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3" r:id="rId4"/>
  </p:sldMasterIdLst>
  <p:notesMasterIdLst>
    <p:notesMasterId r:id="rId16"/>
  </p:notesMasterIdLst>
  <p:sldIdLst>
    <p:sldId id="260" r:id="rId5"/>
    <p:sldId id="317" r:id="rId6"/>
    <p:sldId id="311" r:id="rId7"/>
    <p:sldId id="313" r:id="rId8"/>
    <p:sldId id="314" r:id="rId9"/>
    <p:sldId id="308" r:id="rId10"/>
    <p:sldId id="272" r:id="rId11"/>
    <p:sldId id="261" r:id="rId12"/>
    <p:sldId id="306" r:id="rId13"/>
    <p:sldId id="282" r:id="rId14"/>
    <p:sldId id="307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>
    <p:extLst>
      <p:ext uri="{19B8F6BF-5375-455C-9EA6-DF929625EA0E}">
        <p15:presenceInfo xmlns="" xmlns:p15="http://schemas.microsoft.com/office/powerpoint/2012/main" userId="Kim An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9900"/>
    <a:srgbClr val="0000FF"/>
    <a:srgbClr val="66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912" autoAdjust="0"/>
    <p:restoredTop sz="94660"/>
  </p:normalViewPr>
  <p:slideViewPr>
    <p:cSldViewPr snapToGrid="0">
      <p:cViewPr varScale="1">
        <p:scale>
          <a:sx n="73" d="100"/>
          <a:sy n="73" d="100"/>
        </p:scale>
        <p:origin x="-123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40D15D-FF2A-47A0-B76B-6B7907CBD19D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90AE9-6A09-4734-A78C-9792023E9C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22559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6181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95977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1613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16799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92350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803459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ABC84-CD79-4F8A-8B2C-0631AD15B4A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30003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FCF6C-AB48-4145-9CD2-DA00EAC0554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6042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A50D9-D237-4433-99FB-A444C1A586A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2186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BDABC-F711-4597-8ABF-D3394326ECC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2596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7A6F7-9955-464D-82FD-B7D9443146B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639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DA4E9E-1171-4EE8-90F0-24EE25EB2D4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0772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FD877-DAE7-4EF7-8996-E93FC959400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25532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D54639-9C0D-4FAF-95F6-C4F4176C743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9270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463156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E6DB5-6B02-4C92-A039-03756B2BBDC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02156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2F941-B879-467C-A3C5-8166A920575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292814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9262C-F0CB-4946-A9E2-D9A99654B6D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651314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178873660"/>
      </p:ext>
    </p:extLst>
  </p:cSld>
  <p:clrMapOvr>
    <a:masterClrMapping/>
  </p:clrMapOvr>
  <p:transition spd="slow" advTm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435536983"/>
      </p:ext>
    </p:extLst>
  </p:cSld>
  <p:clrMapOvr>
    <a:masterClrMapping/>
  </p:clrMapOvr>
  <p:transition spd="slow" advTm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1" y="-31141"/>
            <a:ext cx="980368" cy="15852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70013998"/>
      </p:ext>
    </p:extLst>
  </p:cSld>
  <p:clrMapOvr>
    <a:masterClrMapping/>
  </p:clrMapOvr>
  <p:transition spd="slow"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2024/10/8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7268951"/>
      </p:ext>
    </p:extLst>
  </p:cSld>
  <p:clrMapOvr>
    <a:masterClrMapping/>
  </p:clrMapOvr>
  <p:transition spd="slow" advTm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2024/10/8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83313049"/>
      </p:ext>
    </p:extLst>
  </p:cSld>
  <p:clrMapOvr>
    <a:masterClrMapping/>
  </p:clrMapOvr>
  <p:transition spd="slow" advTm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1777901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2024/10/8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5818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720030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2024/10/8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7385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2024/10/8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000766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2024/10/8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676438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2024/10/8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908174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2024/10/8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10560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2024/10/8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710202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2024/10/8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08699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2024/10/8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32800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2024/10/8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225956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6"/>
            <a:ext cx="20574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6"/>
            <a:ext cx="60198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2024/10/8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3473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3505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13309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99239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91864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26071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0AFA0-F820-4102-B8E3-ED765933503E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4451-C2AD-420E-9996-D7818562A8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8014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0AFA0-F820-4102-B8E3-ED765933503E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04451-C2AD-420E-9996-D7818562A84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24216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7CA22-7B4E-411B-8058-F1CACA9C7BA5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0369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8"/>
              <a:t>2024/10/8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378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5523092" y="4543119"/>
            <a:ext cx="362090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914378"/>
            <a:endParaRPr lang="zh-CN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27181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</p:sldLayoutIdLst>
  <p:transition spd="slow" advTm="0">
    <p:fade/>
  </p:transition>
  <p:txStyles>
    <p:titleStyle>
      <a:lvl1pPr algn="ctr" defTabSz="914378" rtl="0" eaLnBrk="1" latinLnBrk="0" hangingPunct="1">
        <a:spcBef>
          <a:spcPct val="0"/>
        </a:spcBef>
        <a:buNone/>
        <a:defRPr sz="44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25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775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2024/10/8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58613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7.xml"/><Relationship Id="rId1" Type="http://schemas.openxmlformats.org/officeDocument/2006/relationships/video" Target="NULL" TargetMode="External"/><Relationship Id="rId6" Type="http://schemas.microsoft.com/office/2007/relationships/media" Target="../media/media5.mp4"/><Relationship Id="rId5" Type="http://schemas.openxmlformats.org/officeDocument/2006/relationships/image" Target="../media/image12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2.png"/><Relationship Id="rId5" Type="http://schemas.openxmlformats.org/officeDocument/2006/relationships/image" Target="../media/image3.jpe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0366" cy="685799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848" y="504171"/>
            <a:ext cx="3754340" cy="124034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2" y="156641"/>
            <a:ext cx="5615608" cy="1784091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-23634" y="4893574"/>
            <a:ext cx="9144000" cy="2008136"/>
            <a:chOff x="0" y="3163016"/>
            <a:chExt cx="9144000" cy="2008136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216177"/>
              <a:ext cx="9120366" cy="1927323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163016"/>
              <a:ext cx="9144000" cy="1982507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174" y="4649925"/>
            <a:ext cx="3460554" cy="203345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72" y="5109721"/>
            <a:ext cx="1531818" cy="175630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74111" y="1771099"/>
            <a:ext cx="6786112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  <a:r>
              <a:rPr lang="vi-VN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CON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</a:t>
            </a:r>
            <a:r>
              <a:rPr lang="en-US" sz="405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VẦN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3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 descr="unnamed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30" y="168024"/>
            <a:ext cx="1094491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177462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EA02A24-014D-4948-9881-2E1E5A73A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unnamed">
            <a:extLst>
              <a:ext uri="{FF2B5EF4-FFF2-40B4-BE49-F238E27FC236}">
                <a16:creationId xmlns="" xmlns:a16="http://schemas.microsoft.com/office/drawing/2014/main" id="{DD859E6D-B90F-48FF-9B0E-4BD913CB1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0"/>
            <a:ext cx="1391478" cy="1130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3F3A5BC-5D38-4C8D-AC6F-675CF80E0A00}"/>
              </a:ext>
            </a:extLst>
          </p:cNvPr>
          <p:cNvSpPr txBox="1"/>
          <p:nvPr/>
        </p:nvSpPr>
        <p:spPr>
          <a:xfrm>
            <a:off x="2276060" y="565497"/>
            <a:ext cx="6135757" cy="1448834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vi-VN" sz="8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 viết 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CloudBook">
            <a:hlinkClick r:id="" action="ppaction://media"/>
            <a:extLst>
              <a:ext uri="{FF2B5EF4-FFF2-40B4-BE49-F238E27FC236}">
                <a16:creationId xmlns="" xmlns:a16="http://schemas.microsoft.com/office/drawing/2014/main" id="{2714D54A-F287-4216-B0D3-B835C2AC3C2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57034" y="2014331"/>
            <a:ext cx="6689402" cy="39864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81454862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nnamed">
            <a:extLst>
              <a:ext uri="{FF2B5EF4-FFF2-40B4-BE49-F238E27FC236}">
                <a16:creationId xmlns="" xmlns:a16="http://schemas.microsoft.com/office/drawing/2014/main" id="{C7FBF14C-C7A0-4043-9496-A7355FA2E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2" y="0"/>
            <a:ext cx="1417983" cy="1211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538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/>
          <p:cNvPicPr>
            <a:picLocks noChangeAspect="1"/>
          </p:cNvPicPr>
          <p:nvPr/>
        </p:nvPicPr>
        <p:blipFill>
          <a:blip r:embed="rId2"/>
          <a:srcRect l="25064" t="17295" r="26723" b="29300"/>
          <a:stretch>
            <a:fillRect/>
          </a:stretch>
        </p:blipFill>
        <p:spPr>
          <a:xfrm>
            <a:off x="127635" y="208280"/>
            <a:ext cx="9016365" cy="6649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8046" y="1288869"/>
            <a:ext cx="8995954" cy="281286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75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</a:t>
            </a:r>
            <a:br>
              <a:rPr kumimoji="0" 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   </a:t>
            </a:r>
            <a:r>
              <a:rPr kumimoji="0" lang="en-US" sz="8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</a:t>
            </a:r>
            <a:r>
              <a:rPr kumimoji="0" lang="en-US" sz="8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igh Tower Text" pitchFamily="18" charset="0"/>
                <a:ea typeface="+mj-ea"/>
                <a:cs typeface="Arial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igh Tower Text" pitchFamily="18" charset="0"/>
                <a:ea typeface="+mj-ea"/>
                <a:cs typeface="Arial" pitchFamily="34" charset="0"/>
              </a:rPr>
              <a:t>                           </a:t>
            </a:r>
            <a:r>
              <a:rPr kumimoji="0" lang="en-US" sz="9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ang 1 ô ly" pitchFamily="34" charset="0"/>
                <a:ea typeface="+mj-ea"/>
                <a:cs typeface="Arial" pitchFamily="34" charset="0"/>
              </a:rPr>
              <a:t>p</a:t>
            </a:r>
            <a:r>
              <a:rPr kumimoji="0" lang="en-US" sz="7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igh Tower Text" pitchFamily="18" charset="0"/>
                <a:ea typeface="+mj-ea"/>
                <a:cs typeface="Arial" pitchFamily="34" charset="0"/>
              </a:rPr>
              <a:t>  </a:t>
            </a:r>
            <a:r>
              <a:rPr lang="en-US" sz="7900" dirty="0" smtClean="0">
                <a:latin typeface="High Tower Text" pitchFamily="18" charset="0"/>
                <a:ea typeface="+mj-ea"/>
                <a:cs typeface="Arial" pitchFamily="34" charset="0"/>
              </a:rPr>
              <a:t>   </a:t>
            </a:r>
            <a:r>
              <a:rPr kumimoji="0" lang="en-US" sz="7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igh Tower Text" pitchFamily="18" charset="0"/>
                <a:ea typeface="+mj-ea"/>
                <a:cs typeface="Arial" pitchFamily="34" charset="0"/>
              </a:rPr>
              <a:t>P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ang 1 ô ly" pitchFamily="34" charset="0"/>
                <a:ea typeface="+mj-ea"/>
                <a:cs typeface="Arial" pitchFamily="34" charset="0"/>
              </a:rPr>
              <a:t>                   </a:t>
            </a:r>
            <a:r>
              <a:rPr kumimoji="0" lang="en-US" sz="9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 1 ô ly" pitchFamily="34" charset="0"/>
                <a:ea typeface="+mj-ea"/>
                <a:cs typeface="Arial" pitchFamily="34" charset="0"/>
              </a:rPr>
              <a:t>P</a:t>
            </a:r>
            <a:endParaRPr kumimoji="0" lang="en-US" sz="9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P001 5 hàng 1 ô ly" pitchFamily="34" charset="0"/>
              <a:ea typeface="+mj-ea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31" y="1315323"/>
            <a:ext cx="7524206" cy="2603534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48046" y="1702527"/>
            <a:ext cx="8995954" cy="281286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75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</a:t>
            </a:r>
            <a:br>
              <a:rPr kumimoji="0" 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en-US" sz="4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8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ph</a:t>
            </a:r>
            <a:r>
              <a:rPr kumimoji="0" lang="en-US" sz="8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igh Tower Text" pitchFamily="18" charset="0"/>
                <a:ea typeface="+mj-ea"/>
                <a:cs typeface="Arial" pitchFamily="34" charset="0"/>
              </a:rPr>
              <a:t> 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igh Tower Text" pitchFamily="18" charset="0"/>
                <a:ea typeface="+mj-ea"/>
                <a:cs typeface="Arial" pitchFamily="34" charset="0"/>
              </a:rPr>
              <a:t>                 </a:t>
            </a:r>
            <a:r>
              <a:rPr kumimoji="0" lang="en-US" sz="9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ang 1 ô ly" pitchFamily="34" charset="0"/>
                <a:ea typeface="+mj-ea"/>
                <a:cs typeface="Arial" pitchFamily="34" charset="0"/>
              </a:rPr>
              <a:t>ph</a:t>
            </a:r>
            <a:r>
              <a:rPr kumimoji="0" lang="en-US" sz="7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igh Tower Text" pitchFamily="18" charset="0"/>
                <a:ea typeface="+mj-ea"/>
                <a:cs typeface="Arial" pitchFamily="34" charset="0"/>
              </a:rPr>
              <a:t>   </a:t>
            </a:r>
            <a:r>
              <a:rPr kumimoji="0" lang="en-US" sz="79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igh Tower Text" pitchFamily="18" charset="0"/>
                <a:ea typeface="+mj-ea"/>
                <a:cs typeface="Arial" pitchFamily="34" charset="0"/>
              </a:rPr>
              <a:t>PH</a:t>
            </a:r>
            <a:r>
              <a:rPr kumimoji="0" 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4 hang 1 ô ly" pitchFamily="34" charset="0"/>
                <a:ea typeface="+mj-ea"/>
                <a:cs typeface="Arial" pitchFamily="34" charset="0"/>
              </a:rPr>
              <a:t>                  </a:t>
            </a:r>
            <a:r>
              <a:rPr kumimoji="0" lang="en-US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P001 5 hàng 1 ô ly" pitchFamily="34" charset="0"/>
                <a:ea typeface="+mj-ea"/>
                <a:cs typeface="Arial" pitchFamily="34" charset="0"/>
              </a:rPr>
              <a:t>Ph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9" y="1695493"/>
            <a:ext cx="8477794" cy="33467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 animBg="1"/>
      <p:bldP spid="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82" y="1458620"/>
            <a:ext cx="2888174" cy="18722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1319348" y="3344089"/>
            <a:ext cx="2563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pa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nô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3908628" y="5310346"/>
            <a:ext cx="776692" cy="422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dirty="0">
              <a:latin typeface="UTM Avo" panose="0204060305050602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5978435" y="3300549"/>
            <a:ext cx="2563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phà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936" y="1423852"/>
            <a:ext cx="2896848" cy="180267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35" y="4245428"/>
            <a:ext cx="2435029" cy="17112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563" y="4206241"/>
            <a:ext cx="2525906" cy="16981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006" y="4258492"/>
            <a:ext cx="2760403" cy="167204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flipH="1">
            <a:off x="222069" y="5865223"/>
            <a:ext cx="2563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phở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bò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3156857" y="5900058"/>
            <a:ext cx="2563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phi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6244046" y="5904412"/>
            <a:ext cx="25630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phê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FE592D42-9FF2-409A-8CB5-922152A4E127}"/>
              </a:ext>
            </a:extLst>
          </p:cNvPr>
          <p:cNvSpPr txBox="1"/>
          <p:nvPr/>
        </p:nvSpPr>
        <p:spPr>
          <a:xfrm>
            <a:off x="191312" y="208444"/>
            <a:ext cx="7462570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.VnAvant" panose="020B7200000000000000" pitchFamily="34" charset="0"/>
              </a:rPr>
              <a:t>2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.Gạch 1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914400" y="6635931"/>
            <a:ext cx="613954" cy="130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7049588" y="3971109"/>
            <a:ext cx="683623" cy="2177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7080069" y="4062549"/>
            <a:ext cx="653142" cy="391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1972491" y="3984171"/>
            <a:ext cx="483326" cy="2612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endCxn id="15" idx="2"/>
          </p:cNvCxnSpPr>
          <p:nvPr/>
        </p:nvCxnSpPr>
        <p:spPr>
          <a:xfrm>
            <a:off x="931817" y="6557555"/>
            <a:ext cx="571763" cy="155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062548" y="6662058"/>
            <a:ext cx="635727" cy="87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071256" y="6548846"/>
            <a:ext cx="635727" cy="87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7498079" y="6662058"/>
            <a:ext cx="635727" cy="87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493725" y="6579327"/>
            <a:ext cx="635727" cy="87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5" grpId="0"/>
      <p:bldP spid="16" grpId="0"/>
      <p:bldP spid="17" grpId="0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3" y="470263"/>
            <a:ext cx="8125097" cy="5669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07904" y="307910"/>
            <a:ext cx="8752120" cy="7015193"/>
            <a:chOff x="307904" y="307910"/>
            <a:chExt cx="8752120" cy="7015193"/>
          </a:xfrm>
        </p:grpSpPr>
        <p:sp>
          <p:nvSpPr>
            <p:cNvPr id="4" name="TextBox 3"/>
            <p:cNvSpPr txBox="1"/>
            <p:nvPr/>
          </p:nvSpPr>
          <p:spPr>
            <a:xfrm>
              <a:off x="307904" y="307910"/>
              <a:ext cx="40588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.VnAvant" panose="020B7200000000000000" pitchFamily="34" charset="0"/>
                </a:rPr>
                <a:t>3. </a:t>
              </a:r>
              <a:r>
                <a:rPr lang="en-US" sz="3200" dirty="0" err="1" smtClean="0">
                  <a:latin typeface=".VnAvant" panose="020B7200000000000000" pitchFamily="34" charset="0"/>
                </a:rPr>
                <a:t>TËp</a:t>
              </a:r>
              <a:r>
                <a:rPr lang="en-US" sz="3200" dirty="0" smtClean="0">
                  <a:latin typeface=".VnAvant" panose="020B7200000000000000" pitchFamily="34" charset="0"/>
                </a:rPr>
                <a:t> ®</a:t>
              </a:r>
              <a:r>
                <a:rPr lang="en-US" sz="3200" dirty="0" err="1" smtClean="0">
                  <a:latin typeface=".VnAvant" panose="020B7200000000000000" pitchFamily="34" charset="0"/>
                </a:rPr>
                <a:t>äc</a:t>
              </a:r>
              <a:endParaRPr lang="en-US" sz="3200" dirty="0">
                <a:latin typeface=".VnAvant" panose="020B7200000000000000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845833" y="886398"/>
              <a:ext cx="28458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    </a:t>
              </a:r>
              <a:r>
                <a:rPr lang="en-US" sz="4800" dirty="0" err="1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Nh</a:t>
              </a:r>
              <a:r>
                <a:rPr lang="en-US" sz="4800" dirty="0" smtClean="0">
                  <a:solidFill>
                    <a:srgbClr val="FF0000"/>
                  </a:solidFill>
                  <a:latin typeface=".VnAvant" panose="020B7200000000000000" pitchFamily="34" charset="0"/>
                </a:rPr>
                <a:t>µ d×</a:t>
              </a:r>
              <a:endParaRPr lang="en-US" sz="4800" dirty="0">
                <a:solidFill>
                  <a:srgbClr val="FF0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35902" y="1875458"/>
              <a:ext cx="8724122" cy="5447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 smtClean="0">
                  <a:latin typeface=".VnAvant" panose="020B7200000000000000" pitchFamily="34" charset="0"/>
                </a:rPr>
                <a:t>Nh</a:t>
              </a:r>
              <a:r>
                <a:rPr lang="en-US" sz="4800" dirty="0" smtClean="0">
                  <a:latin typeface=".VnAvant" panose="020B7200000000000000" pitchFamily="34" charset="0"/>
                </a:rPr>
                <a:t>µ d× </a:t>
              </a:r>
              <a:r>
                <a:rPr lang="en-US" sz="4800" dirty="0" err="1" smtClean="0">
                  <a:latin typeface=".VnAvant" panose="020B7200000000000000" pitchFamily="34" charset="0"/>
                </a:rPr>
                <a:t>Nga</a:t>
              </a:r>
              <a:r>
                <a:rPr lang="en-US" sz="4800" dirty="0" smtClean="0">
                  <a:latin typeface=".VnAvant" panose="020B7200000000000000" pitchFamily="34" charset="0"/>
                </a:rPr>
                <a:t> </a:t>
              </a:r>
              <a:r>
                <a:rPr lang="en-US" sz="4800" dirty="0" err="1" smtClean="0">
                  <a:latin typeface=".VnAvant" panose="020B7200000000000000" pitchFamily="34" charset="0"/>
                </a:rPr>
                <a:t>cã</a:t>
              </a:r>
              <a:r>
                <a:rPr lang="en-US" sz="4800" dirty="0" smtClean="0">
                  <a:latin typeface=".VnAvant" panose="020B7200000000000000" pitchFamily="34" charset="0"/>
                </a:rPr>
                <a:t> pi a n«.</a:t>
              </a:r>
            </a:p>
            <a:p>
              <a:r>
                <a:rPr lang="en-US" sz="4800" dirty="0" smtClean="0">
                  <a:latin typeface=".VnAvant" panose="020B7200000000000000" pitchFamily="34" charset="0"/>
                </a:rPr>
                <a:t>C¶ </a:t>
              </a:r>
              <a:r>
                <a:rPr lang="en-US" sz="4800" dirty="0" err="1" smtClean="0">
                  <a:latin typeface=".VnAvant" panose="020B7200000000000000" pitchFamily="34" charset="0"/>
                </a:rPr>
                <a:t>nh</a:t>
              </a:r>
              <a:r>
                <a:rPr lang="en-US" sz="4800" dirty="0" smtClean="0">
                  <a:latin typeface=".VnAvant" panose="020B7200000000000000" pitchFamily="34" charset="0"/>
                </a:rPr>
                <a:t>µ Bi ®</a:t>
              </a:r>
              <a:r>
                <a:rPr lang="en-US" sz="4800" dirty="0" err="1" smtClean="0">
                  <a:latin typeface=".VnAvant" panose="020B7200000000000000" pitchFamily="34" charset="0"/>
                </a:rPr>
                <a:t>i</a:t>
              </a:r>
              <a:r>
                <a:rPr lang="en-US" sz="4800" dirty="0" smtClean="0">
                  <a:latin typeface=".VnAvant" panose="020B7200000000000000" pitchFamily="34" charset="0"/>
                </a:rPr>
                <a:t> </a:t>
              </a:r>
              <a:r>
                <a:rPr lang="en-US" sz="4800" dirty="0" err="1" smtClean="0">
                  <a:latin typeface=".VnAvant" panose="020B7200000000000000" pitchFamily="34" charset="0"/>
                </a:rPr>
                <a:t>phè</a:t>
              </a:r>
              <a:r>
                <a:rPr lang="en-US" sz="4800" dirty="0" smtClean="0">
                  <a:latin typeface=".VnAvant" panose="020B7200000000000000" pitchFamily="34" charset="0"/>
                </a:rPr>
                <a:t>, </a:t>
              </a:r>
              <a:r>
                <a:rPr lang="en-US" sz="4800" dirty="0" err="1" smtClean="0">
                  <a:latin typeface=".VnAvant" panose="020B7200000000000000" pitchFamily="34" charset="0"/>
                </a:rPr>
                <a:t>ghÐ</a:t>
              </a:r>
              <a:r>
                <a:rPr lang="en-US" sz="4800" dirty="0" smtClean="0">
                  <a:latin typeface=".VnAvant" panose="020B7200000000000000" pitchFamily="34" charset="0"/>
                </a:rPr>
                <a:t> </a:t>
              </a:r>
              <a:r>
                <a:rPr lang="en-US" sz="4800" dirty="0" err="1" smtClean="0">
                  <a:latin typeface=".VnAvant" panose="020B7200000000000000" pitchFamily="34" charset="0"/>
                </a:rPr>
                <a:t>nh</a:t>
              </a:r>
              <a:r>
                <a:rPr lang="en-US" sz="4800" dirty="0" smtClean="0">
                  <a:latin typeface=".VnAvant" panose="020B7200000000000000" pitchFamily="34" charset="0"/>
                </a:rPr>
                <a:t>µ d×, </a:t>
              </a:r>
              <a:r>
                <a:rPr lang="en-US" sz="4800" dirty="0" err="1" smtClean="0">
                  <a:latin typeface=".VnAvant" panose="020B7200000000000000" pitchFamily="34" charset="0"/>
                </a:rPr>
                <a:t>nghe</a:t>
              </a:r>
              <a:r>
                <a:rPr lang="en-US" sz="4800" dirty="0" smtClean="0">
                  <a:latin typeface=".VnAvant" panose="020B7200000000000000" pitchFamily="34" charset="0"/>
                </a:rPr>
                <a:t> pi a n«.</a:t>
              </a:r>
            </a:p>
            <a:p>
              <a:r>
                <a:rPr lang="en-US" sz="4800" dirty="0" smtClean="0">
                  <a:latin typeface=".VnAvant" panose="020B7200000000000000" pitchFamily="34" charset="0"/>
                </a:rPr>
                <a:t>D× </a:t>
              </a:r>
              <a:r>
                <a:rPr lang="en-US" sz="4800" dirty="0" err="1" smtClean="0">
                  <a:latin typeface=".VnAvant" panose="020B7200000000000000" pitchFamily="34" charset="0"/>
                </a:rPr>
                <a:t>Nga</a:t>
              </a:r>
              <a:r>
                <a:rPr lang="en-US" sz="4800" dirty="0" smtClean="0">
                  <a:latin typeface=".VnAvant" panose="020B7200000000000000" pitchFamily="34" charset="0"/>
                </a:rPr>
                <a:t> </a:t>
              </a:r>
              <a:r>
                <a:rPr lang="en-US" sz="4800" dirty="0" err="1" smtClean="0">
                  <a:latin typeface=".VnAvant" panose="020B7200000000000000" pitchFamily="34" charset="0"/>
                </a:rPr>
                <a:t>pha</a:t>
              </a:r>
              <a:r>
                <a:rPr lang="en-US" sz="4800" dirty="0" smtClean="0">
                  <a:latin typeface=".VnAvant" panose="020B7200000000000000" pitchFamily="34" charset="0"/>
                </a:rPr>
                <a:t> cµ </a:t>
              </a:r>
              <a:r>
                <a:rPr lang="en-US" sz="4800" dirty="0" err="1" smtClean="0">
                  <a:latin typeface=".VnAvant" panose="020B7200000000000000" pitchFamily="34" charset="0"/>
                </a:rPr>
                <a:t>ph</a:t>
              </a:r>
              <a:r>
                <a:rPr lang="en-US" sz="4800" dirty="0" smtClean="0">
                  <a:latin typeface=".VnAvant" panose="020B7200000000000000" pitchFamily="34" charset="0"/>
                </a:rPr>
                <a:t>ª. </a:t>
              </a:r>
              <a:r>
                <a:rPr lang="en-US" sz="4800" dirty="0" err="1" smtClean="0">
                  <a:latin typeface=".VnAvant" panose="020B7200000000000000" pitchFamily="34" charset="0"/>
                </a:rPr>
                <a:t>Bè</a:t>
              </a:r>
              <a:r>
                <a:rPr lang="en-US" sz="4800" dirty="0" smtClean="0">
                  <a:latin typeface=".VnAvant" panose="020B7200000000000000" pitchFamily="34" charset="0"/>
                </a:rPr>
                <a:t> </a:t>
              </a:r>
              <a:r>
                <a:rPr lang="en-US" sz="4800" dirty="0" err="1" smtClean="0">
                  <a:latin typeface=".VnAvant" panose="020B7200000000000000" pitchFamily="34" charset="0"/>
                </a:rPr>
                <a:t>mÑ</a:t>
              </a:r>
              <a:r>
                <a:rPr lang="en-US" sz="4800" dirty="0" smtClean="0">
                  <a:latin typeface=".VnAvant" panose="020B7200000000000000" pitchFamily="34" charset="0"/>
                </a:rPr>
                <a:t> </a:t>
              </a:r>
              <a:r>
                <a:rPr lang="en-US" sz="4800" dirty="0" err="1" smtClean="0">
                  <a:latin typeface=".VnAvant" panose="020B7200000000000000" pitchFamily="34" charset="0"/>
                </a:rPr>
                <a:t>cã</a:t>
              </a:r>
              <a:r>
                <a:rPr lang="en-US" sz="4800" dirty="0" smtClean="0">
                  <a:latin typeface=".VnAvant" panose="020B7200000000000000" pitchFamily="34" charset="0"/>
                </a:rPr>
                <a:t> cµ </a:t>
              </a:r>
              <a:r>
                <a:rPr lang="en-US" sz="4800" dirty="0" err="1" smtClean="0">
                  <a:latin typeface=".VnAvant" panose="020B7200000000000000" pitchFamily="34" charset="0"/>
                </a:rPr>
                <a:t>ph</a:t>
              </a:r>
              <a:r>
                <a:rPr lang="en-US" sz="4800" dirty="0" smtClean="0">
                  <a:latin typeface=".VnAvant" panose="020B7200000000000000" pitchFamily="34" charset="0"/>
                </a:rPr>
                <a:t>ª. Bi </a:t>
              </a:r>
              <a:r>
                <a:rPr lang="en-US" sz="4800" dirty="0" err="1" smtClean="0">
                  <a:latin typeface=".VnAvant" panose="020B7200000000000000" pitchFamily="34" charset="0"/>
                </a:rPr>
                <a:t>cã</a:t>
              </a:r>
              <a:r>
                <a:rPr lang="en-US" sz="4800" dirty="0" smtClean="0">
                  <a:latin typeface=".VnAvant" panose="020B7200000000000000" pitchFamily="34" charset="0"/>
                </a:rPr>
                <a:t> </a:t>
              </a:r>
              <a:r>
                <a:rPr lang="en-US" sz="4800" dirty="0" err="1" smtClean="0">
                  <a:latin typeface=".VnAvant" panose="020B7200000000000000" pitchFamily="34" charset="0"/>
                </a:rPr>
                <a:t>phë</a:t>
              </a:r>
              <a:r>
                <a:rPr lang="en-US" sz="4800" dirty="0" smtClean="0">
                  <a:latin typeface=".VnAvant" panose="020B7200000000000000" pitchFamily="34" charset="0"/>
                </a:rPr>
                <a:t>. BÐ Li </a:t>
              </a:r>
              <a:r>
                <a:rPr lang="en-US" sz="4800" dirty="0" err="1" smtClean="0">
                  <a:latin typeface=".VnAvant" panose="020B7200000000000000" pitchFamily="34" charset="0"/>
                </a:rPr>
                <a:t>cã</a:t>
              </a:r>
              <a:r>
                <a:rPr lang="en-US" sz="4800" dirty="0" smtClean="0">
                  <a:latin typeface=".VnAvant" panose="020B7200000000000000" pitchFamily="34" charset="0"/>
                </a:rPr>
                <a:t> </a:t>
              </a:r>
              <a:r>
                <a:rPr lang="en-US" sz="4800" dirty="0" err="1" smtClean="0">
                  <a:latin typeface=".VnAvant" panose="020B7200000000000000" pitchFamily="34" charset="0"/>
                </a:rPr>
                <a:t>na.</a:t>
              </a:r>
              <a:endParaRPr lang="en-US" sz="4800" dirty="0" smtClean="0">
                <a:latin typeface=".VnAvant" panose="020B7200000000000000" pitchFamily="34" charset="0"/>
              </a:endParaRPr>
            </a:p>
            <a:p>
              <a:endParaRPr lang="en-US" sz="6000" dirty="0">
                <a:latin typeface=".VnAvant" panose="020B7200000000000000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004457" y="0"/>
            <a:ext cx="2687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861248" y="1894120"/>
            <a:ext cx="2827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pi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99243" y="2625022"/>
            <a:ext cx="1648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phè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32920" y="3362134"/>
            <a:ext cx="2827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pi .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9260" y="4086818"/>
            <a:ext cx="4114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.VnAvant" panose="020B7200000000000000" pitchFamily="34" charset="0"/>
              </a:rPr>
              <a:t>p</a:t>
            </a:r>
            <a:r>
              <a:rPr lang="en-US" sz="4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ha</a:t>
            </a:r>
            <a:r>
              <a:rPr lang="en-US" sz="4800" smtClean="0">
                <a:solidFill>
                  <a:srgbClr val="FF0000"/>
                </a:solidFill>
                <a:latin typeface=".VnAvant" panose="020B7200000000000000" pitchFamily="34" charset="0"/>
              </a:rPr>
              <a:t>       </a:t>
            </a:r>
            <a:r>
              <a:rPr lang="en-US" sz="4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ph</a:t>
            </a:r>
            <a:r>
              <a:rPr lang="en-US" sz="4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  <a:r>
              <a:rPr lang="en-US" sz="4800" dirty="0" smtClean="0">
                <a:latin typeface=".VnAvant" panose="020B7200000000000000" pitchFamily="34" charset="0"/>
              </a:rPr>
              <a:t>.</a:t>
            </a:r>
            <a:endParaRPr lang="en-US" sz="4800" dirty="0"/>
          </a:p>
        </p:txBody>
      </p:sp>
      <p:sp>
        <p:nvSpPr>
          <p:cNvPr id="13" name="TextBox 12"/>
          <p:cNvSpPr txBox="1"/>
          <p:nvPr/>
        </p:nvSpPr>
        <p:spPr>
          <a:xfrm>
            <a:off x="1296950" y="4814599"/>
            <a:ext cx="2519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 </a:t>
            </a:r>
            <a:r>
              <a:rPr lang="en-US" sz="4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phª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97557" y="4814601"/>
            <a:ext cx="3312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     </a:t>
            </a:r>
            <a:r>
              <a:rPr lang="en-US" sz="4800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 </a:t>
            </a:r>
            <a:r>
              <a:rPr lang="en-US" sz="4800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phë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416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colorTemperature colorTemp="5300"/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biLevel thresh="75000"/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0"/>
              <a:ext cx="9143999" cy="6858000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7744" y="-1143001"/>
            <a:ext cx="6858000" cy="9144003"/>
          </a:xfrm>
          <a:prstGeom prst="rect">
            <a:avLst/>
          </a:prstGeom>
        </p:spPr>
      </p:pic>
      <p:pic>
        <p:nvPicPr>
          <p:cNvPr id="7" name="Picture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5165" y="5579165"/>
            <a:ext cx="1278835" cy="1278835"/>
          </a:xfrm>
          <a:prstGeom prst="rect">
            <a:avLst/>
          </a:prstGeom>
        </p:spPr>
      </p:pic>
      <p:pic>
        <p:nvPicPr>
          <p:cNvPr id="21" name="Picture 20" descr="unnamed">
            <a:extLst>
              <a:ext uri="{FF2B5EF4-FFF2-40B4-BE49-F238E27FC236}">
                <a16:creationId xmlns="" xmlns:a16="http://schemas.microsoft.com/office/drawing/2014/main" id="{9B5CEA57-EED8-4255-BEE5-220D798DD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27" y="124581"/>
            <a:ext cx="1296073" cy="10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466522" y="928673"/>
            <a:ext cx="8829878" cy="3394520"/>
            <a:chOff x="466522" y="928673"/>
            <a:chExt cx="8829878" cy="3394520"/>
          </a:xfrm>
        </p:grpSpPr>
        <p:sp>
          <p:nvSpPr>
            <p:cNvPr id="17" name="Rounded Rectangle 16"/>
            <p:cNvSpPr/>
            <p:nvPr/>
          </p:nvSpPr>
          <p:spPr>
            <a:xfrm>
              <a:off x="4649750" y="3380800"/>
              <a:ext cx="4349629" cy="839752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466522" y="928673"/>
              <a:ext cx="8829878" cy="3394520"/>
              <a:chOff x="466522" y="826032"/>
              <a:chExt cx="8829878" cy="3394520"/>
            </a:xfrm>
          </p:grpSpPr>
          <p:sp>
            <p:nvSpPr>
              <p:cNvPr id="22" name="TextBox 21">
                <a:extLst>
                  <a:ext uri="{FF2B5EF4-FFF2-40B4-BE49-F238E27FC236}">
                    <a16:creationId xmlns="" xmlns:a16="http://schemas.microsoft.com/office/drawing/2014/main" id="{E0E8DDA7-929B-4DEF-B47A-9F81720E175C}"/>
                  </a:ext>
                </a:extLst>
              </p:cNvPr>
              <p:cNvSpPr txBox="1"/>
              <p:nvPr/>
            </p:nvSpPr>
            <p:spPr>
              <a:xfrm>
                <a:off x="2359206" y="826032"/>
                <a:ext cx="4425581" cy="646331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3600" b="1" dirty="0" smtClean="0">
                    <a:latin typeface=".VnAvant" panose="020B7200000000000000" pitchFamily="34" charset="0"/>
                  </a:rPr>
                  <a:t>? </a:t>
                </a:r>
                <a:r>
                  <a:rPr lang="en-US" sz="3600" b="1" dirty="0" err="1" smtClean="0">
                    <a:latin typeface=".VnAvant" panose="020B7200000000000000" pitchFamily="34" charset="0"/>
                  </a:rPr>
                  <a:t>GhÐp</a:t>
                </a:r>
                <a:r>
                  <a:rPr lang="en-US" sz="3600" b="1" dirty="0" smtClean="0">
                    <a:latin typeface=".VnAvant" panose="020B7200000000000000" pitchFamily="34" charset="0"/>
                  </a:rPr>
                  <a:t> ®</a:t>
                </a:r>
                <a:r>
                  <a:rPr lang="en-US" sz="3600" b="1" dirty="0" err="1" smtClean="0">
                    <a:latin typeface=".VnAvant" panose="020B7200000000000000" pitchFamily="34" charset="0"/>
                  </a:rPr>
                  <a:t>óng</a:t>
                </a:r>
                <a:r>
                  <a:rPr lang="vi-VN" sz="3600" b="1" dirty="0" smtClean="0">
                    <a:latin typeface=".VnAvant" panose="020B7200000000000000" pitchFamily="34" charset="0"/>
                  </a:rPr>
                  <a:t> </a:t>
                </a:r>
                <a:endParaRPr lang="en-US" sz="3600" b="1" dirty="0">
                  <a:latin typeface=".VnAvant" panose="020B7200000000000000" pitchFamily="34" charset="0"/>
                </a:endParaRPr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494506" y="1922105"/>
                <a:ext cx="3470988" cy="849090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ounded Rectangle 13"/>
              <p:cNvSpPr/>
              <p:nvPr/>
            </p:nvSpPr>
            <p:spPr>
              <a:xfrm>
                <a:off x="488289" y="3394469"/>
                <a:ext cx="3470988" cy="826083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4562665" y="1940775"/>
                <a:ext cx="4436714" cy="839752"/>
              </a:xfrm>
              <a:prstGeom prst="roundRect">
                <a:avLst/>
              </a:prstGeom>
              <a:solidFill>
                <a:srgbClr val="FFC0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466522" y="2015415"/>
                <a:ext cx="390019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latin typeface=".VnAvant" panose="020B7200000000000000" pitchFamily="34" charset="0"/>
                  </a:rPr>
                  <a:t>a) </a:t>
                </a:r>
                <a:r>
                  <a:rPr lang="en-US" sz="3200" dirty="0" err="1" smtClean="0">
                    <a:latin typeface=".VnAvant" panose="020B7200000000000000" pitchFamily="34" charset="0"/>
                  </a:rPr>
                  <a:t>Nh</a:t>
                </a:r>
                <a:r>
                  <a:rPr lang="en-US" sz="3200" dirty="0" smtClean="0">
                    <a:latin typeface=".VnAvant" panose="020B7200000000000000" pitchFamily="34" charset="0"/>
                  </a:rPr>
                  <a:t>µ d× </a:t>
                </a:r>
                <a:r>
                  <a:rPr lang="en-US" sz="3200" dirty="0" err="1" smtClean="0">
                    <a:latin typeface=".VnAvant" panose="020B7200000000000000" pitchFamily="34" charset="0"/>
                  </a:rPr>
                  <a:t>Nga</a:t>
                </a:r>
                <a:endParaRPr lang="en-US" sz="3200" dirty="0">
                  <a:latin typeface=".VnAvant" panose="020B7200000000000000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18922" y="3464774"/>
                <a:ext cx="390019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latin typeface=".VnAvant" panose="020B7200000000000000" pitchFamily="34" charset="0"/>
                  </a:rPr>
                  <a:t>b) C¶ </a:t>
                </a:r>
                <a:r>
                  <a:rPr lang="en-US" sz="3200" dirty="0" err="1" smtClean="0">
                    <a:latin typeface=".VnAvant" panose="020B7200000000000000" pitchFamily="34" charset="0"/>
                  </a:rPr>
                  <a:t>nh</a:t>
                </a:r>
                <a:r>
                  <a:rPr lang="en-US" sz="3200" dirty="0" smtClean="0">
                    <a:latin typeface=".VnAvant" panose="020B7200000000000000" pitchFamily="34" charset="0"/>
                  </a:rPr>
                  <a:t>µ Bi</a:t>
                </a:r>
                <a:endParaRPr lang="en-US" sz="3200" dirty="0">
                  <a:latin typeface=".VnAvant" panose="020B7200000000000000" pitchFamily="34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519118" y="2037188"/>
                <a:ext cx="462488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latin typeface=".VnAvant" panose="020B7200000000000000" pitchFamily="34" charset="0"/>
                  </a:rPr>
                  <a:t>1) ®</a:t>
                </a:r>
                <a:r>
                  <a:rPr lang="en-US" sz="3200" dirty="0" err="1" smtClean="0">
                    <a:latin typeface=".VnAvant" panose="020B7200000000000000" pitchFamily="34" charset="0"/>
                  </a:rPr>
                  <a:t>i</a:t>
                </a:r>
                <a:r>
                  <a:rPr lang="en-US" sz="3200" dirty="0" smtClean="0">
                    <a:latin typeface=".VnAvant" panose="020B7200000000000000" pitchFamily="34" charset="0"/>
                  </a:rPr>
                  <a:t> </a:t>
                </a:r>
                <a:r>
                  <a:rPr lang="en-US" sz="3200" dirty="0" err="1" smtClean="0">
                    <a:latin typeface=".VnAvant" panose="020B7200000000000000" pitchFamily="34" charset="0"/>
                  </a:rPr>
                  <a:t>phè</a:t>
                </a:r>
                <a:r>
                  <a:rPr lang="en-US" sz="3200" dirty="0" smtClean="0">
                    <a:latin typeface=".VnAvant" panose="020B7200000000000000" pitchFamily="34" charset="0"/>
                  </a:rPr>
                  <a:t>, </a:t>
                </a:r>
                <a:r>
                  <a:rPr lang="en-US" sz="3200" dirty="0" err="1" smtClean="0">
                    <a:latin typeface=".VnAvant" panose="020B7200000000000000" pitchFamily="34" charset="0"/>
                  </a:rPr>
                  <a:t>ghÐ</a:t>
                </a:r>
                <a:r>
                  <a:rPr lang="en-US" sz="3200" dirty="0" smtClean="0">
                    <a:latin typeface=".VnAvant" panose="020B7200000000000000" pitchFamily="34" charset="0"/>
                  </a:rPr>
                  <a:t> </a:t>
                </a:r>
                <a:r>
                  <a:rPr lang="en-US" sz="3200" dirty="0" err="1" smtClean="0">
                    <a:latin typeface=".VnAvant" panose="020B7200000000000000" pitchFamily="34" charset="0"/>
                  </a:rPr>
                  <a:t>nh</a:t>
                </a:r>
                <a:r>
                  <a:rPr lang="en-US" sz="3200" dirty="0" smtClean="0">
                    <a:latin typeface=".VnAvant" panose="020B7200000000000000" pitchFamily="34" charset="0"/>
                  </a:rPr>
                  <a:t>µ d×.</a:t>
                </a:r>
                <a:endParaRPr lang="en-US" sz="3200" dirty="0">
                  <a:latin typeface=".VnAvant" panose="020B7200000000000000" pitchFamily="34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671518" y="3467880"/>
                <a:ext cx="462488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latin typeface=".VnAvant" panose="020B7200000000000000" pitchFamily="34" charset="0"/>
                  </a:rPr>
                  <a:t>2) </a:t>
                </a:r>
                <a:r>
                  <a:rPr lang="en-US" sz="3200" dirty="0" err="1">
                    <a:latin typeface=".VnAvant" panose="020B7200000000000000" pitchFamily="34" charset="0"/>
                  </a:rPr>
                  <a:t>c</a:t>
                </a:r>
                <a:r>
                  <a:rPr lang="en-US" sz="3200" dirty="0" err="1" smtClean="0">
                    <a:latin typeface=".VnAvant" panose="020B7200000000000000" pitchFamily="34" charset="0"/>
                  </a:rPr>
                  <a:t>ã</a:t>
                </a:r>
                <a:r>
                  <a:rPr lang="en-US" sz="3200" dirty="0" smtClean="0">
                    <a:latin typeface=".VnAvant" panose="020B7200000000000000" pitchFamily="34" charset="0"/>
                  </a:rPr>
                  <a:t> pi a n«.</a:t>
                </a:r>
                <a:endParaRPr lang="en-US" sz="3200" dirty="0">
                  <a:latin typeface=".VnAvant" panose="020B7200000000000000" pitchFamily="34" charset="0"/>
                </a:endParaRPr>
              </a:p>
            </p:txBody>
          </p:sp>
        </p:grpSp>
      </p:grpSp>
      <p:cxnSp>
        <p:nvCxnSpPr>
          <p:cNvPr id="12" name="Straight Connector 11"/>
          <p:cNvCxnSpPr/>
          <p:nvPr/>
        </p:nvCxnSpPr>
        <p:spPr>
          <a:xfrm>
            <a:off x="3959277" y="2500604"/>
            <a:ext cx="914400" cy="9144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3959277" y="2500604"/>
            <a:ext cx="603388" cy="154888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39578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17" descr="unnam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93" y="313496"/>
            <a:ext cx="1137046" cy="918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6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682" y="3875653"/>
            <a:ext cx="6624570" cy="2084531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874643" y="1331217"/>
            <a:ext cx="7452609" cy="2084531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9600" b="1" dirty="0">
                <a:ln w="11430">
                  <a:noFill/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 giãn </a:t>
            </a:r>
            <a:endParaRPr lang="en-US" sz="9600" b="1" dirty="0">
              <a:ln w="11430">
                <a:noFill/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009413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7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007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933" t="24889" r="2934"/>
          <a:stretch/>
        </p:blipFill>
        <p:spPr>
          <a:xfrm>
            <a:off x="7955280" y="5682343"/>
            <a:ext cx="1188720" cy="12704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67" t="53333" r="77067" b="2104"/>
          <a:stretch/>
        </p:blipFill>
        <p:spPr>
          <a:xfrm>
            <a:off x="0" y="5101543"/>
            <a:ext cx="1371600" cy="1508263"/>
          </a:xfrm>
          <a:prstGeom prst="rect">
            <a:avLst/>
          </a:prstGeom>
        </p:spPr>
      </p:pic>
      <p:pic>
        <p:nvPicPr>
          <p:cNvPr id="23" name="Picture 22" descr="unnam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05" y="30513"/>
            <a:ext cx="1417983" cy="1211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2ED636D-B6A2-4638-8252-A421483F280C}"/>
              </a:ext>
            </a:extLst>
          </p:cNvPr>
          <p:cNvSpPr txBox="1"/>
          <p:nvPr/>
        </p:nvSpPr>
        <p:spPr>
          <a:xfrm>
            <a:off x="1820822" y="178248"/>
            <a:ext cx="6378253" cy="1438906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vi-VN" sz="80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 viết </a:t>
            </a:r>
            <a:endParaRPr lang="en-US" sz="8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5" y="2278727"/>
            <a:ext cx="8151222" cy="30901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032414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1091</TotalTime>
  <Words>152</Words>
  <Application>Microsoft Office PowerPoint</Application>
  <PresentationFormat>On-screen Show (4:3)</PresentationFormat>
  <Paragraphs>34</Paragraphs>
  <Slides>11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Office Theme</vt:lpstr>
      <vt:lpstr>Default Design</vt:lpstr>
      <vt:lpstr>1_第一PPT，www.1ppt.com</vt:lpstr>
      <vt:lpstr>2_Office 主题​​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CTY REDSTAR</cp:lastModifiedBy>
  <cp:revision>143</cp:revision>
  <dcterms:created xsi:type="dcterms:W3CDTF">2019-04-23T02:02:06Z</dcterms:created>
  <dcterms:modified xsi:type="dcterms:W3CDTF">2024-10-08T02:06:11Z</dcterms:modified>
</cp:coreProperties>
</file>