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  <p:sldMasterId id="2147483709" r:id="rId3"/>
    <p:sldMasterId id="2147483721" r:id="rId4"/>
  </p:sldMasterIdLst>
  <p:notesMasterIdLst>
    <p:notesMasterId r:id="rId22"/>
  </p:notesMasterIdLst>
  <p:sldIdLst>
    <p:sldId id="2671" r:id="rId5"/>
    <p:sldId id="2652" r:id="rId6"/>
    <p:sldId id="2653" r:id="rId7"/>
    <p:sldId id="2665" r:id="rId8"/>
    <p:sldId id="2667" r:id="rId9"/>
    <p:sldId id="2668" r:id="rId10"/>
    <p:sldId id="2669" r:id="rId11"/>
    <p:sldId id="2654" r:id="rId12"/>
    <p:sldId id="2655" r:id="rId13"/>
    <p:sldId id="2656" r:id="rId14"/>
    <p:sldId id="2662" r:id="rId15"/>
    <p:sldId id="2663" r:id="rId16"/>
    <p:sldId id="2657" r:id="rId17"/>
    <p:sldId id="2659" r:id="rId18"/>
    <p:sldId id="291" r:id="rId19"/>
    <p:sldId id="2649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729F-31FD-42B0-AACD-ACB77993266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E144-59D6-4AB8-B000-104DBB4C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25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3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8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9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2024/11/5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17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slide" Target="slide15.xml"/><Relationship Id="rId9" Type="http://schemas.openxmlformats.org/officeDocument/2006/relationships/slide" Target="slide4.xml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62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49" y="608388"/>
            <a:ext cx="114542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GIÁO VỀ DỰ CHUYÊN ĐỀ CỤM CỘNG HÒA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6302" y="2009954"/>
            <a:ext cx="47586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2022- 2023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459" y="3149406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 : TOÁN – LỚP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302" y="5673012"/>
            <a:ext cx="538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488E-45F0-463A-B833-9A2947CA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9537"/>
            <a:ext cx="4572000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9D3AA-F13C-49FE-9EF6-2A36EE12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695450"/>
            <a:ext cx="9872550" cy="2705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29962-7F9B-48EA-BBF2-F45720F250C6}"/>
              </a:ext>
            </a:extLst>
          </p:cNvPr>
          <p:cNvSpPr/>
          <p:nvPr/>
        </p:nvSpPr>
        <p:spPr>
          <a:xfrm>
            <a:off x="1520890" y="3834883"/>
            <a:ext cx="1586204" cy="56566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A3CA8-16ED-40C8-A657-E550F71A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95275"/>
            <a:ext cx="39814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C28C6-D262-467B-9AEC-F04259BB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75" y="1603258"/>
            <a:ext cx="10656784" cy="2266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6007F7-2965-4C75-801A-B7C2B8403A67}"/>
              </a:ext>
            </a:extLst>
          </p:cNvPr>
          <p:cNvSpPr/>
          <p:nvPr/>
        </p:nvSpPr>
        <p:spPr>
          <a:xfrm>
            <a:off x="1511558" y="3741576"/>
            <a:ext cx="1623527" cy="601825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6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FB97-D642-4D27-9399-5899705F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47650"/>
            <a:ext cx="771525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AutoNum type="alphaLcParenR"/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Thực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B6E680-2D17-4CEB-9CA4-BED49849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2027" b="-13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8200939-6703-4936-A8AC-EBF9BEF2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2" y="2433636"/>
            <a:ext cx="4787091" cy="3279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B33BA-2475-4743-AD0C-2B805FE2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381" y="2433636"/>
            <a:ext cx="5529263" cy="3526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/>
              <p:nvPr/>
            </p:nvSpPr>
            <p:spPr>
              <a:xfrm>
                <a:off x="2190749" y="1153735"/>
                <a:ext cx="7820025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b)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Thực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7DA9E95-F493-4AC5-8802-095BAAFA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9" y="1153735"/>
                <a:ext cx="7820025" cy="801310"/>
              </a:xfrm>
              <a:prstGeom prst="rect">
                <a:avLst/>
              </a:prstGeom>
              <a:blipFill rotWithShape="1">
                <a:blip r:embed="rId6"/>
                <a:stretch>
                  <a:fillRect l="-1949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52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2A558-403F-4F9D-AAEB-837A8655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76225"/>
            <a:ext cx="77152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/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Trang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chiếc bánh,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Nguyên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chiếc bánh.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chỉ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bánh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thích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blipFill>
                <a:blip r:embed="rId3"/>
                <a:stretch>
                  <a:fillRect l="-1797" r="-1728" b="-10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C63DD7-6B60-4C97-B7BE-F4977618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639" y="2524125"/>
            <a:ext cx="2419174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/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Trang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chiếc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Trang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blipFill>
                <a:blip r:embed="rId5"/>
                <a:stretch>
                  <a:fillRect l="-1629" r="-11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255FF-93D9-420C-82DB-ABD70F74EC95}"/>
              </a:ext>
            </a:extLst>
          </p:cNvPr>
          <p:cNvCxnSpPr>
            <a:cxnSpLocks/>
          </p:cNvCxnSpPr>
          <p:nvPr/>
        </p:nvCxnSpPr>
        <p:spPr>
          <a:xfrm>
            <a:off x="10658475" y="2781300"/>
            <a:ext cx="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/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blipFill>
                <a:blip r:embed="rId6"/>
                <a:stretch>
                  <a:fillRect l="-1628" r="-176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DECD6BE-7563-4887-8315-C2976F99AAC7}"/>
              </a:ext>
            </a:extLst>
          </p:cNvPr>
          <p:cNvGrpSpPr/>
          <p:nvPr/>
        </p:nvGrpSpPr>
        <p:grpSpPr>
          <a:xfrm>
            <a:off x="10648950" y="2781300"/>
            <a:ext cx="1095375" cy="1047750"/>
            <a:chOff x="10648950" y="2781300"/>
            <a:chExt cx="1095375" cy="1047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777FB8-127F-48AA-8900-EB2E9F4AF5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75" y="2781300"/>
              <a:ext cx="0" cy="1028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5758A-DDA9-40B9-8BC2-9BC2AA985C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48950" y="3829050"/>
              <a:ext cx="109537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1748" y="2321224"/>
            <a:ext cx="436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</a:t>
            </a:r>
            <a:r>
              <a:rPr lang="vi-VN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nhé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CAB0C-7515-422D-AD55-7BFC6925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5125"/>
            <a:ext cx="9286875" cy="419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E3A39-AC78-40F1-90B4-5108C4A4BC56}"/>
              </a:ext>
            </a:extLst>
          </p:cNvPr>
          <p:cNvSpPr/>
          <p:nvPr/>
        </p:nvSpPr>
        <p:spPr>
          <a:xfrm>
            <a:off x="1228436" y="4357066"/>
            <a:ext cx="10479809" cy="1748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87323F-289D-436C-AC91-880F4B7DF96D}"/>
              </a:ext>
            </a:extLst>
          </p:cNvPr>
          <p:cNvSpPr/>
          <p:nvPr/>
        </p:nvSpPr>
        <p:spPr>
          <a:xfrm>
            <a:off x="8086725" y="163738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804F3-8D67-40AF-A091-63041A0B7BD1}"/>
              </a:ext>
            </a:extLst>
          </p:cNvPr>
          <p:cNvSpPr/>
          <p:nvPr/>
        </p:nvSpPr>
        <p:spPr>
          <a:xfrm>
            <a:off x="3886200" y="154213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3AD4E6-D6BA-4D92-9176-47B8A020B54F}"/>
              </a:ext>
            </a:extLst>
          </p:cNvPr>
          <p:cNvSpPr/>
          <p:nvPr/>
        </p:nvSpPr>
        <p:spPr>
          <a:xfrm rot="16200000">
            <a:off x="4122336" y="747712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260710" y="2998771"/>
                <a:ext cx="11718854" cy="295868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0" y="2998771"/>
                <a:ext cx="11718854" cy="29586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4AA39AF-6D21-44AE-B158-E772DCA6A973}"/>
              </a:ext>
            </a:extLst>
          </p:cNvPr>
          <p:cNvSpPr/>
          <p:nvPr/>
        </p:nvSpPr>
        <p:spPr>
          <a:xfrm>
            <a:off x="4117575" y="752475"/>
            <a:ext cx="990711" cy="19716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FB51B-0769-4794-84B7-4C6F69AB7D75}"/>
              </a:ext>
            </a:extLst>
          </p:cNvPr>
          <p:cNvSpPr/>
          <p:nvPr/>
        </p:nvSpPr>
        <p:spPr>
          <a:xfrm>
            <a:off x="5108286" y="752475"/>
            <a:ext cx="1000124" cy="19716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24A1C9-E1CA-41C3-94AA-C2FEB5A6ED36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5117699" y="728605"/>
            <a:ext cx="9303" cy="200507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03380" y="10936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03380" y="1632236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66432" y="1105095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66432" y="1643704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uiExpand="1" build="p" animBg="1"/>
      <p:bldP spid="20" grpId="0" animBg="1"/>
      <p:bldP spid="23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2" y="821966"/>
            <a:ext cx="8620124" cy="7651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AC808-2D27-4F2C-9161-5FEB74253F9A}"/>
              </a:ext>
            </a:extLst>
          </p:cNvPr>
          <p:cNvSpPr/>
          <p:nvPr/>
        </p:nvSpPr>
        <p:spPr>
          <a:xfrm rot="16200000">
            <a:off x="694843" y="1320279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4BE0EA-50CA-4EF1-A256-59340D573412}"/>
              </a:ext>
            </a:extLst>
          </p:cNvPr>
          <p:cNvSpPr/>
          <p:nvPr/>
        </p:nvSpPr>
        <p:spPr>
          <a:xfrm>
            <a:off x="720891" y="1315517"/>
            <a:ext cx="981074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953" y="1384254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0426" y="1861307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92547" y="2307455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2547" y="2784509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010738" y="2355805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75944" y="2832702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75944" y="1352554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2149" y="1851784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V="1">
            <a:off x="665679" y="2335857"/>
            <a:ext cx="200889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96383" y="1343510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2" y="1787470"/>
            <a:ext cx="3176684" cy="6640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1" y="2500691"/>
            <a:ext cx="8620124" cy="9516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9114" y="2561736"/>
            <a:ext cx="838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784320" y="3038633"/>
            <a:ext cx="4191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cxnSp>
      <p:sp>
        <p:nvSpPr>
          <p:cNvPr id="27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05773" y="1691783"/>
            <a:ext cx="8620124" cy="6640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6" grpId="0" animBg="1"/>
      <p:bldP spid="30" grpId="0" animBg="1"/>
      <p:bldP spid="12" grpId="0"/>
      <p:bldP spid="14" grpId="0"/>
      <p:bldP spid="19" grpId="0"/>
      <p:bldP spid="21" grpId="0"/>
      <p:bldP spid="16" grpId="0" animBg="1"/>
      <p:bldP spid="16" grpId="1" animBg="1"/>
      <p:bldP spid="23" grpId="0" animBg="1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3402" y="248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4843" y="234195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50430" y="1028075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Right Triangle 4"/>
          <p:cNvSpPr/>
          <p:nvPr/>
        </p:nvSpPr>
        <p:spPr>
          <a:xfrm>
            <a:off x="1600200" y="2113723"/>
            <a:ext cx="1371600" cy="1447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8485" y="2723323"/>
            <a:ext cx="888724" cy="838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7209" y="2723322"/>
            <a:ext cx="829917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113722"/>
            <a:ext cx="838200" cy="762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543" y="2845904"/>
            <a:ext cx="838200" cy="761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2119520"/>
            <a:ext cx="838200" cy="730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842592"/>
            <a:ext cx="8382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5496" y="1808922"/>
            <a:ext cx="1905000" cy="1752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8355496" y="2494722"/>
            <a:ext cx="1702904" cy="1066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3402" y="40385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1402" y="39359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727" y="403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403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8" name="Oval 17"/>
          <p:cNvSpPr/>
          <p:nvPr/>
        </p:nvSpPr>
        <p:spPr>
          <a:xfrm>
            <a:off x="1370045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2830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Triangle 19"/>
          <p:cNvSpPr/>
          <p:nvPr/>
        </p:nvSpPr>
        <p:spPr>
          <a:xfrm rot="10800000">
            <a:off x="1600201" y="2113722"/>
            <a:ext cx="1371600" cy="14478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1563402" y="2113723"/>
            <a:ext cx="1371600" cy="1447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3328" y="2723323"/>
            <a:ext cx="888724" cy="838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2052" y="2723322"/>
            <a:ext cx="829917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4843" y="2113722"/>
            <a:ext cx="838200" cy="762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1386" y="2845904"/>
            <a:ext cx="838200" cy="761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3043" y="2119520"/>
            <a:ext cx="838200" cy="730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4843" y="2842592"/>
            <a:ext cx="8382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rot="10800000">
            <a:off x="1600201" y="2122004"/>
            <a:ext cx="1371600" cy="14478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138" y="47512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994138" y="5289836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688630" y="47512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88630" y="5291781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432818" y="4814858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432818" y="5291912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649127" y="248816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666372" y="1020317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68111" y="634303"/>
            <a:ext cx="6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Oval 39"/>
          <p:cNvSpPr/>
          <p:nvPr/>
        </p:nvSpPr>
        <p:spPr>
          <a:xfrm>
            <a:off x="3899418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9" grpId="0"/>
      <p:bldP spid="31" grpId="0"/>
      <p:bldP spid="35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229" y="288019"/>
            <a:ext cx="31563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5716"/>
              </p:ext>
            </p:extLst>
          </p:nvPr>
        </p:nvGraphicFramePr>
        <p:xfrm>
          <a:off x="1502229" y="1431019"/>
          <a:ext cx="8610602" cy="5246864"/>
        </p:xfrm>
        <a:graphic>
          <a:graphicData uri="http://schemas.openxmlformats.org/drawingml/2006/table">
            <a:tbl>
              <a:tblPr firstRow="1" bandRow="1"/>
              <a:tblGrid>
                <a:gridCol w="89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09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58858" y="1477674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60" y="3990729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4710" y="3941808"/>
            <a:ext cx="1752600" cy="2"/>
          </a:xfrm>
          <a:prstGeom prst="line">
            <a:avLst/>
          </a:prstGeom>
          <a:noFill/>
          <a:ln w="76200" cap="flat" cmpd="sng" algn="ctr">
            <a:solidFill>
              <a:srgbClr val="FF5050"/>
            </a:solidFill>
            <a:prstDash val="solid"/>
          </a:ln>
          <a:effectLst/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4579324" y="305452"/>
            <a:ext cx="354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9324" y="287280"/>
            <a:ext cx="354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noProof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4219" y="1477674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82726" y="3916179"/>
            <a:ext cx="1752600" cy="2"/>
          </a:xfrm>
          <a:prstGeom prst="line">
            <a:avLst/>
          </a:prstGeom>
          <a:noFill/>
          <a:ln w="76200" cap="flat" cmpd="sng" algn="ctr">
            <a:solidFill>
              <a:srgbClr val="FF5050"/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138208" y="3995291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7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26" y="1621775"/>
            <a:ext cx="3125269" cy="3114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73" y="1621776"/>
            <a:ext cx="3086101" cy="3233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371" y="3601621"/>
            <a:ext cx="197809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1388" y="4010126"/>
            <a:ext cx="23075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6121" y="2076060"/>
            <a:ext cx="709127" cy="4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5247" y="2228459"/>
            <a:ext cx="709127" cy="4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1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743074"/>
            <a:ext cx="3125269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75152-E594-4C92-A587-AF0C56CD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39" y="1790699"/>
            <a:ext cx="8561073" cy="3057526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8EA27D-EB14-45E1-876A-6AD50D6EDB8C}"/>
              </a:ext>
            </a:extLst>
          </p:cNvPr>
          <p:cNvSpPr/>
          <p:nvPr/>
        </p:nvSpPr>
        <p:spPr>
          <a:xfrm>
            <a:off x="3371851" y="4992381"/>
            <a:ext cx="276225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</a:rPr>
              <a:t>Đã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tô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màu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một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phần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hai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hình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tròn</a:t>
            </a:r>
            <a:r>
              <a:rPr lang="en-US" sz="2700" b="1" dirty="0">
                <a:solidFill>
                  <a:srgbClr val="000000"/>
                </a:solidFill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62B227-6338-4522-8528-A5B6EB276FA5}"/>
              </a:ext>
            </a:extLst>
          </p:cNvPr>
          <p:cNvSpPr/>
          <p:nvPr/>
        </p:nvSpPr>
        <p:spPr>
          <a:xfrm>
            <a:off x="637222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>
                <a:solidFill>
                  <a:srgbClr val="000000"/>
                </a:solidFill>
              </a:rPr>
              <a:t>Đã tô màu một phần hai hình chữ nhật.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74F6DF3-BEE8-42AB-B962-570C0A4430B6}"/>
              </a:ext>
            </a:extLst>
          </p:cNvPr>
          <p:cNvSpPr/>
          <p:nvPr/>
        </p:nvSpPr>
        <p:spPr>
          <a:xfrm>
            <a:off x="932497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>
                <a:solidFill>
                  <a:srgbClr val="000000"/>
                </a:solidFill>
              </a:rPr>
              <a:t>Đã tô màu một phần hai hình vuông.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371600"/>
            <a:ext cx="3086101" cy="3233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2B016-70BB-4A50-B734-A0FA6906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6" y="1400175"/>
            <a:ext cx="7815263" cy="31496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A2AE99-2B4D-40C2-ADA0-F43468AFCFE9}"/>
              </a:ext>
            </a:extLst>
          </p:cNvPr>
          <p:cNvSpPr/>
          <p:nvPr/>
        </p:nvSpPr>
        <p:spPr>
          <a:xfrm>
            <a:off x="3724275" y="4830456"/>
            <a:ext cx="270510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>
                <a:solidFill>
                  <a:srgbClr val="000000"/>
                </a:solidFill>
              </a:rPr>
              <a:t>Đã tô màu một phần tư hình B.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85590C-381F-4BAC-B71D-8234AD08857D}"/>
              </a:ext>
            </a:extLst>
          </p:cNvPr>
          <p:cNvSpPr/>
          <p:nvPr/>
        </p:nvSpPr>
        <p:spPr>
          <a:xfrm>
            <a:off x="6724649" y="4859031"/>
            <a:ext cx="2552701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</a:rPr>
              <a:t>Đã tô màu một phần tư hình </a:t>
            </a:r>
            <a:r>
              <a:rPr lang="en-US" sz="2400" b="1" dirty="0">
                <a:solidFill>
                  <a:srgbClr val="000000"/>
                </a:solidFill>
              </a:rPr>
              <a:t>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1E212-C59B-4C3A-92F2-284A06D54B6E}"/>
              </a:ext>
            </a:extLst>
          </p:cNvPr>
          <p:cNvSpPr/>
          <p:nvPr/>
        </p:nvSpPr>
        <p:spPr>
          <a:xfrm>
            <a:off x="9410701" y="4849506"/>
            <a:ext cx="2314574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</a:rPr>
              <a:t>Đã tô màu một phần tư  hình 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377</Words>
  <Application>Microsoft Office PowerPoint</Application>
  <PresentationFormat>Widescreen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Cambria Math</vt:lpstr>
      <vt:lpstr>ITC Avant Garde Std Bk</vt:lpstr>
      <vt:lpstr>Times New Roman</vt:lpstr>
      <vt:lpstr>UVN Banh Mi</vt:lpstr>
      <vt:lpstr>庞门正道标题体</vt:lpstr>
      <vt:lpstr>方正卡通简体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71</cp:revision>
  <dcterms:created xsi:type="dcterms:W3CDTF">2022-10-14T23:23:14Z</dcterms:created>
  <dcterms:modified xsi:type="dcterms:W3CDTF">2024-11-05T07:40:06Z</dcterms:modified>
</cp:coreProperties>
</file>