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3"/>
  </p:sldMasterIdLst>
  <p:notesMasterIdLst>
    <p:notesMasterId r:id="rId5"/>
  </p:notesMasterIdLst>
  <p:sldIdLst>
    <p:sldId id="304" r:id="rId4"/>
    <p:sldId id="257" r:id="rId6"/>
    <p:sldId id="259" r:id="rId7"/>
    <p:sldId id="258" r:id="rId8"/>
    <p:sldId id="260" r:id="rId9"/>
    <p:sldId id="301" r:id="rId10"/>
    <p:sldId id="264" r:id="rId11"/>
    <p:sldId id="302" r:id="rId12"/>
    <p:sldId id="265" r:id="rId13"/>
    <p:sldId id="303" r:id="rId14"/>
    <p:sldId id="267" r:id="rId15"/>
    <p:sldId id="266" r:id="rId16"/>
    <p:sldId id="268" r:id="rId17"/>
    <p:sldId id="269" r:id="rId18"/>
  </p:sldIdLst>
  <p:sldSz cx="18288000" cy="10287000"/>
  <p:notesSz cx="6858000" cy="9144000"/>
  <p:embeddedFontLst>
    <p:embeddedFont>
      <p:font typeface="Calibri" panose="020F0502020204030204"/>
      <p:regular r:id="rId22"/>
      <p:bold r:id="rId23"/>
      <p:italic r:id="rId24"/>
      <p:boldItalic r:id="rId25"/>
    </p:embeddedFont>
    <p:embeddedFont>
      <p:font typeface="Arial Narrow" panose="020B0606020202030204" charset="0"/>
      <p:regular r:id="rId26"/>
      <p:bold r:id="rId27"/>
      <p:italic r:id="rId28"/>
      <p:boldItalic r:id="rId29"/>
    </p:embeddedFont>
    <p:embeddedFont>
      <p:font typeface="Corbel" panose="020B0503020204020204"/>
      <p:regular r:id="rId30"/>
      <p:bold r:id="rId31"/>
      <p:italic r:id="rId32"/>
      <p:boldItalic r:id="rId33"/>
    </p:embeddedFont>
    <p:embeddedFont>
      <p:font typeface="Poppins Medium" panose="0000060000000000000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Poppins Black" panose="00000A0000000000000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4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756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6" Type="http://schemas.openxmlformats.org/officeDocument/2006/relationships/font" Target="fonts/font25.fntdata"/><Relationship Id="rId45" Type="http://schemas.openxmlformats.org/officeDocument/2006/relationships/font" Target="fonts/font24.fntdata"/><Relationship Id="rId44" Type="http://schemas.openxmlformats.org/officeDocument/2006/relationships/font" Target="fonts/font23.fntdata"/><Relationship Id="rId43" Type="http://schemas.openxmlformats.org/officeDocument/2006/relationships/font" Target="fonts/font22.fntdata"/><Relationship Id="rId42" Type="http://schemas.openxmlformats.org/officeDocument/2006/relationships/font" Target="fonts/font21.fntdata"/><Relationship Id="rId41" Type="http://schemas.openxmlformats.org/officeDocument/2006/relationships/font" Target="fonts/font20.fntdata"/><Relationship Id="rId40" Type="http://schemas.openxmlformats.org/officeDocument/2006/relationships/font" Target="fonts/font19.fntdata"/><Relationship Id="rId4" Type="http://schemas.openxmlformats.org/officeDocument/2006/relationships/slide" Target="slides/slide1.xml"/><Relationship Id="rId39" Type="http://schemas.openxmlformats.org/officeDocument/2006/relationships/font" Target="fonts/font18.fntdata"/><Relationship Id="rId38" Type="http://schemas.openxmlformats.org/officeDocument/2006/relationships/font" Target="fonts/font17.fntdata"/><Relationship Id="rId37" Type="http://schemas.openxmlformats.org/officeDocument/2006/relationships/font" Target="fonts/font16.fntdata"/><Relationship Id="rId36" Type="http://schemas.openxmlformats.org/officeDocument/2006/relationships/font" Target="fonts/font15.fntdata"/><Relationship Id="rId35" Type="http://schemas.openxmlformats.org/officeDocument/2006/relationships/font" Target="fonts/font14.fntdata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0" name="Google Shape;4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1" name="Google Shape;3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6" name="Google Shape;4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7" name="Google Shape;4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9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" name="Google Shape;42;p3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" name="Google Shape;43;p3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0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/>
        </p:txBody>
      </p:sp>
      <p:sp>
        <p:nvSpPr>
          <p:cNvPr id="47" name="Google Shape;47;p40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0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/>
        </p:txBody>
      </p:sp>
      <p:sp>
        <p:nvSpPr>
          <p:cNvPr id="49" name="Google Shape;49;p40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/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/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/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/>
        </p:txBody>
      </p:sp>
      <p:sp>
        <p:nvSpPr>
          <p:cNvPr id="28" name="Google Shape;28;p3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29;p3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Google Shape;30;p3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1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6.jpeg"/><Relationship Id="rId6" Type="http://schemas.openxmlformats.org/officeDocument/2006/relationships/image" Target="../media/image4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0"/>
          </a:blip>
          <a:stretch>
            <a:fillRect/>
          </a:stretch>
        </a:blip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1"/>
          <p:cNvPicPr preferRelativeResize="0"/>
          <p:nvPr/>
        </p:nvPicPr>
        <p:blipFill rotWithShape="1">
          <a:blip r:embed="rId2"/>
          <a:srcRect l="72600" r="1003" b="53778"/>
          <a:stretch>
            <a:fillRect/>
          </a:stretch>
        </p:blipFill>
        <p:spPr>
          <a:xfrm>
            <a:off x="11022331" y="-458152"/>
            <a:ext cx="7266623" cy="7337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"/>
          <p:cNvPicPr preferRelativeResize="0"/>
          <p:nvPr/>
        </p:nvPicPr>
        <p:blipFill rotWithShape="1">
          <a:blip r:embed="rId3"/>
          <a:srcRect l="14905" t="41127" r="20982" b="10371"/>
          <a:stretch>
            <a:fillRect/>
          </a:stretch>
        </p:blipFill>
        <p:spPr>
          <a:xfrm rot="1269981">
            <a:off x="1865634" y="4498167"/>
            <a:ext cx="10133085" cy="4311951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"/>
          <p:cNvSpPr txBox="1"/>
          <p:nvPr/>
        </p:nvSpPr>
        <p:spPr>
          <a:xfrm>
            <a:off x="909872" y="3202506"/>
            <a:ext cx="11006415" cy="124643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5A83F"/>
                </a:solidFill>
                <a:effectLst/>
                <a:uLnTx/>
                <a:uFillTx/>
                <a:latin typeface="Arial Narrow" panose="020B0606020202030204" charset="0"/>
                <a:ea typeface="+mn-ea"/>
                <a:cs typeface="Arial Narrow" panose="020B0606020202030204" charset="0"/>
                <a:sym typeface="Arial" panose="020B0604020202020204"/>
              </a:rPr>
              <a:t> SKILL EDU ACADEMY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charset="0"/>
              <a:ea typeface="+mn-ea"/>
              <a:cs typeface="Arial Narrow" panose="020B0606020202030204" charset="0"/>
              <a:sym typeface="Arial" panose="020B0604020202020204"/>
            </a:endParaRPr>
          </a:p>
        </p:txBody>
      </p:sp>
      <p:sp>
        <p:nvSpPr>
          <p:cNvPr id="638" name="Google Shape;638;p1"/>
          <p:cNvSpPr/>
          <p:nvPr/>
        </p:nvSpPr>
        <p:spPr>
          <a:xfrm>
            <a:off x="508636" y="4361498"/>
            <a:ext cx="1217009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 Narrow" panose="020B0606020202030204" charset="0"/>
                <a:ea typeface="Corbel" panose="020B0503020204020204"/>
                <a:cs typeface="Arial Narrow" panose="020B0606020202030204" charset="0"/>
                <a:sym typeface="Corbel" panose="020B0503020204020204"/>
              </a:rPr>
              <a:t>- CAM KẾT ĐỒNG HÀNH CÙNG SỰ PHÁT TRIỂN TOÀN DIỆN CỦA CÁC EM HỌC SINH -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charset="0"/>
              <a:ea typeface="+mn-ea"/>
              <a:cs typeface="Arial Narrow" panose="020B0606020202030204" charset="0"/>
              <a:sym typeface="Arial" panose="020B0604020202020204"/>
            </a:endParaRPr>
          </a:p>
        </p:txBody>
      </p:sp>
      <p:sp>
        <p:nvSpPr>
          <p:cNvPr id="639" name="Google Shape;639;p1"/>
          <p:cNvSpPr/>
          <p:nvPr/>
        </p:nvSpPr>
        <p:spPr>
          <a:xfrm>
            <a:off x="11637798" y="1830563"/>
            <a:ext cx="1828800" cy="1828800"/>
          </a:xfrm>
          <a:prstGeom prst="ellipse">
            <a:avLst/>
          </a:prstGeom>
          <a:solidFill>
            <a:srgbClr val="21BA58">
              <a:alpha val="42745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1"/>
          <p:cNvSpPr/>
          <p:nvPr/>
        </p:nvSpPr>
        <p:spPr>
          <a:xfrm>
            <a:off x="10172639" y="7431983"/>
            <a:ext cx="1036938" cy="1036938"/>
          </a:xfrm>
          <a:prstGeom prst="ellipse">
            <a:avLst/>
          </a:prstGeom>
          <a:solidFill>
            <a:srgbClr val="EDCF9C">
              <a:alpha val="29803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1"/>
          <p:cNvSpPr/>
          <p:nvPr/>
        </p:nvSpPr>
        <p:spPr>
          <a:xfrm>
            <a:off x="13527048" y="7432542"/>
            <a:ext cx="1828800" cy="1828800"/>
          </a:xfrm>
          <a:prstGeom prst="ellipse">
            <a:avLst/>
          </a:prstGeom>
          <a:solidFill>
            <a:srgbClr val="21BA58">
              <a:alpha val="29803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1"/>
          <p:cNvSpPr/>
          <p:nvPr/>
        </p:nvSpPr>
        <p:spPr>
          <a:xfrm rot="10800000" flipH="1">
            <a:off x="15799758" y="5881145"/>
            <a:ext cx="487992" cy="487992"/>
          </a:xfrm>
          <a:prstGeom prst="ellipse">
            <a:avLst/>
          </a:prstGeom>
          <a:solidFill>
            <a:srgbClr val="EDCF9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1"/>
          <p:cNvSpPr/>
          <p:nvPr/>
        </p:nvSpPr>
        <p:spPr>
          <a:xfrm>
            <a:off x="124124" y="4198327"/>
            <a:ext cx="785675" cy="785675"/>
          </a:xfrm>
          <a:prstGeom prst="ellipse">
            <a:avLst/>
          </a:prstGeom>
          <a:solidFill>
            <a:srgbClr val="EDCF9C">
              <a:alpha val="29803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1"/>
          <p:cNvSpPr txBox="1"/>
          <p:nvPr/>
        </p:nvSpPr>
        <p:spPr>
          <a:xfrm>
            <a:off x="6637020" y="6557010"/>
            <a:ext cx="2449464" cy="60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Corbel" panose="020B0503020204020204"/>
                <a:cs typeface="Arial" panose="020B0604020202020204" pitchFamily="34" charset="0"/>
                <a:sym typeface="Corbel" panose="020B0503020204020204"/>
              </a:rPr>
              <a:t>GIÁM ĐỐC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Corbel" panose="020B0503020204020204"/>
              <a:cs typeface="Arial" panose="020B0604020202020204" pitchFamily="34" charset="0"/>
              <a:sym typeface="Corbel" panose="020B0503020204020204"/>
            </a:endParaRPr>
          </a:p>
        </p:txBody>
      </p:sp>
      <p:sp>
        <p:nvSpPr>
          <p:cNvPr id="647" name="Google Shape;647;p1"/>
          <p:cNvSpPr txBox="1"/>
          <p:nvPr/>
        </p:nvSpPr>
        <p:spPr>
          <a:xfrm>
            <a:off x="6179820" y="9620250"/>
            <a:ext cx="5030091" cy="60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Corbel" panose="020B0503020204020204"/>
                <a:cs typeface="Arial" panose="020B0604020202020204" pitchFamily="34" charset="0"/>
                <a:sym typeface="Corbel" panose="020B0503020204020204"/>
              </a:rPr>
              <a:t>Nguyễn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Corbel" panose="020B0503020204020204"/>
                <a:cs typeface="Arial" panose="020B0604020202020204" pitchFamily="34" charset="0"/>
                <a:sym typeface="Corbel" panose="020B0503020204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Corbel" panose="020B0503020204020204"/>
                <a:cs typeface="Arial" panose="020B0604020202020204" pitchFamily="34" charset="0"/>
                <a:sym typeface="Corbel" panose="020B0503020204020204"/>
              </a:rPr>
              <a:t>Đức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Corbel" panose="020B0503020204020204"/>
                <a:cs typeface="Arial" panose="020B0604020202020204" pitchFamily="34" charset="0"/>
                <a:sym typeface="Corbel" panose="020B0503020204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Corbel" panose="020B0503020204020204"/>
                <a:cs typeface="Arial" panose="020B0604020202020204" pitchFamily="34" charset="0"/>
                <a:sym typeface="Corbel" panose="020B0503020204020204"/>
              </a:rPr>
              <a:t>Trọng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" name="Picture 2" descr="Ảnh đính vào file Word (1920 × 100 px)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8288000" cy="948567"/>
          </a:xfrm>
          <a:prstGeom prst="rect">
            <a:avLst/>
          </a:prstGeom>
        </p:spPr>
      </p:pic>
      <p:pic>
        <p:nvPicPr>
          <p:cNvPr id="5" name="Picture 4" descr="Bài đăng Instagram Quảng cáo Nệm Thiên nhiên Hiện đại Xanh lá (3)"/>
          <p:cNvPicPr>
            <a:picLocks noChangeAspect="1"/>
          </p:cNvPicPr>
          <p:nvPr/>
        </p:nvPicPr>
        <p:blipFill>
          <a:blip r:embed="rId5"/>
          <a:srcRect l="19481" t="37102" r="12037" b="25472"/>
          <a:stretch>
            <a:fillRect/>
          </a:stretch>
        </p:blipFill>
        <p:spPr>
          <a:xfrm>
            <a:off x="4586288" y="6878956"/>
            <a:ext cx="5243513" cy="2866073"/>
          </a:xfrm>
          <a:prstGeom prst="rect">
            <a:avLst/>
          </a:prstGeom>
        </p:spPr>
      </p:pic>
      <p:pic>
        <p:nvPicPr>
          <p:cNvPr id="4" name="Picture 3" descr="A building with a clock on top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7" name="click.wav"/>
          </p:stSnd>
        </p:sndAc>
      </p:transition>
    </mc:Choice>
    <mc:Fallback>
      <p:transition spd="slow">
        <p:circle/>
        <p:sndAc>
          <p:stSnd>
            <p:snd r:embed="rId7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0"/>
          <p:cNvGrpSpPr/>
          <p:nvPr/>
        </p:nvGrpSpPr>
        <p:grpSpPr>
          <a:xfrm>
            <a:off x="3427050" y="2412507"/>
            <a:ext cx="1541341" cy="1548250"/>
            <a:chOff x="1813" y="0"/>
            <a:chExt cx="809173" cy="812800"/>
          </a:xfrm>
        </p:grpSpPr>
        <p:sp>
          <p:nvSpPr>
            <p:cNvPr id="372" name="Google Shape;372;p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" name="Google Shape;373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74" name="Google Shape;374;p10"/>
          <p:cNvGrpSpPr/>
          <p:nvPr/>
        </p:nvGrpSpPr>
        <p:grpSpPr>
          <a:xfrm>
            <a:off x="3427201" y="5802291"/>
            <a:ext cx="1541341" cy="1548250"/>
            <a:chOff x="1813" y="0"/>
            <a:chExt cx="809173" cy="812800"/>
          </a:xfrm>
        </p:grpSpPr>
        <p:sp>
          <p:nvSpPr>
            <p:cNvPr id="375" name="Google Shape;375;p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" name="Google Shape;376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77" name="Google Shape;377;p10"/>
          <p:cNvGrpSpPr/>
          <p:nvPr/>
        </p:nvGrpSpPr>
        <p:grpSpPr>
          <a:xfrm>
            <a:off x="11870502" y="5653581"/>
            <a:ext cx="1541341" cy="1548250"/>
            <a:chOff x="1813" y="0"/>
            <a:chExt cx="809173" cy="812800"/>
          </a:xfrm>
        </p:grpSpPr>
        <p:sp>
          <p:nvSpPr>
            <p:cNvPr id="378" name="Google Shape;378;p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" name="Google Shape;379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0" name="Google Shape;380;p10"/>
          <p:cNvGrpSpPr/>
          <p:nvPr/>
        </p:nvGrpSpPr>
        <p:grpSpPr>
          <a:xfrm>
            <a:off x="11775564" y="2412507"/>
            <a:ext cx="1541341" cy="1548250"/>
            <a:chOff x="1813" y="0"/>
            <a:chExt cx="809173" cy="812800"/>
          </a:xfrm>
        </p:grpSpPr>
        <p:sp>
          <p:nvSpPr>
            <p:cNvPr id="381" name="Google Shape;381;p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83" name="Google Shape;383;p10"/>
          <p:cNvSpPr/>
          <p:nvPr/>
        </p:nvSpPr>
        <p:spPr>
          <a:xfrm>
            <a:off x="5998153" y="2277956"/>
            <a:ext cx="5382192" cy="4984376"/>
          </a:xfrm>
          <a:custGeom>
            <a:avLst/>
            <a:gdLst/>
            <a:ahLst/>
            <a:cxnLst/>
            <a:rect l="l" t="t" r="r" b="b"/>
            <a:pathLst>
              <a:path w="5382192" h="7607339" extrusionOk="0">
                <a:moveTo>
                  <a:pt x="0" y="0"/>
                </a:moveTo>
                <a:lnTo>
                  <a:pt x="5382192" y="0"/>
                </a:lnTo>
                <a:lnTo>
                  <a:pt x="5382192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384" name="Google Shape;384;p10"/>
          <p:cNvSpPr txBox="1"/>
          <p:nvPr/>
        </p:nvSpPr>
        <p:spPr>
          <a:xfrm>
            <a:off x="1539838" y="784706"/>
            <a:ext cx="152083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0E4D8D"/>
                </a:solidFill>
              </a:rPr>
              <a:t>CÁCH HÌNH THÀNH SỰ</a:t>
            </a:r>
            <a:r>
              <a:rPr lang="en-US" sz="6600" b="1" dirty="0">
                <a:solidFill>
                  <a:srgbClr val="0E4D8D"/>
                </a:solidFill>
                <a:sym typeface="Arial" panose="020B0604020202020204"/>
              </a:rPr>
              <a:t> TỰ TIN</a:t>
            </a:r>
            <a:endParaRPr sz="6600" b="1" dirty="0">
              <a:solidFill>
                <a:srgbClr val="0E4D8D"/>
              </a:solidFill>
              <a:sym typeface="Arial" panose="020B0604020202020204"/>
            </a:endParaRPr>
          </a:p>
        </p:txBody>
      </p:sp>
      <p:sp>
        <p:nvSpPr>
          <p:cNvPr id="385" name="Google Shape;385;p10"/>
          <p:cNvSpPr txBox="1"/>
          <p:nvPr/>
        </p:nvSpPr>
        <p:spPr>
          <a:xfrm>
            <a:off x="232486" y="2597716"/>
            <a:ext cx="3120422" cy="111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13000"/>
              </a:lnSpc>
            </a:pPr>
            <a:r>
              <a:rPr lang="en-US" sz="3200" dirty="0"/>
              <a:t>Tin </a:t>
            </a:r>
            <a:r>
              <a:rPr lang="en-US" sz="3200" dirty="0" err="1"/>
              <a:t>rằng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.</a:t>
            </a:r>
            <a:endParaRPr sz="3200" dirty="0">
              <a:solidFill>
                <a:srgbClr val="1B2C4E"/>
              </a:solidFill>
              <a:sym typeface="Arial" panose="020B0604020202020204"/>
            </a:endParaRPr>
          </a:p>
        </p:txBody>
      </p:sp>
      <p:sp>
        <p:nvSpPr>
          <p:cNvPr id="386" name="Google Shape;386;p10"/>
          <p:cNvSpPr txBox="1"/>
          <p:nvPr/>
        </p:nvSpPr>
        <p:spPr>
          <a:xfrm>
            <a:off x="-163916" y="5987501"/>
            <a:ext cx="3461992" cy="111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13000"/>
              </a:lnSpc>
            </a:pPr>
            <a:r>
              <a:rPr lang="vi-VN" sz="3200" dirty="0" err="1"/>
              <a:t>Thường</a:t>
            </a:r>
            <a:r>
              <a:rPr lang="vi-VN" sz="3200" dirty="0"/>
              <a:t> xuyên </a:t>
            </a:r>
            <a:r>
              <a:rPr lang="vi-VN" sz="3200" dirty="0" err="1"/>
              <a:t>luyện</a:t>
            </a:r>
            <a:r>
              <a:rPr lang="vi-VN" sz="3200" dirty="0"/>
              <a:t> </a:t>
            </a:r>
            <a:r>
              <a:rPr lang="vi-VN" sz="3200" dirty="0" err="1"/>
              <a:t>tập</a:t>
            </a:r>
            <a:r>
              <a:rPr lang="en-GB" sz="3200" dirty="0"/>
              <a:t>.</a:t>
            </a:r>
            <a:endParaRPr sz="3200" dirty="0">
              <a:solidFill>
                <a:srgbClr val="1B2C4E"/>
              </a:solidFill>
              <a:sym typeface="Arial" panose="020B0604020202020204"/>
            </a:endParaRPr>
          </a:p>
        </p:txBody>
      </p:sp>
      <p:sp>
        <p:nvSpPr>
          <p:cNvPr id="387" name="Google Shape;387;p10"/>
          <p:cNvSpPr txBox="1"/>
          <p:nvPr/>
        </p:nvSpPr>
        <p:spPr>
          <a:xfrm>
            <a:off x="13461896" y="1917110"/>
            <a:ext cx="4609129" cy="333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vi-VN" sz="3200" dirty="0" err="1"/>
              <a:t>kể</a:t>
            </a:r>
            <a:r>
              <a:rPr lang="vi-VN" sz="3200" dirty="0"/>
              <a:t> </a:t>
            </a:r>
            <a:r>
              <a:rPr lang="vi-VN" sz="3200" dirty="0" err="1"/>
              <a:t>chuyện</a:t>
            </a:r>
            <a:r>
              <a:rPr lang="vi-VN" sz="3200" dirty="0"/>
              <a:t>, </a:t>
            </a:r>
            <a:r>
              <a:rPr lang="vi-VN" sz="3200" dirty="0" err="1"/>
              <a:t>múa</a:t>
            </a:r>
            <a:r>
              <a:rPr lang="vi-VN" sz="3200" dirty="0"/>
              <a:t> </a:t>
            </a:r>
            <a:r>
              <a:rPr lang="vi-VN" sz="3200" dirty="0" err="1"/>
              <a:t>hát</a:t>
            </a:r>
            <a:r>
              <a:rPr lang="vi-VN" sz="3200" dirty="0"/>
              <a:t>, </a:t>
            </a:r>
            <a:r>
              <a:rPr lang="vi-VN" sz="3200" dirty="0" err="1"/>
              <a:t>trò</a:t>
            </a:r>
            <a:r>
              <a:rPr lang="vi-VN" sz="3200" dirty="0"/>
              <a:t> chơ</a:t>
            </a:r>
            <a:r>
              <a:rPr lang="en-GB" sz="3200" dirty="0" err="1"/>
              <a:t>i</a:t>
            </a:r>
            <a:r>
              <a:rPr lang="en-GB" sz="3200" dirty="0"/>
              <a:t>,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dục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thao</a:t>
            </a:r>
            <a:r>
              <a:rPr lang="en-US" sz="3200" dirty="0"/>
              <a:t>,…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 </a:t>
            </a:r>
            <a:r>
              <a:rPr lang="en-US" sz="3200" dirty="0" err="1"/>
              <a:t>cường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tin.</a:t>
            </a:r>
            <a:endParaRPr sz="3200" dirty="0">
              <a:solidFill>
                <a:srgbClr val="1B2C4E"/>
              </a:solidFill>
              <a:sym typeface="Arial" panose="020B0604020202020204"/>
            </a:endParaRPr>
          </a:p>
        </p:txBody>
      </p:sp>
      <p:sp>
        <p:nvSpPr>
          <p:cNvPr id="388" name="Google Shape;388;p10"/>
          <p:cNvSpPr txBox="1"/>
          <p:nvPr/>
        </p:nvSpPr>
        <p:spPr>
          <a:xfrm>
            <a:off x="13553538" y="5459986"/>
            <a:ext cx="4277561" cy="222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3200" dirty="0" err="1"/>
              <a:t>Tập</a:t>
            </a:r>
            <a:r>
              <a:rPr lang="en-US" sz="3200" dirty="0"/>
              <a:t> yoga, </a:t>
            </a:r>
            <a:r>
              <a:rPr lang="en-US" sz="3200" dirty="0" err="1"/>
              <a:t>thiền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hít</a:t>
            </a:r>
            <a:r>
              <a:rPr lang="en-US" sz="3200" dirty="0"/>
              <a:t> </a:t>
            </a:r>
            <a:r>
              <a:rPr lang="en-US" sz="3200" dirty="0" err="1"/>
              <a:t>thở</a:t>
            </a:r>
            <a:r>
              <a:rPr lang="en-US" sz="3200" dirty="0"/>
              <a:t> </a:t>
            </a:r>
            <a:r>
              <a:rPr lang="en-US" sz="3200" dirty="0" err="1"/>
              <a:t>sâu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căng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 </a:t>
            </a:r>
            <a:r>
              <a:rPr lang="en-US" sz="3200" dirty="0" err="1"/>
              <a:t>tĩnh</a:t>
            </a:r>
            <a:r>
              <a:rPr lang="en-US" sz="3200" dirty="0"/>
              <a:t>.</a:t>
            </a:r>
            <a:endParaRPr sz="3200" dirty="0">
              <a:solidFill>
                <a:srgbClr val="1B2C4E"/>
              </a:solidFill>
              <a:sym typeface="Arial" panose="020B0604020202020204"/>
            </a:endParaRPr>
          </a:p>
        </p:txBody>
      </p:sp>
      <p:grpSp>
        <p:nvGrpSpPr>
          <p:cNvPr id="20" name="Google Shape;374;p10"/>
          <p:cNvGrpSpPr/>
          <p:nvPr/>
        </p:nvGrpSpPr>
        <p:grpSpPr>
          <a:xfrm>
            <a:off x="6040276" y="8009044"/>
            <a:ext cx="1541341" cy="1548250"/>
            <a:chOff x="1813" y="0"/>
            <a:chExt cx="809173" cy="812800"/>
          </a:xfrm>
        </p:grpSpPr>
        <p:sp>
          <p:nvSpPr>
            <p:cNvPr id="21" name="Google Shape;375;p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76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" name="Google Shape;386;p10"/>
          <p:cNvSpPr txBox="1"/>
          <p:nvPr/>
        </p:nvSpPr>
        <p:spPr>
          <a:xfrm>
            <a:off x="7918353" y="8236433"/>
            <a:ext cx="3461992" cy="111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3000"/>
              </a:lnSpc>
            </a:pPr>
            <a:r>
              <a:rPr lang="vi-VN" sz="3200" dirty="0"/>
              <a:t>Luôn </a:t>
            </a:r>
            <a:r>
              <a:rPr lang="vi-VN" sz="3200" dirty="0" err="1"/>
              <a:t>giữ</a:t>
            </a:r>
            <a:r>
              <a:rPr lang="vi-VN" sz="3200" dirty="0"/>
              <a:t> </a:t>
            </a:r>
            <a:r>
              <a:rPr lang="vi-VN" sz="3200" dirty="0" err="1"/>
              <a:t>thái</a:t>
            </a:r>
            <a:r>
              <a:rPr lang="vi-VN" sz="3200" dirty="0"/>
              <a:t> </a:t>
            </a:r>
            <a:r>
              <a:rPr lang="vi-VN" sz="3200" dirty="0" err="1"/>
              <a:t>độ</a:t>
            </a:r>
            <a:r>
              <a:rPr lang="vi-VN" sz="3200" dirty="0"/>
              <a:t> vui </a:t>
            </a:r>
            <a:r>
              <a:rPr lang="vi-VN" sz="3200" dirty="0" err="1"/>
              <a:t>vẻ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</a:t>
            </a:r>
            <a:r>
              <a:rPr lang="vi-VN" sz="3200" dirty="0" err="1"/>
              <a:t>tích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en-GB" sz="3200" dirty="0"/>
              <a:t>.</a:t>
            </a:r>
            <a:endParaRPr sz="3200" dirty="0">
              <a:solidFill>
                <a:srgbClr val="1B2C4E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"/>
          <p:cNvSpPr txBox="1"/>
          <p:nvPr/>
        </p:nvSpPr>
        <p:spPr>
          <a:xfrm>
            <a:off x="298480" y="2477905"/>
            <a:ext cx="71628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CUỘC THI THUYẾT TRÌNH</a:t>
            </a:r>
            <a:endParaRPr lang="en-US" sz="4400" b="1" i="1" dirty="0">
              <a:solidFill>
                <a:srgbClr val="0E4D8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3" name="Google Shape;423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970520" y="998066"/>
            <a:ext cx="10117359" cy="84812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4;p10"/>
          <p:cNvSpPr txBox="1"/>
          <p:nvPr/>
        </p:nvSpPr>
        <p:spPr>
          <a:xfrm>
            <a:off x="-349921" y="998066"/>
            <a:ext cx="694744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tx1"/>
                </a:solidFill>
              </a:rPr>
              <a:t>3. LUYỆN TẬP</a:t>
            </a:r>
            <a:endParaRPr sz="6600" b="1" dirty="0">
              <a:solidFill>
                <a:schemeClr val="tx1"/>
              </a:solidFill>
              <a:sym typeface="Arial" panose="020B0604020202020204"/>
            </a:endParaRPr>
          </a:p>
        </p:txBody>
      </p:sp>
      <p:sp>
        <p:nvSpPr>
          <p:cNvPr id="5" name="Google Shape;414;p11"/>
          <p:cNvSpPr txBox="1"/>
          <p:nvPr/>
        </p:nvSpPr>
        <p:spPr>
          <a:xfrm>
            <a:off x="435640" y="3619189"/>
            <a:ext cx="6581679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Thực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Hành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Giới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Thiệu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Bản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Thân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Trước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sym typeface="Arial" panose="020B0604020202020204"/>
              </a:rPr>
              <a:t>Lớp</a:t>
            </a:r>
            <a:endParaRPr lang="vi-VN" sz="700" dirty="0">
              <a:solidFill>
                <a:srgbClr val="FF0000"/>
              </a:solidFill>
            </a:endParaRPr>
          </a:p>
        </p:txBody>
      </p:sp>
      <p:sp>
        <p:nvSpPr>
          <p:cNvPr id="6" name="Google Shape;402;p11"/>
          <p:cNvSpPr/>
          <p:nvPr/>
        </p:nvSpPr>
        <p:spPr>
          <a:xfrm>
            <a:off x="417724" y="6402357"/>
            <a:ext cx="896410" cy="896410"/>
          </a:xfrm>
          <a:custGeom>
            <a:avLst/>
            <a:gdLst/>
            <a:ahLst/>
            <a:cxnLst/>
            <a:rect l="l" t="t" r="r" b="b"/>
            <a:pathLst>
              <a:path w="896410" h="896410" extrusionOk="0">
                <a:moveTo>
                  <a:pt x="0" y="0"/>
                </a:moveTo>
                <a:lnTo>
                  <a:pt x="896410" y="0"/>
                </a:lnTo>
                <a:lnTo>
                  <a:pt x="896410" y="896410"/>
                </a:lnTo>
                <a:lnTo>
                  <a:pt x="0" y="89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7" name="Google Shape;403;p11"/>
          <p:cNvSpPr/>
          <p:nvPr/>
        </p:nvSpPr>
        <p:spPr>
          <a:xfrm>
            <a:off x="449835" y="8899470"/>
            <a:ext cx="864299" cy="864299"/>
          </a:xfrm>
          <a:custGeom>
            <a:avLst/>
            <a:gdLst/>
            <a:ahLst/>
            <a:cxnLst/>
            <a:rect l="l" t="t" r="r" b="b"/>
            <a:pathLst>
              <a:path w="864299" h="864299" extrusionOk="0">
                <a:moveTo>
                  <a:pt x="0" y="0"/>
                </a:moveTo>
                <a:lnTo>
                  <a:pt x="864299" y="0"/>
                </a:lnTo>
                <a:lnTo>
                  <a:pt x="864299" y="864299"/>
                </a:lnTo>
                <a:lnTo>
                  <a:pt x="0" y="864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D" dirty="0"/>
          </a:p>
        </p:txBody>
      </p:sp>
      <p:grpSp>
        <p:nvGrpSpPr>
          <p:cNvPr id="8" name="Google Shape;405;p11"/>
          <p:cNvGrpSpPr/>
          <p:nvPr/>
        </p:nvGrpSpPr>
        <p:grpSpPr>
          <a:xfrm>
            <a:off x="480015" y="5212931"/>
            <a:ext cx="851672" cy="951440"/>
            <a:chOff x="1813" y="0"/>
            <a:chExt cx="809173" cy="812800"/>
          </a:xfrm>
        </p:grpSpPr>
        <p:sp>
          <p:nvSpPr>
            <p:cNvPr id="9" name="Google Shape;406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407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Google Shape;408;p11"/>
          <p:cNvSpPr/>
          <p:nvPr/>
        </p:nvSpPr>
        <p:spPr>
          <a:xfrm>
            <a:off x="480236" y="5276362"/>
            <a:ext cx="837887" cy="837887"/>
          </a:xfrm>
          <a:custGeom>
            <a:avLst/>
            <a:gdLst/>
            <a:ahLst/>
            <a:cxnLst/>
            <a:rect l="l" t="t" r="r" b="b"/>
            <a:pathLst>
              <a:path w="837887" h="837887" extrusionOk="0">
                <a:moveTo>
                  <a:pt x="0" y="0"/>
                </a:moveTo>
                <a:lnTo>
                  <a:pt x="837887" y="0"/>
                </a:lnTo>
                <a:lnTo>
                  <a:pt x="837887" y="837886"/>
                </a:lnTo>
                <a:lnTo>
                  <a:pt x="0" y="837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grpSp>
        <p:nvGrpSpPr>
          <p:cNvPr id="12" name="Google Shape;409;p11"/>
          <p:cNvGrpSpPr/>
          <p:nvPr/>
        </p:nvGrpSpPr>
        <p:grpSpPr>
          <a:xfrm>
            <a:off x="423486" y="7552784"/>
            <a:ext cx="829908" cy="833628"/>
            <a:chOff x="1813" y="0"/>
            <a:chExt cx="809173" cy="812800"/>
          </a:xfrm>
        </p:grpSpPr>
        <p:sp>
          <p:nvSpPr>
            <p:cNvPr id="13" name="Google Shape;410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411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5" name="Google Shape;412;p11"/>
          <p:cNvSpPr/>
          <p:nvPr/>
        </p:nvSpPr>
        <p:spPr>
          <a:xfrm>
            <a:off x="422430" y="7662123"/>
            <a:ext cx="848492" cy="732885"/>
          </a:xfrm>
          <a:custGeom>
            <a:avLst/>
            <a:gdLst/>
            <a:ahLst/>
            <a:cxnLst/>
            <a:rect l="l" t="t" r="r" b="b"/>
            <a:pathLst>
              <a:path w="848492" h="732885" extrusionOk="0">
                <a:moveTo>
                  <a:pt x="0" y="0"/>
                </a:moveTo>
                <a:lnTo>
                  <a:pt x="848493" y="0"/>
                </a:lnTo>
                <a:lnTo>
                  <a:pt x="848493" y="732886"/>
                </a:lnTo>
                <a:lnTo>
                  <a:pt x="0" y="732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6" name="Google Shape;413;p11"/>
          <p:cNvSpPr txBox="1"/>
          <p:nvPr/>
        </p:nvSpPr>
        <p:spPr>
          <a:xfrm>
            <a:off x="1498975" y="6489973"/>
            <a:ext cx="6210877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dirty="0"/>
          </a:p>
        </p:txBody>
      </p:sp>
      <p:sp>
        <p:nvSpPr>
          <p:cNvPr id="17" name="Google Shape;415;p11"/>
          <p:cNvSpPr txBox="1"/>
          <p:nvPr/>
        </p:nvSpPr>
        <p:spPr>
          <a:xfrm>
            <a:off x="1528890" y="5276362"/>
            <a:ext cx="3710737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Họ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tên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dirty="0"/>
          </a:p>
        </p:txBody>
      </p:sp>
      <p:sp>
        <p:nvSpPr>
          <p:cNvPr id="18" name="Google Shape;416;p11"/>
          <p:cNvSpPr txBox="1"/>
          <p:nvPr/>
        </p:nvSpPr>
        <p:spPr>
          <a:xfrm>
            <a:off x="1498975" y="7699062"/>
            <a:ext cx="6210877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Sở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thích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nhân</a:t>
            </a:r>
            <a:endParaRPr dirty="0"/>
          </a:p>
        </p:txBody>
      </p:sp>
      <p:sp>
        <p:nvSpPr>
          <p:cNvPr id="19" name="Google Shape;417;p11"/>
          <p:cNvSpPr txBox="1"/>
          <p:nvPr/>
        </p:nvSpPr>
        <p:spPr>
          <a:xfrm>
            <a:off x="1537075" y="9069238"/>
            <a:ext cx="6210877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Mong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muốn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11"/>
          <p:cNvGrpSpPr/>
          <p:nvPr/>
        </p:nvGrpSpPr>
        <p:grpSpPr>
          <a:xfrm>
            <a:off x="-2416892" y="-3590166"/>
            <a:ext cx="6471798" cy="6500807"/>
            <a:chOff x="1813" y="0"/>
            <a:chExt cx="809173" cy="812800"/>
          </a:xfrm>
        </p:grpSpPr>
        <p:sp>
          <p:nvSpPr>
            <p:cNvPr id="394" name="Google Shape;394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6" name="Google Shape;396;p11"/>
          <p:cNvGrpSpPr/>
          <p:nvPr/>
        </p:nvGrpSpPr>
        <p:grpSpPr>
          <a:xfrm>
            <a:off x="14023397" y="-3590166"/>
            <a:ext cx="6471798" cy="6500807"/>
            <a:chOff x="1813" y="0"/>
            <a:chExt cx="809173" cy="812800"/>
          </a:xfrm>
        </p:grpSpPr>
        <p:sp>
          <p:nvSpPr>
            <p:cNvPr id="397" name="Google Shape;397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9" name="Google Shape;399;p11"/>
          <p:cNvGrpSpPr/>
          <p:nvPr/>
        </p:nvGrpSpPr>
        <p:grpSpPr>
          <a:xfrm>
            <a:off x="-3235903" y="7444306"/>
            <a:ext cx="6471798" cy="6500807"/>
            <a:chOff x="1813" y="0"/>
            <a:chExt cx="809173" cy="812800"/>
          </a:xfrm>
        </p:grpSpPr>
        <p:sp>
          <p:nvSpPr>
            <p:cNvPr id="400" name="Google Shape;400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04" name="Google Shape;404;p11"/>
          <p:cNvSpPr/>
          <p:nvPr/>
        </p:nvSpPr>
        <p:spPr>
          <a:xfrm>
            <a:off x="12768891" y="3011383"/>
            <a:ext cx="5519109" cy="7295613"/>
          </a:xfrm>
          <a:custGeom>
            <a:avLst/>
            <a:gdLst/>
            <a:ahLst/>
            <a:cxnLst/>
            <a:rect l="l" t="t" r="r" b="b"/>
            <a:pathLst>
              <a:path w="4880140" h="6897725" extrusionOk="0">
                <a:moveTo>
                  <a:pt x="0" y="0"/>
                </a:moveTo>
                <a:lnTo>
                  <a:pt x="4880140" y="0"/>
                </a:lnTo>
                <a:lnTo>
                  <a:pt x="4880140" y="6897725"/>
                </a:lnTo>
                <a:lnTo>
                  <a:pt x="0" y="6897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grpSp>
        <p:nvGrpSpPr>
          <p:cNvPr id="405" name="Google Shape;405;p11"/>
          <p:cNvGrpSpPr/>
          <p:nvPr/>
        </p:nvGrpSpPr>
        <p:grpSpPr>
          <a:xfrm>
            <a:off x="1885976" y="3138655"/>
            <a:ext cx="963903" cy="951440"/>
            <a:chOff x="1813" y="0"/>
            <a:chExt cx="809173" cy="812800"/>
          </a:xfrm>
        </p:grpSpPr>
        <p:sp>
          <p:nvSpPr>
            <p:cNvPr id="406" name="Google Shape;406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14" name="Google Shape;414;p11"/>
          <p:cNvSpPr txBox="1"/>
          <p:nvPr/>
        </p:nvSpPr>
        <p:spPr>
          <a:xfrm>
            <a:off x="5286336" y="992055"/>
            <a:ext cx="771532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Trò</a:t>
            </a:r>
            <a:r>
              <a:rPr lang="en-US" sz="66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600" b="1" dirty="0" err="1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66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6600" b="1" dirty="0" err="1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66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600" b="1" dirty="0" err="1">
                <a:solidFill>
                  <a:srgbClr val="0E4D8D"/>
                </a:solidFill>
              </a:rPr>
              <a:t>k</a:t>
            </a:r>
            <a:r>
              <a:rPr lang="en-US" sz="6600" b="1" dirty="0" err="1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hen</a:t>
            </a:r>
            <a:endParaRPr sz="1100" dirty="0"/>
          </a:p>
        </p:txBody>
      </p:sp>
      <p:sp>
        <p:nvSpPr>
          <p:cNvPr id="415" name="Google Shape;415;p11"/>
          <p:cNvSpPr txBox="1"/>
          <p:nvPr/>
        </p:nvSpPr>
        <p:spPr>
          <a:xfrm>
            <a:off x="3107248" y="3011383"/>
            <a:ext cx="940427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khen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endParaRPr sz="2800" dirty="0"/>
          </a:p>
        </p:txBody>
      </p:sp>
      <p:grpSp>
        <p:nvGrpSpPr>
          <p:cNvPr id="28" name="Google Shape;405;p11"/>
          <p:cNvGrpSpPr/>
          <p:nvPr/>
        </p:nvGrpSpPr>
        <p:grpSpPr>
          <a:xfrm>
            <a:off x="1885975" y="4636675"/>
            <a:ext cx="963903" cy="951440"/>
            <a:chOff x="1813" y="0"/>
            <a:chExt cx="809173" cy="812800"/>
          </a:xfrm>
        </p:grpSpPr>
        <p:sp>
          <p:nvSpPr>
            <p:cNvPr id="29" name="Google Shape;406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407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1" name="Google Shape;415;p11"/>
          <p:cNvSpPr txBox="1"/>
          <p:nvPr/>
        </p:nvSpPr>
        <p:spPr>
          <a:xfrm>
            <a:off x="3107247" y="4810774"/>
            <a:ext cx="9404275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8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: 5 </a:t>
            </a:r>
            <a:r>
              <a:rPr lang="en-US" sz="2800" dirty="0" err="1">
                <a:latin typeface="+mn-lt"/>
                <a:cs typeface="Times New Roman" panose="02020603050405020304" pitchFamily="18" charset="0"/>
              </a:rPr>
              <a:t>phút</a:t>
            </a:r>
            <a:endParaRPr sz="28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1" name="Google Shape;405;p11"/>
          <p:cNvGrpSpPr/>
          <p:nvPr/>
        </p:nvGrpSpPr>
        <p:grpSpPr>
          <a:xfrm>
            <a:off x="1885975" y="6051097"/>
            <a:ext cx="963903" cy="951440"/>
            <a:chOff x="1813" y="0"/>
            <a:chExt cx="809173" cy="812800"/>
          </a:xfrm>
        </p:grpSpPr>
        <p:sp>
          <p:nvSpPr>
            <p:cNvPr id="22" name="Google Shape;406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407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4" name="Google Shape;415;p11"/>
          <p:cNvSpPr txBox="1"/>
          <p:nvPr/>
        </p:nvSpPr>
        <p:spPr>
          <a:xfrm>
            <a:off x="2978563" y="6225196"/>
            <a:ext cx="9404275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to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khen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.</a:t>
            </a:r>
            <a:endParaRPr sz="2800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3"/>
          <p:cNvSpPr/>
          <p:nvPr/>
        </p:nvSpPr>
        <p:spPr>
          <a:xfrm>
            <a:off x="11526924" y="2277767"/>
            <a:ext cx="5137502" cy="5137502"/>
          </a:xfrm>
          <a:custGeom>
            <a:avLst/>
            <a:gdLst/>
            <a:ahLst/>
            <a:cxnLst/>
            <a:rect l="l" t="t" r="r" b="b"/>
            <a:pathLst>
              <a:path w="5137502" h="5137502" extrusionOk="0">
                <a:moveTo>
                  <a:pt x="0" y="0"/>
                </a:moveTo>
                <a:lnTo>
                  <a:pt x="5137502" y="0"/>
                </a:lnTo>
                <a:lnTo>
                  <a:pt x="5137502" y="5137502"/>
                </a:lnTo>
                <a:lnTo>
                  <a:pt x="0" y="513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429" name="Google Shape;429;p13"/>
          <p:cNvSpPr/>
          <p:nvPr/>
        </p:nvSpPr>
        <p:spPr>
          <a:xfrm>
            <a:off x="6574484" y="2277767"/>
            <a:ext cx="5137502" cy="5137502"/>
          </a:xfrm>
          <a:custGeom>
            <a:avLst/>
            <a:gdLst/>
            <a:ahLst/>
            <a:cxnLst/>
            <a:rect l="l" t="t" r="r" b="b"/>
            <a:pathLst>
              <a:path w="5137502" h="5137502" extrusionOk="0">
                <a:moveTo>
                  <a:pt x="0" y="0"/>
                </a:moveTo>
                <a:lnTo>
                  <a:pt x="5137502" y="0"/>
                </a:lnTo>
                <a:lnTo>
                  <a:pt x="5137502" y="5137502"/>
                </a:lnTo>
                <a:lnTo>
                  <a:pt x="0" y="513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430" name="Google Shape;430;p13"/>
          <p:cNvSpPr/>
          <p:nvPr/>
        </p:nvSpPr>
        <p:spPr>
          <a:xfrm>
            <a:off x="1623574" y="2277767"/>
            <a:ext cx="5137502" cy="5137502"/>
          </a:xfrm>
          <a:custGeom>
            <a:avLst/>
            <a:gdLst/>
            <a:ahLst/>
            <a:cxnLst/>
            <a:rect l="l" t="t" r="r" b="b"/>
            <a:pathLst>
              <a:path w="5137502" h="5137502" extrusionOk="0">
                <a:moveTo>
                  <a:pt x="0" y="0"/>
                </a:moveTo>
                <a:lnTo>
                  <a:pt x="5137502" y="0"/>
                </a:lnTo>
                <a:lnTo>
                  <a:pt x="5137502" y="5137502"/>
                </a:lnTo>
                <a:lnTo>
                  <a:pt x="0" y="513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grpSp>
        <p:nvGrpSpPr>
          <p:cNvPr id="431" name="Google Shape;431;p13"/>
          <p:cNvGrpSpPr/>
          <p:nvPr/>
        </p:nvGrpSpPr>
        <p:grpSpPr>
          <a:xfrm>
            <a:off x="2381676" y="3024940"/>
            <a:ext cx="3626898" cy="3643155"/>
            <a:chOff x="1813" y="0"/>
            <a:chExt cx="809173" cy="812800"/>
          </a:xfrm>
        </p:grpSpPr>
        <p:sp>
          <p:nvSpPr>
            <p:cNvPr id="432" name="Google Shape;432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34" name="Google Shape;434;p13"/>
          <p:cNvGrpSpPr/>
          <p:nvPr/>
        </p:nvGrpSpPr>
        <p:grpSpPr>
          <a:xfrm>
            <a:off x="12277892" y="3024940"/>
            <a:ext cx="3626898" cy="3643155"/>
            <a:chOff x="1813" y="0"/>
            <a:chExt cx="809173" cy="812800"/>
          </a:xfrm>
        </p:grpSpPr>
        <p:sp>
          <p:nvSpPr>
            <p:cNvPr id="435" name="Google Shape;435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37" name="Google Shape;437;p13"/>
          <p:cNvGrpSpPr/>
          <p:nvPr/>
        </p:nvGrpSpPr>
        <p:grpSpPr>
          <a:xfrm>
            <a:off x="7329784" y="3024940"/>
            <a:ext cx="3626898" cy="3643155"/>
            <a:chOff x="1813" y="0"/>
            <a:chExt cx="809173" cy="812800"/>
          </a:xfrm>
        </p:grpSpPr>
        <p:sp>
          <p:nvSpPr>
            <p:cNvPr id="438" name="Google Shape;438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2669901" y="3321298"/>
            <a:ext cx="3050451" cy="305043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2"/>
            <a:stretch>
              <a:fillRect t="-20719" b="-2071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1" name="Google Shape;441;p13"/>
          <p:cNvSpPr/>
          <p:nvPr/>
        </p:nvSpPr>
        <p:spPr>
          <a:xfrm>
            <a:off x="7618010" y="3321298"/>
            <a:ext cx="3050451" cy="305043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/>
            <a:stretch>
              <a:fillRect t="-20719" b="-2071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2" name="Google Shape;442;p13"/>
          <p:cNvSpPr/>
          <p:nvPr/>
        </p:nvSpPr>
        <p:spPr>
          <a:xfrm>
            <a:off x="12568920" y="3321298"/>
            <a:ext cx="3050451" cy="305043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/>
            <a:stretch>
              <a:fillRect t="-20719" b="-2071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3" name="Google Shape;443;p13"/>
          <p:cNvSpPr/>
          <p:nvPr/>
        </p:nvSpPr>
        <p:spPr>
          <a:xfrm rot="-5400000">
            <a:off x="4544304" y="4746059"/>
            <a:ext cx="4229840" cy="200917"/>
          </a:xfrm>
          <a:custGeom>
            <a:avLst/>
            <a:gdLst/>
            <a:ahLst/>
            <a:cxnLst/>
            <a:rect l="l" t="t" r="r" b="b"/>
            <a:pathLst>
              <a:path w="4229840" h="200917" extrusionOk="0">
                <a:moveTo>
                  <a:pt x="0" y="0"/>
                </a:moveTo>
                <a:lnTo>
                  <a:pt x="4229840" y="0"/>
                </a:lnTo>
                <a:lnTo>
                  <a:pt x="4229840" y="200918"/>
                </a:lnTo>
                <a:lnTo>
                  <a:pt x="0" y="200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444" name="Google Shape;444;p13"/>
          <p:cNvSpPr/>
          <p:nvPr/>
        </p:nvSpPr>
        <p:spPr>
          <a:xfrm rot="-5400000">
            <a:off x="9412003" y="4746059"/>
            <a:ext cx="4229840" cy="200917"/>
          </a:xfrm>
          <a:custGeom>
            <a:avLst/>
            <a:gdLst/>
            <a:ahLst/>
            <a:cxnLst/>
            <a:rect l="l" t="t" r="r" b="b"/>
            <a:pathLst>
              <a:path w="4229840" h="200917" extrusionOk="0">
                <a:moveTo>
                  <a:pt x="0" y="0"/>
                </a:moveTo>
                <a:lnTo>
                  <a:pt x="4229841" y="0"/>
                </a:lnTo>
                <a:lnTo>
                  <a:pt x="4229841" y="200918"/>
                </a:lnTo>
                <a:lnTo>
                  <a:pt x="0" y="200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grpSp>
        <p:nvGrpSpPr>
          <p:cNvPr id="445" name="Google Shape;445;p13"/>
          <p:cNvGrpSpPr/>
          <p:nvPr/>
        </p:nvGrpSpPr>
        <p:grpSpPr>
          <a:xfrm>
            <a:off x="14276000" y="8628188"/>
            <a:ext cx="6471798" cy="6500807"/>
            <a:chOff x="1813" y="0"/>
            <a:chExt cx="809173" cy="812800"/>
          </a:xfrm>
        </p:grpSpPr>
        <p:sp>
          <p:nvSpPr>
            <p:cNvPr id="446" name="Google Shape;446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>
            <a:off x="-3235903" y="-3590166"/>
            <a:ext cx="6471798" cy="6500807"/>
            <a:chOff x="1813" y="0"/>
            <a:chExt cx="809173" cy="812800"/>
          </a:xfrm>
        </p:grpSpPr>
        <p:sp>
          <p:nvSpPr>
            <p:cNvPr id="449" name="Google Shape;449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51" name="Google Shape;451;p13"/>
          <p:cNvSpPr txBox="1"/>
          <p:nvPr/>
        </p:nvSpPr>
        <p:spPr>
          <a:xfrm>
            <a:off x="4026500" y="828675"/>
            <a:ext cx="10234999" cy="11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TỔNG KẾT BÀI HỌC</a:t>
            </a:r>
            <a:endParaRPr lang="en-US" sz="7500" b="1">
              <a:solidFill>
                <a:srgbClr val="0E4D8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2" name="Google Shape;452;p13"/>
          <p:cNvSpPr txBox="1"/>
          <p:nvPr/>
        </p:nvSpPr>
        <p:spPr>
          <a:xfrm>
            <a:off x="1108606" y="7401820"/>
            <a:ext cx="5193942" cy="4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24A8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VUI VẺ, TÍCH CỰC</a:t>
            </a:r>
            <a:endParaRPr lang="en-US" sz="350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3"/>
          <p:cNvSpPr txBox="1"/>
          <p:nvPr/>
        </p:nvSpPr>
        <p:spPr>
          <a:xfrm>
            <a:off x="6076475" y="7422168"/>
            <a:ext cx="6492445" cy="8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24A8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KHÔNG NGẠI KHÓ</a:t>
            </a:r>
            <a:endParaRPr lang="en-US" sz="350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24A8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NGẠI KHỔ</a:t>
            </a:r>
            <a:endParaRPr lang="en-US" sz="350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p13"/>
          <p:cNvSpPr txBox="1"/>
          <p:nvPr/>
        </p:nvSpPr>
        <p:spPr>
          <a:xfrm>
            <a:off x="12273980" y="7407880"/>
            <a:ext cx="5193942" cy="4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24A8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DÁM NGHĨ DÁM LÀM</a:t>
            </a:r>
            <a:endParaRPr lang="en-US" sz="350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4"/>
          <p:cNvPicPr preferRelativeResize="0"/>
          <p:nvPr/>
        </p:nvPicPr>
        <p:blipFill rotWithShape="1">
          <a:blip r:embed="rId1">
            <a:alphaModFix amt="21999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14"/>
          <p:cNvGrpSpPr/>
          <p:nvPr/>
        </p:nvGrpSpPr>
        <p:grpSpPr>
          <a:xfrm>
            <a:off x="3980443" y="4131361"/>
            <a:ext cx="4729481" cy="4750680"/>
            <a:chOff x="34569" y="0"/>
            <a:chExt cx="1224845" cy="1230335"/>
          </a:xfrm>
        </p:grpSpPr>
        <p:sp>
          <p:nvSpPr>
            <p:cNvPr id="461" name="Google Shape;461;p14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 extrusionOk="0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" name="Google Shape;462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63" name="Google Shape;463;p14"/>
          <p:cNvGrpSpPr/>
          <p:nvPr/>
        </p:nvGrpSpPr>
        <p:grpSpPr>
          <a:xfrm>
            <a:off x="-1593720" y="5963633"/>
            <a:ext cx="7593583" cy="7627620"/>
            <a:chOff x="17044" y="0"/>
            <a:chExt cx="993383" cy="997836"/>
          </a:xfrm>
        </p:grpSpPr>
        <p:sp>
          <p:nvSpPr>
            <p:cNvPr id="464" name="Google Shape;464;p14"/>
            <p:cNvSpPr/>
            <p:nvPr/>
          </p:nvSpPr>
          <p:spPr>
            <a:xfrm>
              <a:off x="17044" y="0"/>
              <a:ext cx="993383" cy="997836"/>
            </a:xfrm>
            <a:custGeom>
              <a:avLst/>
              <a:gdLst/>
              <a:ahLst/>
              <a:cxnLst/>
              <a:rect l="l" t="t" r="r" b="b"/>
              <a:pathLst>
                <a:path w="993383" h="997836" extrusionOk="0">
                  <a:moveTo>
                    <a:pt x="496691" y="0"/>
                  </a:moveTo>
                  <a:cubicBezTo>
                    <a:pt x="771365" y="1228"/>
                    <a:pt x="993383" y="224241"/>
                    <a:pt x="993383" y="498918"/>
                  </a:cubicBezTo>
                  <a:cubicBezTo>
                    <a:pt x="993383" y="773594"/>
                    <a:pt x="771365" y="996607"/>
                    <a:pt x="496691" y="997836"/>
                  </a:cubicBezTo>
                  <a:cubicBezTo>
                    <a:pt x="222018" y="996607"/>
                    <a:pt x="0" y="773594"/>
                    <a:pt x="0" y="498918"/>
                  </a:cubicBezTo>
                  <a:cubicBezTo>
                    <a:pt x="0" y="224241"/>
                    <a:pt x="222018" y="1228"/>
                    <a:pt x="496691" y="0"/>
                  </a:cubicBezTo>
                  <a:close/>
                </a:path>
              </a:pathLst>
            </a:custGeom>
            <a:solidFill>
              <a:srgbClr val="12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66" name="Google Shape;466;p14"/>
          <p:cNvGrpSpPr/>
          <p:nvPr/>
        </p:nvGrpSpPr>
        <p:grpSpPr>
          <a:xfrm>
            <a:off x="-206099" y="-2576106"/>
            <a:ext cx="5921251" cy="5740737"/>
            <a:chOff x="76200" y="0"/>
            <a:chExt cx="838358" cy="812800"/>
          </a:xfrm>
        </p:grpSpPr>
        <p:sp>
          <p:nvSpPr>
            <p:cNvPr id="467" name="Google Shape;467;p14"/>
            <p:cNvSpPr/>
            <p:nvPr/>
          </p:nvSpPr>
          <p:spPr>
            <a:xfrm>
              <a:off x="105385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2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69" name="Google Shape;469;p14"/>
          <p:cNvSpPr/>
          <p:nvPr/>
        </p:nvSpPr>
        <p:spPr>
          <a:xfrm>
            <a:off x="34893" y="1030836"/>
            <a:ext cx="8225327" cy="8225327"/>
          </a:xfrm>
          <a:custGeom>
            <a:avLst/>
            <a:gdLst/>
            <a:ahLst/>
            <a:cxnLst/>
            <a:rect l="l" t="t" r="r" b="b"/>
            <a:pathLst>
              <a:path w="8225327" h="8225327" extrusionOk="0">
                <a:moveTo>
                  <a:pt x="0" y="0"/>
                </a:moveTo>
                <a:lnTo>
                  <a:pt x="8225327" y="0"/>
                </a:lnTo>
                <a:lnTo>
                  <a:pt x="8225327" y="8225328"/>
                </a:lnTo>
                <a:lnTo>
                  <a:pt x="0" y="8225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470" name="Google Shape;470;p14"/>
          <p:cNvSpPr/>
          <p:nvPr/>
        </p:nvSpPr>
        <p:spPr>
          <a:xfrm rot="5400000">
            <a:off x="-964351" y="3536512"/>
            <a:ext cx="6637719" cy="3318859"/>
          </a:xfrm>
          <a:custGeom>
            <a:avLst/>
            <a:gdLst/>
            <a:ahLst/>
            <a:cxnLst/>
            <a:rect l="l" t="t" r="r" b="b"/>
            <a:pathLst>
              <a:path w="6637719" h="3318859" extrusionOk="0">
                <a:moveTo>
                  <a:pt x="0" y="0"/>
                </a:moveTo>
                <a:lnTo>
                  <a:pt x="6637718" y="0"/>
                </a:lnTo>
                <a:lnTo>
                  <a:pt x="6637718" y="3318859"/>
                </a:lnTo>
                <a:lnTo>
                  <a:pt x="0" y="3318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71" name="Google Shape;471;p14"/>
          <p:cNvSpPr/>
          <p:nvPr/>
        </p:nvSpPr>
        <p:spPr>
          <a:xfrm rot="-5400000">
            <a:off x="2426034" y="3459994"/>
            <a:ext cx="6651061" cy="3458552"/>
          </a:xfrm>
          <a:custGeom>
            <a:avLst/>
            <a:gdLst/>
            <a:ahLst/>
            <a:cxnLst/>
            <a:rect l="l" t="t" r="r" b="b"/>
            <a:pathLst>
              <a:path w="6651061" h="3458552" extrusionOk="0">
                <a:moveTo>
                  <a:pt x="0" y="0"/>
                </a:moveTo>
                <a:lnTo>
                  <a:pt x="6651061" y="0"/>
                </a:lnTo>
                <a:lnTo>
                  <a:pt x="6651061" y="3458552"/>
                </a:lnTo>
                <a:lnTo>
                  <a:pt x="0" y="3458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472" name="Google Shape;472;p14"/>
          <p:cNvSpPr/>
          <p:nvPr/>
        </p:nvSpPr>
        <p:spPr>
          <a:xfrm>
            <a:off x="695078" y="1580237"/>
            <a:ext cx="6618001" cy="6618001"/>
          </a:xfrm>
          <a:custGeom>
            <a:avLst/>
            <a:gdLst/>
            <a:ahLst/>
            <a:cxnLst/>
            <a:rect l="l" t="t" r="r" b="b"/>
            <a:pathLst>
              <a:path w="6618001" h="6618001" extrusionOk="0">
                <a:moveTo>
                  <a:pt x="0" y="0"/>
                </a:moveTo>
                <a:lnTo>
                  <a:pt x="6618001" y="0"/>
                </a:lnTo>
                <a:lnTo>
                  <a:pt x="6618001" y="6618001"/>
                </a:lnTo>
                <a:lnTo>
                  <a:pt x="0" y="661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473" name="Google Shape;473;p14"/>
          <p:cNvSpPr/>
          <p:nvPr/>
        </p:nvSpPr>
        <p:spPr>
          <a:xfrm>
            <a:off x="1232092" y="2296990"/>
            <a:ext cx="5616761" cy="2808381"/>
          </a:xfrm>
          <a:custGeom>
            <a:avLst/>
            <a:gdLst/>
            <a:ahLst/>
            <a:cxnLst/>
            <a:rect l="l" t="t" r="r" b="b"/>
            <a:pathLst>
              <a:path w="5616761" h="2808381" extrusionOk="0">
                <a:moveTo>
                  <a:pt x="0" y="0"/>
                </a:moveTo>
                <a:lnTo>
                  <a:pt x="5616762" y="0"/>
                </a:lnTo>
                <a:lnTo>
                  <a:pt x="5616762" y="2808381"/>
                </a:lnTo>
                <a:lnTo>
                  <a:pt x="0" y="2808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474" name="Google Shape;474;p14"/>
          <p:cNvSpPr/>
          <p:nvPr/>
        </p:nvSpPr>
        <p:spPr>
          <a:xfrm rot="10800000">
            <a:off x="2203071" y="6885441"/>
            <a:ext cx="3621733" cy="1512074"/>
          </a:xfrm>
          <a:custGeom>
            <a:avLst/>
            <a:gdLst/>
            <a:ahLst/>
            <a:cxnLst/>
            <a:rect l="l" t="t" r="r" b="b"/>
            <a:pathLst>
              <a:path w="3621733" h="1512074" extrusionOk="0">
                <a:moveTo>
                  <a:pt x="0" y="0"/>
                </a:moveTo>
                <a:lnTo>
                  <a:pt x="3621733" y="0"/>
                </a:lnTo>
                <a:lnTo>
                  <a:pt x="3621733" y="1512074"/>
                </a:lnTo>
                <a:lnTo>
                  <a:pt x="0" y="151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475" name="Google Shape;475;p14"/>
          <p:cNvSpPr/>
          <p:nvPr/>
        </p:nvSpPr>
        <p:spPr>
          <a:xfrm>
            <a:off x="1594926" y="2732119"/>
            <a:ext cx="4891093" cy="4891072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/>
            <a:stretch>
              <a:fillRect l="-24998" r="-24998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76" name="Google Shape;476;p14"/>
          <p:cNvGrpSpPr/>
          <p:nvPr/>
        </p:nvGrpSpPr>
        <p:grpSpPr>
          <a:xfrm>
            <a:off x="-980503" y="2561143"/>
            <a:ext cx="1629589" cy="1636893"/>
            <a:chOff x="34569" y="0"/>
            <a:chExt cx="1224845" cy="1230335"/>
          </a:xfrm>
        </p:grpSpPr>
        <p:sp>
          <p:nvSpPr>
            <p:cNvPr id="477" name="Google Shape;477;p14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 extrusionOk="0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9" name="Google Shape;479;p14"/>
          <p:cNvGrpSpPr/>
          <p:nvPr/>
        </p:nvGrpSpPr>
        <p:grpSpPr>
          <a:xfrm>
            <a:off x="6130444" y="9140196"/>
            <a:ext cx="1629589" cy="1636893"/>
            <a:chOff x="34569" y="0"/>
            <a:chExt cx="1224845" cy="1230335"/>
          </a:xfrm>
        </p:grpSpPr>
        <p:sp>
          <p:nvSpPr>
            <p:cNvPr id="480" name="Google Shape;480;p14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 extrusionOk="0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82" name="Google Shape;482;p14"/>
          <p:cNvSpPr txBox="1"/>
          <p:nvPr/>
        </p:nvSpPr>
        <p:spPr>
          <a:xfrm>
            <a:off x="7990375" y="3458812"/>
            <a:ext cx="9599224" cy="213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840" b="1" dirty="0">
                <a:solidFill>
                  <a:srgbClr val="124A87"/>
                </a:solidFill>
                <a:latin typeface="Poppins Black" panose="00000A00000000000000"/>
                <a:ea typeface="Poppins Black" panose="00000A00000000000000"/>
                <a:cs typeface="Poppins Black" panose="00000A00000000000000"/>
                <a:sym typeface="Poppins Black" panose="00000A00000000000000"/>
              </a:rPr>
              <a:t>Thank You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>
            <a:off x="3980443" y="4131361"/>
            <a:ext cx="4729481" cy="4750680"/>
            <a:chOff x="34569" y="0"/>
            <a:chExt cx="1224845" cy="1230335"/>
          </a:xfrm>
        </p:grpSpPr>
        <p:sp>
          <p:nvSpPr>
            <p:cNvPr id="108" name="Google Shape;108;p2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 extrusionOk="0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-1593720" y="5963633"/>
            <a:ext cx="7593583" cy="7627620"/>
            <a:chOff x="17044" y="0"/>
            <a:chExt cx="993383" cy="997836"/>
          </a:xfrm>
        </p:grpSpPr>
        <p:sp>
          <p:nvSpPr>
            <p:cNvPr id="111" name="Google Shape;111;p2"/>
            <p:cNvSpPr/>
            <p:nvPr/>
          </p:nvSpPr>
          <p:spPr>
            <a:xfrm>
              <a:off x="17044" y="0"/>
              <a:ext cx="993383" cy="997836"/>
            </a:xfrm>
            <a:custGeom>
              <a:avLst/>
              <a:gdLst/>
              <a:ahLst/>
              <a:cxnLst/>
              <a:rect l="l" t="t" r="r" b="b"/>
              <a:pathLst>
                <a:path w="993383" h="997836" extrusionOk="0">
                  <a:moveTo>
                    <a:pt x="496691" y="0"/>
                  </a:moveTo>
                  <a:cubicBezTo>
                    <a:pt x="771365" y="1228"/>
                    <a:pt x="993383" y="224241"/>
                    <a:pt x="993383" y="498918"/>
                  </a:cubicBezTo>
                  <a:cubicBezTo>
                    <a:pt x="993383" y="773594"/>
                    <a:pt x="771365" y="996607"/>
                    <a:pt x="496691" y="997836"/>
                  </a:cubicBezTo>
                  <a:cubicBezTo>
                    <a:pt x="222018" y="996607"/>
                    <a:pt x="0" y="773594"/>
                    <a:pt x="0" y="498918"/>
                  </a:cubicBezTo>
                  <a:cubicBezTo>
                    <a:pt x="0" y="224241"/>
                    <a:pt x="222018" y="1228"/>
                    <a:pt x="496691" y="0"/>
                  </a:cubicBezTo>
                  <a:close/>
                </a:path>
              </a:pathLst>
            </a:custGeom>
            <a:solidFill>
              <a:srgbClr val="12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-2625110" y="616642"/>
            <a:ext cx="5921251" cy="5740737"/>
            <a:chOff x="76200" y="0"/>
            <a:chExt cx="838358" cy="812800"/>
          </a:xfrm>
        </p:grpSpPr>
        <p:sp>
          <p:nvSpPr>
            <p:cNvPr id="114" name="Google Shape;114;p2"/>
            <p:cNvSpPr/>
            <p:nvPr/>
          </p:nvSpPr>
          <p:spPr>
            <a:xfrm>
              <a:off x="105385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2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6" name="Google Shape;116;p2"/>
          <p:cNvSpPr/>
          <p:nvPr/>
        </p:nvSpPr>
        <p:spPr>
          <a:xfrm>
            <a:off x="-324235" y="750523"/>
            <a:ext cx="8225327" cy="8225327"/>
          </a:xfrm>
          <a:custGeom>
            <a:avLst/>
            <a:gdLst/>
            <a:ahLst/>
            <a:cxnLst/>
            <a:rect l="l" t="t" r="r" b="b"/>
            <a:pathLst>
              <a:path w="8225327" h="8225327" extrusionOk="0">
                <a:moveTo>
                  <a:pt x="0" y="0"/>
                </a:moveTo>
                <a:lnTo>
                  <a:pt x="8225327" y="0"/>
                </a:lnTo>
                <a:lnTo>
                  <a:pt x="8225327" y="8225328"/>
                </a:lnTo>
                <a:lnTo>
                  <a:pt x="0" y="8225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17" name="Google Shape;117;p2"/>
          <p:cNvSpPr/>
          <p:nvPr/>
        </p:nvSpPr>
        <p:spPr>
          <a:xfrm rot="5400000">
            <a:off x="-1901503" y="2599364"/>
            <a:ext cx="7816940" cy="4013938"/>
          </a:xfrm>
          <a:custGeom>
            <a:avLst/>
            <a:gdLst/>
            <a:ahLst/>
            <a:cxnLst/>
            <a:rect l="l" t="t" r="r" b="b"/>
            <a:pathLst>
              <a:path w="6637719" h="3318859" extrusionOk="0">
                <a:moveTo>
                  <a:pt x="0" y="0"/>
                </a:moveTo>
                <a:lnTo>
                  <a:pt x="6637718" y="0"/>
                </a:lnTo>
                <a:lnTo>
                  <a:pt x="6637718" y="3318859"/>
                </a:lnTo>
                <a:lnTo>
                  <a:pt x="0" y="3318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18" name="Google Shape;118;p2"/>
          <p:cNvSpPr/>
          <p:nvPr/>
        </p:nvSpPr>
        <p:spPr>
          <a:xfrm rot="-5400000">
            <a:off x="2255519" y="2464519"/>
            <a:ext cx="7816940" cy="4283628"/>
          </a:xfrm>
          <a:custGeom>
            <a:avLst/>
            <a:gdLst/>
            <a:ahLst/>
            <a:cxnLst/>
            <a:rect l="l" t="t" r="r" b="b"/>
            <a:pathLst>
              <a:path w="6651061" h="3458552" extrusionOk="0">
                <a:moveTo>
                  <a:pt x="0" y="0"/>
                </a:moveTo>
                <a:lnTo>
                  <a:pt x="6651061" y="0"/>
                </a:lnTo>
                <a:lnTo>
                  <a:pt x="6651061" y="3458552"/>
                </a:lnTo>
                <a:lnTo>
                  <a:pt x="0" y="3458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19" name="Google Shape;119;p2"/>
          <p:cNvSpPr/>
          <p:nvPr/>
        </p:nvSpPr>
        <p:spPr>
          <a:xfrm>
            <a:off x="733157" y="1400224"/>
            <a:ext cx="7332600" cy="7114580"/>
          </a:xfrm>
          <a:custGeom>
            <a:avLst/>
            <a:gdLst/>
            <a:ahLst/>
            <a:cxnLst/>
            <a:rect l="l" t="t" r="r" b="b"/>
            <a:pathLst>
              <a:path w="6404641" h="6404641" extrusionOk="0">
                <a:moveTo>
                  <a:pt x="0" y="0"/>
                </a:moveTo>
                <a:lnTo>
                  <a:pt x="6404641" y="0"/>
                </a:lnTo>
                <a:lnTo>
                  <a:pt x="6404641" y="6404641"/>
                </a:lnTo>
                <a:lnTo>
                  <a:pt x="0" y="6404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20" name="Google Shape;120;p2"/>
          <p:cNvSpPr/>
          <p:nvPr/>
        </p:nvSpPr>
        <p:spPr>
          <a:xfrm>
            <a:off x="561180" y="1253029"/>
            <a:ext cx="7171574" cy="3363801"/>
          </a:xfrm>
          <a:custGeom>
            <a:avLst/>
            <a:gdLst/>
            <a:ahLst/>
            <a:cxnLst/>
            <a:rect l="l" t="t" r="r" b="b"/>
            <a:pathLst>
              <a:path w="5616761" h="2808381" extrusionOk="0">
                <a:moveTo>
                  <a:pt x="0" y="0"/>
                </a:moveTo>
                <a:lnTo>
                  <a:pt x="5616762" y="0"/>
                </a:lnTo>
                <a:lnTo>
                  <a:pt x="5616762" y="2808381"/>
                </a:lnTo>
                <a:lnTo>
                  <a:pt x="0" y="2808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21" name="Google Shape;121;p2"/>
          <p:cNvSpPr/>
          <p:nvPr/>
        </p:nvSpPr>
        <p:spPr>
          <a:xfrm>
            <a:off x="554391" y="1048632"/>
            <a:ext cx="7245654" cy="724562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/>
            <a:stretch>
              <a:fillRect t="-20717" b="-207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2" name="Google Shape;122;p2"/>
          <p:cNvGrpSpPr/>
          <p:nvPr/>
        </p:nvGrpSpPr>
        <p:grpSpPr>
          <a:xfrm>
            <a:off x="-980503" y="2561143"/>
            <a:ext cx="1629589" cy="1636893"/>
            <a:chOff x="34569" y="0"/>
            <a:chExt cx="1224845" cy="1230335"/>
          </a:xfrm>
        </p:grpSpPr>
        <p:sp>
          <p:nvSpPr>
            <p:cNvPr id="123" name="Google Shape;123;p2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 extrusionOk="0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6498285" y="9468554"/>
            <a:ext cx="1629589" cy="1636893"/>
            <a:chOff x="34569" y="0"/>
            <a:chExt cx="1224845" cy="1230335"/>
          </a:xfrm>
        </p:grpSpPr>
        <p:sp>
          <p:nvSpPr>
            <p:cNvPr id="126" name="Google Shape;126;p2"/>
            <p:cNvSpPr/>
            <p:nvPr/>
          </p:nvSpPr>
          <p:spPr>
            <a:xfrm>
              <a:off x="34569" y="0"/>
              <a:ext cx="1224845" cy="1230335"/>
            </a:xfrm>
            <a:custGeom>
              <a:avLst/>
              <a:gdLst/>
              <a:ahLst/>
              <a:cxnLst/>
              <a:rect l="l" t="t" r="r" b="b"/>
              <a:pathLst>
                <a:path w="1224845" h="1230335" extrusionOk="0">
                  <a:moveTo>
                    <a:pt x="612423" y="0"/>
                  </a:moveTo>
                  <a:cubicBezTo>
                    <a:pt x="951096" y="1515"/>
                    <a:pt x="1224845" y="276490"/>
                    <a:pt x="1224845" y="615167"/>
                  </a:cubicBezTo>
                  <a:cubicBezTo>
                    <a:pt x="1224845" y="953845"/>
                    <a:pt x="951096" y="1228820"/>
                    <a:pt x="612423" y="1230335"/>
                  </a:cubicBezTo>
                  <a:cubicBezTo>
                    <a:pt x="273749" y="1228820"/>
                    <a:pt x="0" y="953845"/>
                    <a:pt x="0" y="615167"/>
                  </a:cubicBezTo>
                  <a:cubicBezTo>
                    <a:pt x="0" y="276490"/>
                    <a:pt x="273749" y="1515"/>
                    <a:pt x="612423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28" name="Google Shape;128;p2"/>
          <p:cNvSpPr txBox="1"/>
          <p:nvPr/>
        </p:nvSpPr>
        <p:spPr>
          <a:xfrm>
            <a:off x="4653766" y="2394590"/>
            <a:ext cx="9383463" cy="131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124A87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TIẾT </a:t>
            </a:r>
            <a:r>
              <a:rPr lang="vi-VN" altLang="en-US" sz="9500" b="1">
                <a:solidFill>
                  <a:srgbClr val="124A87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25</a:t>
            </a:r>
            <a:endParaRPr lang="vi-VN" altLang="en-US" sz="9500" b="1">
              <a:solidFill>
                <a:srgbClr val="124A87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1717930" y="6233554"/>
            <a:ext cx="5584524" cy="793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Presentation-2023</a:t>
            </a:r>
            <a:endParaRPr lang="en-US" sz="4400">
              <a:solidFill>
                <a:srgbClr val="FFFFFF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8446138" y="3567289"/>
            <a:ext cx="6946262" cy="325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EA75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TỰ TIN ĐỂ </a:t>
            </a:r>
            <a:endParaRPr lang="en-US" sz="9500" b="1">
              <a:solidFill>
                <a:srgbClr val="EA756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r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EA75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TỎA SÁNG</a:t>
            </a:r>
            <a:endParaRPr sz="9500" b="1">
              <a:solidFill>
                <a:srgbClr val="EA756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4"/>
          <p:cNvGrpSpPr/>
          <p:nvPr/>
        </p:nvGrpSpPr>
        <p:grpSpPr>
          <a:xfrm>
            <a:off x="-1378618" y="452371"/>
            <a:ext cx="3411228" cy="3829394"/>
            <a:chOff x="46786" y="0"/>
            <a:chExt cx="719229" cy="807396"/>
          </a:xfrm>
        </p:grpSpPr>
        <p:sp>
          <p:nvSpPr>
            <p:cNvPr id="162" name="Google Shape;162;p4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4" name="Google Shape;164;p4"/>
          <p:cNvGrpSpPr/>
          <p:nvPr/>
        </p:nvGrpSpPr>
        <p:grpSpPr>
          <a:xfrm>
            <a:off x="-1803185" y="3885517"/>
            <a:ext cx="4786080" cy="5372783"/>
            <a:chOff x="46786" y="0"/>
            <a:chExt cx="719229" cy="807396"/>
          </a:xfrm>
        </p:grpSpPr>
        <p:sp>
          <p:nvSpPr>
            <p:cNvPr id="165" name="Google Shape;165;p4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7" name="Google Shape;167;p4"/>
          <p:cNvGrpSpPr/>
          <p:nvPr/>
        </p:nvGrpSpPr>
        <p:grpSpPr>
          <a:xfrm>
            <a:off x="2474186" y="659723"/>
            <a:ext cx="963677" cy="1081809"/>
            <a:chOff x="46786" y="0"/>
            <a:chExt cx="719229" cy="807396"/>
          </a:xfrm>
        </p:grpSpPr>
        <p:sp>
          <p:nvSpPr>
            <p:cNvPr id="168" name="Google Shape;168;p4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2310837" y="8601591"/>
            <a:ext cx="3411228" cy="3829394"/>
            <a:chOff x="46786" y="0"/>
            <a:chExt cx="719229" cy="807396"/>
          </a:xfrm>
        </p:grpSpPr>
        <p:sp>
          <p:nvSpPr>
            <p:cNvPr id="171" name="Google Shape;171;p4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3" name="Google Shape;173;p4"/>
          <p:cNvGrpSpPr/>
          <p:nvPr/>
        </p:nvGrpSpPr>
        <p:grpSpPr>
          <a:xfrm>
            <a:off x="6003718" y="8085975"/>
            <a:ext cx="918621" cy="1031230"/>
            <a:chOff x="46786" y="0"/>
            <a:chExt cx="719229" cy="807396"/>
          </a:xfrm>
        </p:grpSpPr>
        <p:sp>
          <p:nvSpPr>
            <p:cNvPr id="174" name="Google Shape;174;p4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76" name="Google Shape;176;p4"/>
          <p:cNvSpPr/>
          <p:nvPr/>
        </p:nvSpPr>
        <p:spPr>
          <a:xfrm>
            <a:off x="445242" y="1442271"/>
            <a:ext cx="7674965" cy="76749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2"/>
            <a:stretch>
              <a:fillRect t="-24901" b="-2490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4"/>
          <p:cNvSpPr txBox="1"/>
          <p:nvPr/>
        </p:nvSpPr>
        <p:spPr>
          <a:xfrm>
            <a:off x="10167795" y="1090193"/>
            <a:ext cx="611750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KHỞI ĐỘNG</a:t>
            </a:r>
            <a:endParaRPr dirty="0"/>
          </a:p>
        </p:txBody>
      </p:sp>
      <p:sp>
        <p:nvSpPr>
          <p:cNvPr id="178" name="Google Shape;178;p4"/>
          <p:cNvSpPr txBox="1"/>
          <p:nvPr/>
        </p:nvSpPr>
        <p:spPr>
          <a:xfrm>
            <a:off x="10405214" y="2379017"/>
            <a:ext cx="564266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 err="1">
                <a:solidFill>
                  <a:srgbClr val="EA756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Trò</a:t>
            </a:r>
            <a:r>
              <a:rPr lang="en-US" sz="5000" b="1" dirty="0">
                <a:solidFill>
                  <a:srgbClr val="EA756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000" b="1" dirty="0" err="1">
                <a:solidFill>
                  <a:srgbClr val="EA756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5000" b="1" dirty="0">
                <a:solidFill>
                  <a:srgbClr val="EA756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Con </a:t>
            </a:r>
            <a:r>
              <a:rPr lang="en-US" sz="5000" b="1" dirty="0" err="1">
                <a:solidFill>
                  <a:srgbClr val="EA756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Thỏ</a:t>
            </a:r>
            <a:endParaRPr dirty="0"/>
          </a:p>
        </p:txBody>
      </p:sp>
      <p:sp>
        <p:nvSpPr>
          <p:cNvPr id="179" name="Google Shape;179;p4"/>
          <p:cNvSpPr txBox="1"/>
          <p:nvPr/>
        </p:nvSpPr>
        <p:spPr>
          <a:xfrm>
            <a:off x="8753475" y="3473675"/>
            <a:ext cx="9306917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“Chui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hang”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GV.</a:t>
            </a:r>
            <a:endParaRPr lang="en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/>
          <p:nvPr/>
        </p:nvSpPr>
        <p:spPr>
          <a:xfrm>
            <a:off x="3733800" y="800100"/>
            <a:ext cx="10744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>
                <a:solidFill>
                  <a:srgbClr val="132D4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NỘI DUNG BÀI HỌC</a:t>
            </a:r>
            <a:endParaRPr sz="7500" b="1">
              <a:solidFill>
                <a:srgbClr val="132D4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-6445522" y="490212"/>
            <a:ext cx="10934832" cy="10934832"/>
          </a:xfrm>
          <a:prstGeom prst="blockArc">
            <a:avLst>
              <a:gd name="adj1" fmla="val 18900000"/>
              <a:gd name="adj2" fmla="val 2700000"/>
              <a:gd name="adj3" fmla="val 198"/>
            </a:avLst>
          </a:prstGeom>
          <a:noFill/>
          <a:ln w="25400" cap="flat" cmpd="sng">
            <a:solidFill>
              <a:srgbClr val="F795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3"/>
          <p:cNvSpPr/>
          <p:nvPr/>
        </p:nvSpPr>
        <p:spPr>
          <a:xfrm>
            <a:off x="3783177" y="2553454"/>
            <a:ext cx="10816933" cy="855715"/>
          </a:xfrm>
          <a:prstGeom prst="rect">
            <a:avLst/>
          </a:prstGeom>
          <a:gradFill>
            <a:gsLst>
              <a:gs pos="0">
                <a:srgbClr val="24A77C"/>
              </a:gs>
              <a:gs pos="80000">
                <a:srgbClr val="30DBA2"/>
              </a:gs>
              <a:gs pos="100000">
                <a:srgbClr val="2DE0A4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3"/>
          <p:cNvSpPr txBox="1"/>
          <p:nvPr/>
        </p:nvSpPr>
        <p:spPr>
          <a:xfrm>
            <a:off x="3562908" y="2567257"/>
            <a:ext cx="5931612" cy="85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00" tIns="76200" rIns="76200" bIns="762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</a:rPr>
              <a:t>KHÁI NIỆM TỰ TIN LÀ GÌ?</a:t>
            </a:r>
            <a:endParaRPr sz="30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3028085" y="2460293"/>
            <a:ext cx="1069644" cy="106964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47CFA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1</a:t>
            </a:r>
            <a:endParaRPr sz="3200" dirty="0"/>
          </a:p>
        </p:txBody>
      </p:sp>
      <p:sp>
        <p:nvSpPr>
          <p:cNvPr id="144" name="Google Shape;144;p3"/>
          <p:cNvSpPr/>
          <p:nvPr/>
        </p:nvSpPr>
        <p:spPr>
          <a:xfrm>
            <a:off x="4097728" y="4111026"/>
            <a:ext cx="10502383" cy="855715"/>
          </a:xfrm>
          <a:prstGeom prst="rect">
            <a:avLst/>
          </a:prstGeom>
          <a:gradFill>
            <a:gsLst>
              <a:gs pos="0">
                <a:srgbClr val="22AF32"/>
              </a:gs>
              <a:gs pos="80000">
                <a:srgbClr val="2DE642"/>
              </a:gs>
              <a:gs pos="100000">
                <a:srgbClr val="2BEA3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3"/>
          <p:cNvSpPr txBox="1"/>
          <p:nvPr/>
        </p:nvSpPr>
        <p:spPr>
          <a:xfrm>
            <a:off x="4310682" y="4141895"/>
            <a:ext cx="6568848" cy="85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00" tIns="76200" rIns="76200" bIns="762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TỰ TIN MANG LẠI LỢI ÍCH GÌ</a:t>
            </a:r>
            <a:endParaRPr sz="30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3562907" y="4004062"/>
            <a:ext cx="1069644" cy="106964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46D95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2</a:t>
            </a:r>
            <a:endParaRPr sz="3200" dirty="0"/>
          </a:p>
        </p:txBody>
      </p:sp>
      <p:sp>
        <p:nvSpPr>
          <p:cNvPr id="147" name="Google Shape;147;p3"/>
          <p:cNvSpPr/>
          <p:nvPr/>
        </p:nvSpPr>
        <p:spPr>
          <a:xfrm>
            <a:off x="4632551" y="6208009"/>
            <a:ext cx="9967562" cy="855715"/>
          </a:xfrm>
          <a:prstGeom prst="rect">
            <a:avLst/>
          </a:prstGeom>
          <a:gradFill>
            <a:gsLst>
              <a:gs pos="0">
                <a:srgbClr val="64B820"/>
              </a:gs>
              <a:gs pos="80000">
                <a:srgbClr val="83F32A"/>
              </a:gs>
              <a:gs pos="100000">
                <a:srgbClr val="83F728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" name="Google Shape;148;p3"/>
          <p:cNvSpPr txBox="1"/>
          <p:nvPr/>
        </p:nvSpPr>
        <p:spPr>
          <a:xfrm>
            <a:off x="4702262" y="6238878"/>
            <a:ext cx="6647465" cy="85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00" tIns="76200" rIns="76200" bIns="762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</a:rPr>
              <a:t>CÁCH HÌNH THÀNH SỰ TỰ TIN</a:t>
            </a:r>
            <a:endParaRPr sz="30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3932261" y="6101044"/>
            <a:ext cx="1069644" cy="106964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8BE44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3</a:t>
            </a:r>
            <a:endParaRPr sz="3200" dirty="0"/>
          </a:p>
        </p:txBody>
      </p:sp>
      <p:sp>
        <p:nvSpPr>
          <p:cNvPr id="150" name="Google Shape;150;p3"/>
          <p:cNvSpPr/>
          <p:nvPr/>
        </p:nvSpPr>
        <p:spPr>
          <a:xfrm>
            <a:off x="3844143" y="8072671"/>
            <a:ext cx="10755969" cy="855715"/>
          </a:xfrm>
          <a:prstGeom prst="rect">
            <a:avLst/>
          </a:prstGeom>
          <a:gradFill>
            <a:gsLst>
              <a:gs pos="0">
                <a:srgbClr val="C0C01F"/>
              </a:gs>
              <a:gs pos="80000">
                <a:srgbClr val="FDFD29"/>
              </a:gs>
              <a:gs pos="100000">
                <a:srgbClr val="FFFF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" name="Google Shape;151;p3"/>
          <p:cNvSpPr txBox="1"/>
          <p:nvPr/>
        </p:nvSpPr>
        <p:spPr>
          <a:xfrm>
            <a:off x="3844144" y="8072671"/>
            <a:ext cx="3400349" cy="85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00" tIns="76200" rIns="76200" bIns="762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</a:t>
            </a:r>
            <a:endParaRPr sz="30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3309322" y="7965706"/>
            <a:ext cx="1069644" cy="106964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EDED4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4</a:t>
            </a:r>
            <a:endParaRPr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/>
          <p:nvPr/>
        </p:nvSpPr>
        <p:spPr>
          <a:xfrm>
            <a:off x="381472" y="838200"/>
            <a:ext cx="9463568" cy="100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</a:rPr>
              <a:t>1. KHÁI NIỆM TỰ TIN LÀ GÌ ?</a:t>
            </a:r>
            <a:endParaRPr sz="5400" dirty="0">
              <a:solidFill>
                <a:srgbClr val="FF0000"/>
              </a:solidFill>
            </a:endParaRPr>
          </a:p>
        </p:txBody>
      </p:sp>
      <p:pic>
        <p:nvPicPr>
          <p:cNvPr id="22" name="Picture 21" descr="không nên so sánh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2" y="1957954"/>
            <a:ext cx="5186665" cy="39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5+ dẫn chứng về sự tự tin | Hoclagioi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38" y="1758212"/>
            <a:ext cx="6260533" cy="391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 cách giúp trẻ con Nhút Nhát trở nên Tự Tin trong giao tiế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472" y="1758212"/>
            <a:ext cx="5188056" cy="38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ợi ích và cách rèn luyện sự tự tin vào bản thân (Phần 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2" y="6206923"/>
            <a:ext cx="5753189" cy="34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h kích thích sự tự tin của trẻ theo hướng dẫn chuyên gia - Mẹ Ong Bô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/>
          <a:stretch>
            <a:fillRect/>
          </a:stretch>
        </p:blipFill>
        <p:spPr bwMode="auto">
          <a:xfrm>
            <a:off x="11339690" y="6020704"/>
            <a:ext cx="6729413" cy="38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ình Bầu dục 1"/>
          <p:cNvSpPr/>
          <p:nvPr/>
        </p:nvSpPr>
        <p:spPr>
          <a:xfrm>
            <a:off x="7292340" y="6206923"/>
            <a:ext cx="3703320" cy="26974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Theo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, </a:t>
            </a:r>
            <a:r>
              <a:rPr lang="en-US" sz="4400" dirty="0" err="1"/>
              <a:t>tự</a:t>
            </a:r>
            <a:r>
              <a:rPr lang="en-US" sz="4400" dirty="0"/>
              <a:t> tin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?</a:t>
            </a:r>
            <a:endParaRPr lang="en-ID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/>
          <p:nvPr/>
        </p:nvSpPr>
        <p:spPr>
          <a:xfrm>
            <a:off x="381472" y="838200"/>
            <a:ext cx="11506379" cy="100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</a:rPr>
              <a:t>1. KHÁI NIỆM TỰ TIN LÀ GÌ?</a:t>
            </a:r>
            <a:endParaRPr sz="5400" dirty="0">
              <a:solidFill>
                <a:srgbClr val="FF0000"/>
              </a:solidFill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369903" y="1843732"/>
            <a:ext cx="1209357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/>
              <a:t>Tự</a:t>
            </a:r>
            <a:r>
              <a:rPr lang="en-US" sz="4400" dirty="0"/>
              <a:t> tin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khi</a:t>
            </a:r>
            <a:r>
              <a:rPr lang="en-US" sz="4400" dirty="0"/>
              <a:t> </a:t>
            </a:r>
            <a:r>
              <a:rPr lang="en-US" sz="4400" dirty="0" err="1"/>
              <a:t>chúng</a:t>
            </a:r>
            <a:r>
              <a:rPr lang="en-US" sz="4400" dirty="0"/>
              <a:t> ta tin </a:t>
            </a:r>
            <a:r>
              <a:rPr lang="en-US" sz="4400" dirty="0" err="1"/>
              <a:t>vào</a:t>
            </a:r>
            <a:r>
              <a:rPr lang="en-US" sz="4400" dirty="0"/>
              <a:t> </a:t>
            </a:r>
            <a:r>
              <a:rPr lang="en-US" sz="4400" dirty="0" err="1"/>
              <a:t>bản</a:t>
            </a:r>
            <a:r>
              <a:rPr lang="en-US" sz="4400" dirty="0"/>
              <a:t> </a:t>
            </a:r>
            <a:r>
              <a:rPr lang="en-US" sz="4400" dirty="0" err="1"/>
              <a:t>thân</a:t>
            </a:r>
            <a:r>
              <a:rPr lang="en-US" sz="4400" dirty="0"/>
              <a:t> </a:t>
            </a:r>
            <a:r>
              <a:rPr lang="en-US" sz="4400" dirty="0" err="1"/>
              <a:t>mình</a:t>
            </a:r>
            <a:r>
              <a:rPr lang="en-US" sz="4400" dirty="0"/>
              <a:t>, </a:t>
            </a:r>
            <a:r>
              <a:rPr lang="en-US" sz="4400" dirty="0" err="1"/>
              <a:t>dám</a:t>
            </a:r>
            <a:r>
              <a:rPr lang="en-US" sz="4400" dirty="0"/>
              <a:t> </a:t>
            </a:r>
            <a:r>
              <a:rPr lang="en-US" sz="4400" dirty="0" err="1"/>
              <a:t>nói</a:t>
            </a:r>
            <a:r>
              <a:rPr lang="en-US" sz="4400" dirty="0"/>
              <a:t>, </a:t>
            </a:r>
            <a:r>
              <a:rPr lang="en-US" sz="4400" dirty="0" err="1"/>
              <a:t>dám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dám</a:t>
            </a:r>
            <a:r>
              <a:rPr lang="en-US" sz="4400" dirty="0"/>
              <a:t> </a:t>
            </a:r>
            <a:r>
              <a:rPr lang="en-US" sz="4400" dirty="0" err="1"/>
              <a:t>thử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đúng</a:t>
            </a:r>
            <a:r>
              <a:rPr lang="en-US" sz="4400" dirty="0"/>
              <a:t> </a:t>
            </a:r>
            <a:r>
              <a:rPr lang="en-US" sz="4400" dirty="0" err="1"/>
              <a:t>đắn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sẵn</a:t>
            </a:r>
            <a:r>
              <a:rPr lang="en-US" sz="4400" dirty="0"/>
              <a:t> </a:t>
            </a:r>
            <a:r>
              <a:rPr lang="en-US" sz="4400" dirty="0" err="1"/>
              <a:t>sàng</a:t>
            </a:r>
            <a:r>
              <a:rPr lang="en-US" sz="4400" dirty="0"/>
              <a:t> </a:t>
            </a:r>
            <a:r>
              <a:rPr lang="en-US" sz="4400" dirty="0" err="1"/>
              <a:t>thử</a:t>
            </a:r>
            <a:r>
              <a:rPr lang="en-US" sz="4400" dirty="0"/>
              <a:t> </a:t>
            </a:r>
            <a:r>
              <a:rPr lang="en-US" sz="4400" dirty="0" err="1"/>
              <a:t>thách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mới</a:t>
            </a:r>
            <a:r>
              <a:rPr lang="en-US" sz="4400" dirty="0"/>
              <a:t>.</a:t>
            </a:r>
            <a:endParaRPr lang="en-ID" sz="4400" dirty="0"/>
          </a:p>
        </p:txBody>
      </p:sp>
      <p:pic>
        <p:nvPicPr>
          <p:cNvPr id="21" name="Picture 20" descr="Nói Có Để Trực Tiếp, Hân Hạnh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9" y="5482441"/>
            <a:ext cx="5379522" cy="396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không nên so sá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76" y="5482441"/>
            <a:ext cx="5186665" cy="39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;p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039106" y="838200"/>
            <a:ext cx="4655128" cy="460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Lợi ích và cách rèn luyện sự tự tin vào bản thân (Phần 1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18330" y="4890720"/>
            <a:ext cx="9604691" cy="600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"/>
          <p:cNvSpPr txBox="1"/>
          <p:nvPr/>
        </p:nvSpPr>
        <p:spPr>
          <a:xfrm>
            <a:off x="121921" y="682887"/>
            <a:ext cx="13761720" cy="118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TỰ TIN MANG LẠI NHỮNG LỢI ÍCH GÌ ?</a:t>
            </a:r>
            <a:endParaRPr sz="5400" b="1" dirty="0">
              <a:solidFill>
                <a:srgbClr val="0E4D8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9"/>
          <p:cNvGrpSpPr/>
          <p:nvPr/>
        </p:nvGrpSpPr>
        <p:grpSpPr>
          <a:xfrm>
            <a:off x="17543985" y="268056"/>
            <a:ext cx="3070534" cy="3446936"/>
            <a:chOff x="46786" y="0"/>
            <a:chExt cx="719229" cy="807396"/>
          </a:xfrm>
        </p:grpSpPr>
        <p:sp>
          <p:nvSpPr>
            <p:cNvPr id="348" name="Google Shape;348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" name="Google Shape;349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16823362" y="-647890"/>
            <a:ext cx="2058587" cy="2310939"/>
            <a:chOff x="46786" y="0"/>
            <a:chExt cx="719229" cy="807396"/>
          </a:xfrm>
        </p:grpSpPr>
        <p:sp>
          <p:nvSpPr>
            <p:cNvPr id="351" name="Google Shape;351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3" name="Google Shape;353;p9"/>
          <p:cNvGrpSpPr/>
          <p:nvPr/>
        </p:nvGrpSpPr>
        <p:grpSpPr>
          <a:xfrm>
            <a:off x="14464029" y="2306846"/>
            <a:ext cx="740092" cy="830816"/>
            <a:chOff x="46786" y="0"/>
            <a:chExt cx="719229" cy="807396"/>
          </a:xfrm>
        </p:grpSpPr>
        <p:sp>
          <p:nvSpPr>
            <p:cNvPr id="354" name="Google Shape;354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>
            <a:off x="17320218" y="2956976"/>
            <a:ext cx="1064872" cy="1074201"/>
            <a:chOff x="46786" y="0"/>
            <a:chExt cx="719229" cy="807396"/>
          </a:xfrm>
        </p:grpSpPr>
        <p:sp>
          <p:nvSpPr>
            <p:cNvPr id="357" name="Google Shape;357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Hình chữ nhật: Góc Tròn 1"/>
          <p:cNvSpPr/>
          <p:nvPr/>
        </p:nvSpPr>
        <p:spPr>
          <a:xfrm>
            <a:off x="744015" y="1991524"/>
            <a:ext cx="8702040" cy="4206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1905">
              <a:lnSpc>
                <a:spcPct val="115000"/>
              </a:lnSpc>
              <a:spcAft>
                <a:spcPts val="10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- GV chia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D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" indent="-1905">
              <a:lnSpc>
                <a:spcPct val="115000"/>
              </a:lnSpc>
              <a:spcAft>
                <a:spcPts val="10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Theo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ID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" indent="-1905">
              <a:lnSpc>
                <a:spcPct val="115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ID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Phát triển kỹ năng làm việc nhóm cho trẻ em | Hour Of Code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64" y="6732672"/>
            <a:ext cx="5556636" cy="312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ạt động nhóm: phương pháp học tập hiệu quả - Phòng Giáo Dục và Đào Tạo  huyện Ngọc Hồ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65" y="6732672"/>
            <a:ext cx="5327294" cy="312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ạy học sáng tạo: Bước chuyển của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878" y="2096909"/>
            <a:ext cx="5327293" cy="39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ọc Nhóm Tại Nhà – Anh ( Chị ) Đang Muốn Tìm Gia Sư Giỏi Dạy Kèm Nhóm Học  Sinh Tại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2308" r="94000">
                        <a14:foregroundMark x1="8615" y1="49155" x2="9538" y2="37634"/>
                        <a14:foregroundMark x1="9538" y1="37634" x2="17538" y2="36559"/>
                        <a14:foregroundMark x1="3538" y1="43472" x2="6923" y2="46237"/>
                        <a14:foregroundMark x1="47846" y1="43472" x2="50000" y2="35330"/>
                        <a14:foregroundMark x1="50000" y1="35330" x2="59692" y2="31951"/>
                        <a14:foregroundMark x1="59692" y1="31951" x2="65231" y2="44700"/>
                        <a14:foregroundMark x1="65231" y1="44700" x2="65231" y2="46697"/>
                        <a14:foregroundMark x1="73077" y1="38095" x2="85077" y2="31951"/>
                        <a14:foregroundMark x1="85077" y1="31951" x2="93692" y2="35791"/>
                        <a14:foregroundMark x1="93692" y1="35791" x2="94000" y2="47773"/>
                        <a14:foregroundMark x1="94000" y1="47773" x2="92154" y2="52381"/>
                        <a14:foregroundMark x1="85692" y1="75730" x2="86769" y2="67896"/>
                        <a14:foregroundMark x1="86769" y1="67896" x2="87385" y2="66513"/>
                        <a14:foregroundMark x1="2308" y1="61137" x2="2308" y2="63134"/>
                        <a14:foregroundMark x1="4923" y1="66820" x2="10154" y2="88326"/>
                        <a14:foregroundMark x1="10154" y1="88326" x2="10154" y2="88479"/>
                        <a14:foregroundMark x1="13385" y1="81260" x2="13385" y2="88479"/>
                        <a14:foregroundMark x1="8462" y1="89401" x2="7846" y2="86022"/>
                        <a14:foregroundMark x1="78769" y1="79109" x2="78615" y2="89247"/>
                        <a14:foregroundMark x1="84000" y1="79416" x2="84000" y2="89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66" y="5008919"/>
            <a:ext cx="5240005" cy="52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9"/>
          <p:cNvGrpSpPr/>
          <p:nvPr/>
        </p:nvGrpSpPr>
        <p:grpSpPr>
          <a:xfrm>
            <a:off x="6753187" y="2263622"/>
            <a:ext cx="3086098" cy="3303100"/>
            <a:chOff x="0" y="-57150"/>
            <a:chExt cx="812800" cy="869950"/>
          </a:xfrm>
        </p:grpSpPr>
        <p:sp>
          <p:nvSpPr>
            <p:cNvPr id="323" name="Google Shape;323;p9"/>
            <p:cNvSpPr/>
            <p:nvPr/>
          </p:nvSpPr>
          <p:spPr>
            <a:xfrm>
              <a:off x="0" y="0"/>
              <a:ext cx="331141" cy="128518"/>
            </a:xfrm>
            <a:custGeom>
              <a:avLst/>
              <a:gdLst/>
              <a:ahLst/>
              <a:cxnLst/>
              <a:rect l="l" t="t" r="r" b="b"/>
              <a:pathLst>
                <a:path w="331141" h="128518" extrusionOk="0">
                  <a:moveTo>
                    <a:pt x="64259" y="0"/>
                  </a:moveTo>
                  <a:lnTo>
                    <a:pt x="266882" y="0"/>
                  </a:lnTo>
                  <a:cubicBezTo>
                    <a:pt x="283924" y="0"/>
                    <a:pt x="300269" y="6770"/>
                    <a:pt x="312320" y="18821"/>
                  </a:cubicBezTo>
                  <a:cubicBezTo>
                    <a:pt x="324371" y="30872"/>
                    <a:pt x="331141" y="47217"/>
                    <a:pt x="331141" y="64259"/>
                  </a:cubicBezTo>
                  <a:lnTo>
                    <a:pt x="331141" y="64259"/>
                  </a:lnTo>
                  <a:cubicBezTo>
                    <a:pt x="331141" y="99748"/>
                    <a:pt x="302371" y="128518"/>
                    <a:pt x="266882" y="128518"/>
                  </a:cubicBezTo>
                  <a:lnTo>
                    <a:pt x="64259" y="128518"/>
                  </a:lnTo>
                  <a:cubicBezTo>
                    <a:pt x="47217" y="128518"/>
                    <a:pt x="30872" y="121748"/>
                    <a:pt x="18821" y="109697"/>
                  </a:cubicBezTo>
                  <a:cubicBezTo>
                    <a:pt x="6770" y="97646"/>
                    <a:pt x="0" y="81302"/>
                    <a:pt x="0" y="64259"/>
                  </a:cubicBezTo>
                  <a:lnTo>
                    <a:pt x="0" y="64259"/>
                  </a:lnTo>
                  <a:cubicBezTo>
                    <a:pt x="0" y="47217"/>
                    <a:pt x="6770" y="30872"/>
                    <a:pt x="18821" y="18821"/>
                  </a:cubicBezTo>
                  <a:cubicBezTo>
                    <a:pt x="30872" y="6770"/>
                    <a:pt x="47217" y="0"/>
                    <a:pt x="64259" y="0"/>
                  </a:cubicBezTo>
                  <a:close/>
                </a:path>
              </a:pathLst>
            </a:custGeom>
            <a:solidFill>
              <a:srgbClr val="3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324;p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25" name="Google Shape;325;p9"/>
          <p:cNvGrpSpPr/>
          <p:nvPr/>
        </p:nvGrpSpPr>
        <p:grpSpPr>
          <a:xfrm>
            <a:off x="6771728" y="3701750"/>
            <a:ext cx="3086098" cy="3303098"/>
            <a:chOff x="0" y="-57150"/>
            <a:chExt cx="812800" cy="869950"/>
          </a:xfrm>
        </p:grpSpPr>
        <p:sp>
          <p:nvSpPr>
            <p:cNvPr id="326" name="Google Shape;326;p9"/>
            <p:cNvSpPr/>
            <p:nvPr/>
          </p:nvSpPr>
          <p:spPr>
            <a:xfrm>
              <a:off x="0" y="0"/>
              <a:ext cx="331141" cy="124248"/>
            </a:xfrm>
            <a:custGeom>
              <a:avLst/>
              <a:gdLst/>
              <a:ahLst/>
              <a:cxnLst/>
              <a:rect l="l" t="t" r="r" b="b"/>
              <a:pathLst>
                <a:path w="331141" h="124248" extrusionOk="0">
                  <a:moveTo>
                    <a:pt x="62124" y="0"/>
                  </a:moveTo>
                  <a:lnTo>
                    <a:pt x="269017" y="0"/>
                  </a:lnTo>
                  <a:cubicBezTo>
                    <a:pt x="303327" y="0"/>
                    <a:pt x="331141" y="27814"/>
                    <a:pt x="331141" y="62124"/>
                  </a:cubicBezTo>
                  <a:lnTo>
                    <a:pt x="331141" y="62124"/>
                  </a:lnTo>
                  <a:cubicBezTo>
                    <a:pt x="331141" y="78600"/>
                    <a:pt x="324596" y="94402"/>
                    <a:pt x="312945" y="106053"/>
                  </a:cubicBezTo>
                  <a:cubicBezTo>
                    <a:pt x="301294" y="117703"/>
                    <a:pt x="285493" y="124248"/>
                    <a:pt x="269017" y="124248"/>
                  </a:cubicBezTo>
                  <a:lnTo>
                    <a:pt x="62124" y="124248"/>
                  </a:lnTo>
                  <a:cubicBezTo>
                    <a:pt x="27814" y="124248"/>
                    <a:pt x="0" y="96434"/>
                    <a:pt x="0" y="62124"/>
                  </a:cubicBezTo>
                  <a:lnTo>
                    <a:pt x="0" y="62124"/>
                  </a:lnTo>
                  <a:cubicBezTo>
                    <a:pt x="0" y="27814"/>
                    <a:pt x="27814" y="0"/>
                    <a:pt x="62124" y="0"/>
                  </a:cubicBezTo>
                  <a:close/>
                </a:path>
              </a:pathLst>
            </a:custGeom>
            <a:solidFill>
              <a:srgbClr val="3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7;p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28" name="Google Shape;328;p9"/>
          <p:cNvGrpSpPr/>
          <p:nvPr/>
        </p:nvGrpSpPr>
        <p:grpSpPr>
          <a:xfrm>
            <a:off x="6771728" y="5112208"/>
            <a:ext cx="3086098" cy="3303098"/>
            <a:chOff x="0" y="-57150"/>
            <a:chExt cx="812800" cy="869950"/>
          </a:xfrm>
        </p:grpSpPr>
        <p:sp>
          <p:nvSpPr>
            <p:cNvPr id="329" name="Google Shape;329;p9"/>
            <p:cNvSpPr/>
            <p:nvPr/>
          </p:nvSpPr>
          <p:spPr>
            <a:xfrm>
              <a:off x="0" y="0"/>
              <a:ext cx="331141" cy="124248"/>
            </a:xfrm>
            <a:custGeom>
              <a:avLst/>
              <a:gdLst/>
              <a:ahLst/>
              <a:cxnLst/>
              <a:rect l="l" t="t" r="r" b="b"/>
              <a:pathLst>
                <a:path w="331141" h="124248" extrusionOk="0">
                  <a:moveTo>
                    <a:pt x="62124" y="0"/>
                  </a:moveTo>
                  <a:lnTo>
                    <a:pt x="269017" y="0"/>
                  </a:lnTo>
                  <a:cubicBezTo>
                    <a:pt x="303327" y="0"/>
                    <a:pt x="331141" y="27814"/>
                    <a:pt x="331141" y="62124"/>
                  </a:cubicBezTo>
                  <a:lnTo>
                    <a:pt x="331141" y="62124"/>
                  </a:lnTo>
                  <a:cubicBezTo>
                    <a:pt x="331141" y="78600"/>
                    <a:pt x="324596" y="94402"/>
                    <a:pt x="312945" y="106053"/>
                  </a:cubicBezTo>
                  <a:cubicBezTo>
                    <a:pt x="301294" y="117703"/>
                    <a:pt x="285493" y="124248"/>
                    <a:pt x="269017" y="124248"/>
                  </a:cubicBezTo>
                  <a:lnTo>
                    <a:pt x="62124" y="124248"/>
                  </a:lnTo>
                  <a:cubicBezTo>
                    <a:pt x="27814" y="124248"/>
                    <a:pt x="0" y="96434"/>
                    <a:pt x="0" y="62124"/>
                  </a:cubicBezTo>
                  <a:lnTo>
                    <a:pt x="0" y="62124"/>
                  </a:lnTo>
                  <a:cubicBezTo>
                    <a:pt x="0" y="27814"/>
                    <a:pt x="27814" y="0"/>
                    <a:pt x="62124" y="0"/>
                  </a:cubicBezTo>
                  <a:close/>
                </a:path>
              </a:pathLst>
            </a:custGeom>
            <a:solidFill>
              <a:srgbClr val="3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330;p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1" name="Google Shape;331;p9"/>
          <p:cNvGrpSpPr/>
          <p:nvPr/>
        </p:nvGrpSpPr>
        <p:grpSpPr>
          <a:xfrm>
            <a:off x="6771728" y="6286706"/>
            <a:ext cx="3086098" cy="3303098"/>
            <a:chOff x="0" y="-57150"/>
            <a:chExt cx="812800" cy="869950"/>
          </a:xfrm>
        </p:grpSpPr>
        <p:sp>
          <p:nvSpPr>
            <p:cNvPr id="332" name="Google Shape;332;p9"/>
            <p:cNvSpPr/>
            <p:nvPr/>
          </p:nvSpPr>
          <p:spPr>
            <a:xfrm>
              <a:off x="0" y="0"/>
              <a:ext cx="331141" cy="124248"/>
            </a:xfrm>
            <a:custGeom>
              <a:avLst/>
              <a:gdLst/>
              <a:ahLst/>
              <a:cxnLst/>
              <a:rect l="l" t="t" r="r" b="b"/>
              <a:pathLst>
                <a:path w="331141" h="124248" extrusionOk="0">
                  <a:moveTo>
                    <a:pt x="62124" y="0"/>
                  </a:moveTo>
                  <a:lnTo>
                    <a:pt x="269017" y="0"/>
                  </a:lnTo>
                  <a:cubicBezTo>
                    <a:pt x="303327" y="0"/>
                    <a:pt x="331141" y="27814"/>
                    <a:pt x="331141" y="62124"/>
                  </a:cubicBezTo>
                  <a:lnTo>
                    <a:pt x="331141" y="62124"/>
                  </a:lnTo>
                  <a:cubicBezTo>
                    <a:pt x="331141" y="78600"/>
                    <a:pt x="324596" y="94402"/>
                    <a:pt x="312945" y="106053"/>
                  </a:cubicBezTo>
                  <a:cubicBezTo>
                    <a:pt x="301294" y="117703"/>
                    <a:pt x="285493" y="124248"/>
                    <a:pt x="269017" y="124248"/>
                  </a:cubicBezTo>
                  <a:lnTo>
                    <a:pt x="62124" y="124248"/>
                  </a:lnTo>
                  <a:cubicBezTo>
                    <a:pt x="27814" y="124248"/>
                    <a:pt x="0" y="96434"/>
                    <a:pt x="0" y="62124"/>
                  </a:cubicBezTo>
                  <a:lnTo>
                    <a:pt x="0" y="62124"/>
                  </a:lnTo>
                  <a:cubicBezTo>
                    <a:pt x="0" y="27814"/>
                    <a:pt x="27814" y="0"/>
                    <a:pt x="62124" y="0"/>
                  </a:cubicBezTo>
                  <a:close/>
                </a:path>
              </a:pathLst>
            </a:custGeom>
            <a:solidFill>
              <a:srgbClr val="3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333;p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4" name="Google Shape;334;p9"/>
          <p:cNvGrpSpPr/>
          <p:nvPr/>
        </p:nvGrpSpPr>
        <p:grpSpPr>
          <a:xfrm>
            <a:off x="7586089" y="2546834"/>
            <a:ext cx="345019" cy="346565"/>
            <a:chOff x="1813" y="0"/>
            <a:chExt cx="809173" cy="812800"/>
          </a:xfrm>
        </p:grpSpPr>
        <p:sp>
          <p:nvSpPr>
            <p:cNvPr id="335" name="Google Shape;335;p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3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37" name="Google Shape;337;p9"/>
          <p:cNvSpPr txBox="1"/>
          <p:nvPr/>
        </p:nvSpPr>
        <p:spPr>
          <a:xfrm>
            <a:off x="121921" y="682887"/>
            <a:ext cx="13761720" cy="118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TỰ TIN MANG LẠI NHỮNG LỢI ÍCH GÌ ?</a:t>
            </a:r>
            <a:endParaRPr sz="5400" b="1" dirty="0">
              <a:solidFill>
                <a:srgbClr val="0E4D8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8" name="Google Shape;338;p9"/>
          <p:cNvGrpSpPr/>
          <p:nvPr/>
        </p:nvGrpSpPr>
        <p:grpSpPr>
          <a:xfrm>
            <a:off x="7592416" y="3973447"/>
            <a:ext cx="345019" cy="346565"/>
            <a:chOff x="1813" y="0"/>
            <a:chExt cx="809173" cy="812800"/>
          </a:xfrm>
        </p:grpSpPr>
        <p:sp>
          <p:nvSpPr>
            <p:cNvPr id="339" name="Google Shape;339;p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40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1" name="Google Shape;341;p9"/>
          <p:cNvGrpSpPr/>
          <p:nvPr/>
        </p:nvGrpSpPr>
        <p:grpSpPr>
          <a:xfrm>
            <a:off x="7561936" y="5393554"/>
            <a:ext cx="345019" cy="346565"/>
            <a:chOff x="1813" y="0"/>
            <a:chExt cx="809173" cy="812800"/>
          </a:xfrm>
        </p:grpSpPr>
        <p:sp>
          <p:nvSpPr>
            <p:cNvPr id="342" name="Google Shape;342;p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" name="Google Shape;343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4" name="Google Shape;344;p9"/>
          <p:cNvGrpSpPr/>
          <p:nvPr/>
        </p:nvGrpSpPr>
        <p:grpSpPr>
          <a:xfrm>
            <a:off x="8283060" y="7494351"/>
            <a:ext cx="345019" cy="346565"/>
            <a:chOff x="1813" y="0"/>
            <a:chExt cx="809173" cy="812800"/>
          </a:xfrm>
        </p:grpSpPr>
        <p:sp>
          <p:nvSpPr>
            <p:cNvPr id="345" name="Google Shape;345;p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4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16986707" y="1142706"/>
            <a:ext cx="3070534" cy="3446936"/>
            <a:chOff x="46786" y="0"/>
            <a:chExt cx="719229" cy="807396"/>
          </a:xfrm>
        </p:grpSpPr>
        <p:sp>
          <p:nvSpPr>
            <p:cNvPr id="348" name="Google Shape;348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" name="Google Shape;349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16823362" y="-647890"/>
            <a:ext cx="2058587" cy="2310939"/>
            <a:chOff x="46786" y="0"/>
            <a:chExt cx="719229" cy="807396"/>
          </a:xfrm>
        </p:grpSpPr>
        <p:sp>
          <p:nvSpPr>
            <p:cNvPr id="351" name="Google Shape;351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3" name="Google Shape;353;p9"/>
          <p:cNvGrpSpPr/>
          <p:nvPr/>
        </p:nvGrpSpPr>
        <p:grpSpPr>
          <a:xfrm>
            <a:off x="15463778" y="1935918"/>
            <a:ext cx="808712" cy="830816"/>
            <a:chOff x="46786" y="0"/>
            <a:chExt cx="719229" cy="807396"/>
          </a:xfrm>
        </p:grpSpPr>
        <p:sp>
          <p:nvSpPr>
            <p:cNvPr id="354" name="Google Shape;354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063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>
            <a:off x="16986707" y="4493359"/>
            <a:ext cx="939997" cy="832968"/>
            <a:chOff x="46786" y="0"/>
            <a:chExt cx="719229" cy="807396"/>
          </a:xfrm>
        </p:grpSpPr>
        <p:sp>
          <p:nvSpPr>
            <p:cNvPr id="357" name="Google Shape;357;p9"/>
            <p:cNvSpPr/>
            <p:nvPr/>
          </p:nvSpPr>
          <p:spPr>
            <a:xfrm>
              <a:off x="46786" y="0"/>
              <a:ext cx="719229" cy="807396"/>
            </a:xfrm>
            <a:custGeom>
              <a:avLst/>
              <a:gdLst/>
              <a:ahLst/>
              <a:cxnLst/>
              <a:rect l="l" t="t" r="r" b="b"/>
              <a:pathLst>
                <a:path w="719229" h="807396" extrusionOk="0">
                  <a:moveTo>
                    <a:pt x="359614" y="0"/>
                  </a:moveTo>
                  <a:cubicBezTo>
                    <a:pt x="564590" y="23755"/>
                    <a:pt x="719228" y="197350"/>
                    <a:pt x="719228" y="403698"/>
                  </a:cubicBezTo>
                  <a:cubicBezTo>
                    <a:pt x="719228" y="610046"/>
                    <a:pt x="564590" y="783641"/>
                    <a:pt x="359614" y="807396"/>
                  </a:cubicBezTo>
                  <a:cubicBezTo>
                    <a:pt x="154638" y="783641"/>
                    <a:pt x="0" y="610046"/>
                    <a:pt x="0" y="403698"/>
                  </a:cubicBezTo>
                  <a:cubicBezTo>
                    <a:pt x="0" y="197350"/>
                    <a:pt x="154638" y="23755"/>
                    <a:pt x="359614" y="0"/>
                  </a:cubicBezTo>
                  <a:close/>
                </a:path>
              </a:pathLst>
            </a:custGeom>
            <a:solidFill>
              <a:srgbClr val="0E4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59" name="Google Shape;359;p9"/>
          <p:cNvSpPr/>
          <p:nvPr/>
        </p:nvSpPr>
        <p:spPr>
          <a:xfrm>
            <a:off x="666663" y="2021135"/>
            <a:ext cx="5378389" cy="7607339"/>
          </a:xfrm>
          <a:custGeom>
            <a:avLst/>
            <a:gdLst/>
            <a:ahLst/>
            <a:cxnLst/>
            <a:rect l="l" t="t" r="r" b="b"/>
            <a:pathLst>
              <a:path w="5378389" h="7607339" extrusionOk="0">
                <a:moveTo>
                  <a:pt x="0" y="0"/>
                </a:moveTo>
                <a:lnTo>
                  <a:pt x="5378389" y="0"/>
                </a:lnTo>
                <a:lnTo>
                  <a:pt x="5378389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360" name="Google Shape;360;p9"/>
          <p:cNvSpPr txBox="1"/>
          <p:nvPr/>
        </p:nvSpPr>
        <p:spPr>
          <a:xfrm>
            <a:off x="8123726" y="2157528"/>
            <a:ext cx="5665734" cy="9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dạn</a:t>
            </a:r>
            <a:r>
              <a:rPr lang="en-US" sz="2800" dirty="0"/>
              <a:t> </a:t>
            </a:r>
            <a:r>
              <a:rPr lang="en-US" sz="2800" dirty="0" err="1"/>
              <a:t>giơ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ý </a:t>
            </a:r>
            <a:r>
              <a:rPr lang="en-US" sz="2800" dirty="0" err="1"/>
              <a:t>kiến</a:t>
            </a:r>
            <a:r>
              <a:rPr lang="en-US" sz="2800" dirty="0"/>
              <a:t>,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</a:t>
            </a:r>
            <a:endParaRPr sz="5400" dirty="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9"/>
          <p:cNvSpPr txBox="1"/>
          <p:nvPr/>
        </p:nvSpPr>
        <p:spPr>
          <a:xfrm>
            <a:off x="8121705" y="3743665"/>
            <a:ext cx="8705182" cy="9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dám</a:t>
            </a:r>
            <a:r>
              <a:rPr lang="en-US" sz="2800" dirty="0"/>
              <a:t> </a:t>
            </a:r>
            <a:r>
              <a:rPr lang="en-US" sz="2800" dirty="0" err="1"/>
              <a:t>thử</a:t>
            </a:r>
            <a:r>
              <a:rPr lang="en-US" sz="2800" dirty="0"/>
              <a:t> </a:t>
            </a:r>
            <a:r>
              <a:rPr lang="en-US" sz="2800" dirty="0" err="1"/>
              <a:t>thách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: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,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,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kịch</a:t>
            </a:r>
            <a:r>
              <a:rPr lang="en-US" sz="2800" dirty="0"/>
              <a:t>,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thao</a:t>
            </a:r>
            <a:r>
              <a:rPr lang="en-US" sz="2800" dirty="0"/>
              <a:t>,…</a:t>
            </a:r>
            <a:endParaRPr sz="5400" dirty="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9"/>
          <p:cNvSpPr txBox="1"/>
          <p:nvPr/>
        </p:nvSpPr>
        <p:spPr>
          <a:xfrm>
            <a:off x="8121502" y="5365173"/>
            <a:ext cx="8336617" cy="4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</a:t>
            </a:r>
            <a:endParaRPr sz="5400" dirty="0">
              <a:solidFill>
                <a:srgbClr val="124A87"/>
              </a:solidFill>
              <a:sym typeface="Arial" panose="020B0604020202020204"/>
            </a:endParaRPr>
          </a:p>
        </p:txBody>
      </p:sp>
      <p:sp>
        <p:nvSpPr>
          <p:cNvPr id="363" name="Google Shape;363;p9"/>
          <p:cNvSpPr txBox="1"/>
          <p:nvPr/>
        </p:nvSpPr>
        <p:spPr>
          <a:xfrm>
            <a:off x="8121502" y="6416735"/>
            <a:ext cx="9145418" cy="4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,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.</a:t>
            </a:r>
            <a:endParaRPr sz="5400" dirty="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4" name="Google Shape;364;p9"/>
          <p:cNvGrpSpPr/>
          <p:nvPr/>
        </p:nvGrpSpPr>
        <p:grpSpPr>
          <a:xfrm>
            <a:off x="7606996" y="6566292"/>
            <a:ext cx="345019" cy="346565"/>
            <a:chOff x="1813" y="0"/>
            <a:chExt cx="809173" cy="812800"/>
          </a:xfrm>
        </p:grpSpPr>
        <p:sp>
          <p:nvSpPr>
            <p:cNvPr id="365" name="Google Shape;365;p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6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" name="Google Shape;331;p9"/>
          <p:cNvGrpSpPr/>
          <p:nvPr/>
        </p:nvGrpSpPr>
        <p:grpSpPr>
          <a:xfrm>
            <a:off x="6795339" y="7732043"/>
            <a:ext cx="3086098" cy="3303098"/>
            <a:chOff x="0" y="-57150"/>
            <a:chExt cx="812800" cy="869950"/>
          </a:xfrm>
        </p:grpSpPr>
        <p:sp>
          <p:nvSpPr>
            <p:cNvPr id="48" name="Google Shape;332;p9"/>
            <p:cNvSpPr/>
            <p:nvPr/>
          </p:nvSpPr>
          <p:spPr>
            <a:xfrm>
              <a:off x="0" y="0"/>
              <a:ext cx="331141" cy="124248"/>
            </a:xfrm>
            <a:custGeom>
              <a:avLst/>
              <a:gdLst/>
              <a:ahLst/>
              <a:cxnLst/>
              <a:rect l="l" t="t" r="r" b="b"/>
              <a:pathLst>
                <a:path w="331141" h="124248" extrusionOk="0">
                  <a:moveTo>
                    <a:pt x="62124" y="0"/>
                  </a:moveTo>
                  <a:lnTo>
                    <a:pt x="269017" y="0"/>
                  </a:lnTo>
                  <a:cubicBezTo>
                    <a:pt x="303327" y="0"/>
                    <a:pt x="331141" y="27814"/>
                    <a:pt x="331141" y="62124"/>
                  </a:cubicBezTo>
                  <a:lnTo>
                    <a:pt x="331141" y="62124"/>
                  </a:lnTo>
                  <a:cubicBezTo>
                    <a:pt x="331141" y="78600"/>
                    <a:pt x="324596" y="94402"/>
                    <a:pt x="312945" y="106053"/>
                  </a:cubicBezTo>
                  <a:cubicBezTo>
                    <a:pt x="301294" y="117703"/>
                    <a:pt x="285493" y="124248"/>
                    <a:pt x="269017" y="124248"/>
                  </a:cubicBezTo>
                  <a:lnTo>
                    <a:pt x="62124" y="124248"/>
                  </a:lnTo>
                  <a:cubicBezTo>
                    <a:pt x="27814" y="124248"/>
                    <a:pt x="0" y="96434"/>
                    <a:pt x="0" y="62124"/>
                  </a:cubicBezTo>
                  <a:lnTo>
                    <a:pt x="0" y="62124"/>
                  </a:lnTo>
                  <a:cubicBezTo>
                    <a:pt x="0" y="27814"/>
                    <a:pt x="27814" y="0"/>
                    <a:pt x="62124" y="0"/>
                  </a:cubicBezTo>
                  <a:close/>
                </a:path>
              </a:pathLst>
            </a:custGeom>
            <a:solidFill>
              <a:srgbClr val="3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333;p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0" name="Google Shape;364;p9"/>
          <p:cNvGrpSpPr/>
          <p:nvPr/>
        </p:nvGrpSpPr>
        <p:grpSpPr>
          <a:xfrm>
            <a:off x="7647425" y="8001538"/>
            <a:ext cx="345019" cy="346565"/>
            <a:chOff x="1813" y="0"/>
            <a:chExt cx="809173" cy="812800"/>
          </a:xfrm>
        </p:grpSpPr>
        <p:sp>
          <p:nvSpPr>
            <p:cNvPr id="51" name="Google Shape;365;p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36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3" name="Google Shape;363;p9"/>
          <p:cNvSpPr txBox="1"/>
          <p:nvPr/>
        </p:nvSpPr>
        <p:spPr>
          <a:xfrm>
            <a:off x="8121502" y="7804665"/>
            <a:ext cx="8562616" cy="9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2800" dirty="0" err="1"/>
              <a:t>Tự</a:t>
            </a:r>
            <a:r>
              <a:rPr lang="en-US" sz="2800" dirty="0"/>
              <a:t> tin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  <a:endParaRPr sz="5400" dirty="0">
              <a:solidFill>
                <a:srgbClr val="124A8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/>
      <p:bldP spid="361" grpId="0"/>
      <p:bldP spid="362" grpId="0"/>
      <p:bldP spid="363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/>
          <p:nvPr/>
        </p:nvSpPr>
        <p:spPr>
          <a:xfrm>
            <a:off x="1539838" y="835474"/>
            <a:ext cx="15208323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solidFill>
                  <a:srgbClr val="0E4D8D"/>
                </a:solidFill>
              </a:rPr>
              <a:t>3. CÁCH HÌNH THÀNH SỰ</a:t>
            </a:r>
            <a:r>
              <a:rPr lang="en-US" sz="7500" b="1" dirty="0">
                <a:solidFill>
                  <a:srgbClr val="0E4D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TỰ TIN</a:t>
            </a:r>
            <a:endParaRPr sz="7500" b="1" dirty="0">
              <a:solidFill>
                <a:srgbClr val="0E4D8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Đã tạo hình ả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" y="1989636"/>
            <a:ext cx="5796940" cy="50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ình chữ nhật: Góc Tròn 24"/>
          <p:cNvSpPr/>
          <p:nvPr/>
        </p:nvSpPr>
        <p:spPr>
          <a:xfrm>
            <a:off x="7559075" y="2258487"/>
            <a:ext cx="9512505" cy="35206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1905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- GV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ID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" indent="-1905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ID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" indent="-1905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endParaRPr lang="en-ID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100" name="Picture 4" descr="Sơ đồ tư duy là gì? Mẫu, cách vẽ và phần mềm vẽ Mind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" y="7085536"/>
            <a:ext cx="5796940" cy="29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Đồ họa 2"/>
          <p:cNvGrpSpPr/>
          <p:nvPr/>
        </p:nvGrpSpPr>
        <p:grpSpPr>
          <a:xfrm>
            <a:off x="13428704" y="6535947"/>
            <a:ext cx="4455312" cy="2579009"/>
            <a:chOff x="13572845" y="7184543"/>
            <a:chExt cx="4455312" cy="2579009"/>
          </a:xfrm>
          <a:solidFill>
            <a:srgbClr val="000000"/>
          </a:solidFill>
        </p:grpSpPr>
        <p:sp>
          <p:nvSpPr>
            <p:cNvPr id="5" name="Hình tự do: Hình 4"/>
            <p:cNvSpPr/>
            <p:nvPr/>
          </p:nvSpPr>
          <p:spPr>
            <a:xfrm flipV="1">
              <a:off x="15483218" y="7184543"/>
              <a:ext cx="736613" cy="334514"/>
            </a:xfrm>
            <a:custGeom>
              <a:avLst/>
              <a:gdLst>
                <a:gd name="connsiteX0" fmla="*/ 412653 w 736613"/>
                <a:gd name="connsiteY0" fmla="*/ 323931 h 334514"/>
                <a:gd name="connsiteX1" fmla="*/ 405810 w 736613"/>
                <a:gd name="connsiteY1" fmla="*/ 281348 h 334514"/>
                <a:gd name="connsiteX2" fmla="*/ 400107 w 736613"/>
                <a:gd name="connsiteY2" fmla="*/ 209489 h 334514"/>
                <a:gd name="connsiteX3" fmla="*/ 395545 w 736613"/>
                <a:gd name="connsiteY3" fmla="*/ 117098 h 334514"/>
                <a:gd name="connsiteX4" fmla="*/ 392123 w 736613"/>
                <a:gd name="connsiteY4" fmla="*/ 57025 h 334514"/>
                <a:gd name="connsiteX5" fmla="*/ 373494 w 736613"/>
                <a:gd name="connsiteY5" fmla="*/ 43718 h 334514"/>
                <a:gd name="connsiteX6" fmla="*/ 343460 w 736613"/>
                <a:gd name="connsiteY6" fmla="*/ 39155 h 334514"/>
                <a:gd name="connsiteX7" fmla="*/ 348783 w 736613"/>
                <a:gd name="connsiteY7" fmla="*/ 139910 h 334514"/>
                <a:gd name="connsiteX8" fmla="*/ 340799 w 736613"/>
                <a:gd name="connsiteY8" fmla="*/ 152077 h 334514"/>
                <a:gd name="connsiteX9" fmla="*/ 319509 w 736613"/>
                <a:gd name="connsiteY9" fmla="*/ 163103 h 334514"/>
                <a:gd name="connsiteX10" fmla="*/ 254119 w 736613"/>
                <a:gd name="connsiteY10" fmla="*/ 186296 h 334514"/>
                <a:gd name="connsiteX11" fmla="*/ 184926 w 736613"/>
                <a:gd name="connsiteY11" fmla="*/ 77176 h 334514"/>
                <a:gd name="connsiteX12" fmla="*/ 172380 w 736613"/>
                <a:gd name="connsiteY12" fmla="*/ 39535 h 334514"/>
                <a:gd name="connsiteX13" fmla="*/ 145388 w 736613"/>
                <a:gd name="connsiteY13" fmla="*/ 40296 h 334514"/>
                <a:gd name="connsiteX14" fmla="*/ 146148 w 736613"/>
                <a:gd name="connsiteY14" fmla="*/ 132686 h 334514"/>
                <a:gd name="connsiteX15" fmla="*/ 125999 w 736613"/>
                <a:gd name="connsiteY15" fmla="*/ 163483 h 334514"/>
                <a:gd name="connsiteX16" fmla="*/ 96725 w 736613"/>
                <a:gd name="connsiteY16" fmla="*/ 127363 h 334514"/>
                <a:gd name="connsiteX17" fmla="*/ 57947 w 736613"/>
                <a:gd name="connsiteY17" fmla="*/ 34212 h 334514"/>
                <a:gd name="connsiteX18" fmla="*/ 46161 w 736613"/>
                <a:gd name="connsiteY18" fmla="*/ 27369 h 334514"/>
                <a:gd name="connsiteX19" fmla="*/ 42360 w 736613"/>
                <a:gd name="connsiteY19" fmla="*/ 133067 h 334514"/>
                <a:gd name="connsiteX20" fmla="*/ 21450 w 736613"/>
                <a:gd name="connsiteY20" fmla="*/ 186296 h 334514"/>
                <a:gd name="connsiteX21" fmla="*/ 5482 w 736613"/>
                <a:gd name="connsiteY21" fmla="*/ 181733 h 334514"/>
                <a:gd name="connsiteX22" fmla="*/ -5163 w 736613"/>
                <a:gd name="connsiteY22" fmla="*/ 61207 h 334514"/>
                <a:gd name="connsiteX23" fmla="*/ 43500 w 736613"/>
                <a:gd name="connsiteY23" fmla="*/ -2288 h 334514"/>
                <a:gd name="connsiteX24" fmla="*/ 89502 w 736613"/>
                <a:gd name="connsiteY24" fmla="*/ 22806 h 334514"/>
                <a:gd name="connsiteX25" fmla="*/ 99006 w 736613"/>
                <a:gd name="connsiteY25" fmla="*/ 42197 h 334514"/>
                <a:gd name="connsiteX26" fmla="*/ 107370 w 736613"/>
                <a:gd name="connsiteY26" fmla="*/ 26988 h 334514"/>
                <a:gd name="connsiteX27" fmla="*/ 175422 w 736613"/>
                <a:gd name="connsiteY27" fmla="*/ 12540 h 334514"/>
                <a:gd name="connsiteX28" fmla="*/ 190249 w 736613"/>
                <a:gd name="connsiteY28" fmla="*/ 22426 h 334514"/>
                <a:gd name="connsiteX29" fmla="*/ 197092 w 736613"/>
                <a:gd name="connsiteY29" fmla="*/ 14442 h 334514"/>
                <a:gd name="connsiteX30" fmla="*/ 246895 w 736613"/>
                <a:gd name="connsiteY30" fmla="*/ -3808 h 334514"/>
                <a:gd name="connsiteX31" fmla="*/ 298980 w 736613"/>
                <a:gd name="connsiteY31" fmla="*/ 20905 h 334514"/>
                <a:gd name="connsiteX32" fmla="*/ 313046 w 736613"/>
                <a:gd name="connsiteY32" fmla="*/ 25468 h 334514"/>
                <a:gd name="connsiteX33" fmla="*/ 356767 w 736613"/>
                <a:gd name="connsiteY33" fmla="*/ 7598 h 334514"/>
                <a:gd name="connsiteX34" fmla="*/ 386801 w 736613"/>
                <a:gd name="connsiteY34" fmla="*/ 20905 h 334514"/>
                <a:gd name="connsiteX35" fmla="*/ 399347 w 736613"/>
                <a:gd name="connsiteY35" fmla="*/ 33832 h 334514"/>
                <a:gd name="connsiteX36" fmla="*/ 401628 w 736613"/>
                <a:gd name="connsiteY36" fmla="*/ 24707 h 334514"/>
                <a:gd name="connsiteX37" fmla="*/ 424058 w 736613"/>
                <a:gd name="connsiteY37" fmla="*/ 3796 h 334514"/>
                <a:gd name="connsiteX38" fmla="*/ 489069 w 736613"/>
                <a:gd name="connsiteY38" fmla="*/ 1895 h 334514"/>
                <a:gd name="connsiteX39" fmla="*/ 503515 w 736613"/>
                <a:gd name="connsiteY39" fmla="*/ 11780 h 334514"/>
                <a:gd name="connsiteX40" fmla="*/ 517202 w 736613"/>
                <a:gd name="connsiteY40" fmla="*/ 3035 h 334514"/>
                <a:gd name="connsiteX41" fmla="*/ 600841 w 736613"/>
                <a:gd name="connsiteY41" fmla="*/ 16343 h 334514"/>
                <a:gd name="connsiteX42" fmla="*/ 609965 w 736613"/>
                <a:gd name="connsiteY42" fmla="*/ 25848 h 334514"/>
                <a:gd name="connsiteX43" fmla="*/ 622131 w 736613"/>
                <a:gd name="connsiteY43" fmla="*/ 12540 h 334514"/>
                <a:gd name="connsiteX44" fmla="*/ 690183 w 736613"/>
                <a:gd name="connsiteY44" fmla="*/ 5317 h 334514"/>
                <a:gd name="connsiteX45" fmla="*/ 730862 w 736613"/>
                <a:gd name="connsiteY45" fmla="*/ 36874 h 334514"/>
                <a:gd name="connsiteX46" fmla="*/ 727440 w 736613"/>
                <a:gd name="connsiteY46" fmla="*/ 44858 h 334514"/>
                <a:gd name="connsiteX47" fmla="*/ 696265 w 736613"/>
                <a:gd name="connsiteY47" fmla="*/ 38014 h 334514"/>
                <a:gd name="connsiteX48" fmla="*/ 662810 w 736613"/>
                <a:gd name="connsiteY48" fmla="*/ 29270 h 334514"/>
                <a:gd name="connsiteX49" fmla="*/ 653686 w 736613"/>
                <a:gd name="connsiteY49" fmla="*/ 127744 h 334514"/>
                <a:gd name="connsiteX50" fmla="*/ 656727 w 736613"/>
                <a:gd name="connsiteY50" fmla="*/ 165384 h 334514"/>
                <a:gd name="connsiteX51" fmla="*/ 681439 w 736613"/>
                <a:gd name="connsiteY51" fmla="*/ 169186 h 334514"/>
                <a:gd name="connsiteX52" fmla="*/ 703109 w 736613"/>
                <a:gd name="connsiteY52" fmla="*/ 191999 h 334514"/>
                <a:gd name="connsiteX53" fmla="*/ 679157 w 736613"/>
                <a:gd name="connsiteY53" fmla="*/ 201124 h 334514"/>
                <a:gd name="connsiteX54" fmla="*/ 660529 w 736613"/>
                <a:gd name="connsiteY54" fmla="*/ 203405 h 334514"/>
                <a:gd name="connsiteX55" fmla="*/ 660529 w 736613"/>
                <a:gd name="connsiteY55" fmla="*/ 218614 h 334514"/>
                <a:gd name="connsiteX56" fmla="*/ 663570 w 736613"/>
                <a:gd name="connsiteY56" fmla="*/ 242186 h 334514"/>
                <a:gd name="connsiteX57" fmla="*/ 656727 w 736613"/>
                <a:gd name="connsiteY57" fmla="*/ 254733 h 334514"/>
                <a:gd name="connsiteX58" fmla="*/ 619470 w 736613"/>
                <a:gd name="connsiteY58" fmla="*/ 251692 h 334514"/>
                <a:gd name="connsiteX59" fmla="*/ 612246 w 736613"/>
                <a:gd name="connsiteY59" fmla="*/ 222416 h 334514"/>
                <a:gd name="connsiteX60" fmla="*/ 611106 w 736613"/>
                <a:gd name="connsiteY60" fmla="*/ 199603 h 334514"/>
                <a:gd name="connsiteX61" fmla="*/ 588295 w 736613"/>
                <a:gd name="connsiteY61" fmla="*/ 195801 h 334514"/>
                <a:gd name="connsiteX62" fmla="*/ 592477 w 736613"/>
                <a:gd name="connsiteY62" fmla="*/ 168046 h 334514"/>
                <a:gd name="connsiteX63" fmla="*/ 606543 w 736613"/>
                <a:gd name="connsiteY63" fmla="*/ 165004 h 334514"/>
                <a:gd name="connsiteX64" fmla="*/ 606163 w 736613"/>
                <a:gd name="connsiteY64" fmla="*/ 104931 h 334514"/>
                <a:gd name="connsiteX65" fmla="*/ 605783 w 736613"/>
                <a:gd name="connsiteY65" fmla="*/ 44478 h 334514"/>
                <a:gd name="connsiteX66" fmla="*/ 579931 w 736613"/>
                <a:gd name="connsiteY66" fmla="*/ 33832 h 334514"/>
                <a:gd name="connsiteX67" fmla="*/ 549517 w 736613"/>
                <a:gd name="connsiteY67" fmla="*/ 22806 h 334514"/>
                <a:gd name="connsiteX68" fmla="*/ 543434 w 736613"/>
                <a:gd name="connsiteY68" fmla="*/ 96947 h 334514"/>
                <a:gd name="connsiteX69" fmla="*/ 543054 w 736613"/>
                <a:gd name="connsiteY69" fmla="*/ 152837 h 334514"/>
                <a:gd name="connsiteX70" fmla="*/ 508838 w 736613"/>
                <a:gd name="connsiteY70" fmla="*/ 150936 h 334514"/>
                <a:gd name="connsiteX71" fmla="*/ 495532 w 736613"/>
                <a:gd name="connsiteY71" fmla="*/ 60447 h 334514"/>
                <a:gd name="connsiteX72" fmla="*/ 495151 w 736613"/>
                <a:gd name="connsiteY72" fmla="*/ 35733 h 334514"/>
                <a:gd name="connsiteX73" fmla="*/ 478043 w 736613"/>
                <a:gd name="connsiteY73" fmla="*/ 27369 h 334514"/>
                <a:gd name="connsiteX74" fmla="*/ 446869 w 736613"/>
                <a:gd name="connsiteY74" fmla="*/ 29650 h 334514"/>
                <a:gd name="connsiteX75" fmla="*/ 458654 w 736613"/>
                <a:gd name="connsiteY75" fmla="*/ 293134 h 334514"/>
                <a:gd name="connsiteX76" fmla="*/ 461696 w 736613"/>
                <a:gd name="connsiteY76" fmla="*/ 322411 h 334514"/>
                <a:gd name="connsiteX77" fmla="*/ 412653 w 736613"/>
                <a:gd name="connsiteY77" fmla="*/ 323931 h 334514"/>
                <a:gd name="connsiteX78" fmla="*/ 294417 w 736613"/>
                <a:gd name="connsiteY78" fmla="*/ 149416 h 334514"/>
                <a:gd name="connsiteX79" fmla="*/ 295558 w 736613"/>
                <a:gd name="connsiteY79" fmla="*/ 109494 h 334514"/>
                <a:gd name="connsiteX80" fmla="*/ 259061 w 736613"/>
                <a:gd name="connsiteY80" fmla="*/ 28129 h 334514"/>
                <a:gd name="connsiteX81" fmla="*/ 241193 w 736613"/>
                <a:gd name="connsiteY81" fmla="*/ 23947 h 334514"/>
                <a:gd name="connsiteX82" fmla="*/ 243854 w 736613"/>
                <a:gd name="connsiteY82" fmla="*/ 111015 h 334514"/>
                <a:gd name="connsiteX83" fmla="*/ 294417 w 736613"/>
                <a:gd name="connsiteY83" fmla="*/ 149416 h 3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36613" h="334514">
                  <a:moveTo>
                    <a:pt x="412653" y="323931"/>
                  </a:moveTo>
                  <a:cubicBezTo>
                    <a:pt x="409611" y="322030"/>
                    <a:pt x="406950" y="306822"/>
                    <a:pt x="405810" y="281348"/>
                  </a:cubicBezTo>
                  <a:cubicBezTo>
                    <a:pt x="404669" y="259676"/>
                    <a:pt x="402008" y="227358"/>
                    <a:pt x="400107" y="209489"/>
                  </a:cubicBezTo>
                  <a:cubicBezTo>
                    <a:pt x="397826" y="191999"/>
                    <a:pt x="395925" y="150556"/>
                    <a:pt x="395545" y="117098"/>
                  </a:cubicBezTo>
                  <a:cubicBezTo>
                    <a:pt x="395165" y="84020"/>
                    <a:pt x="394024" y="57025"/>
                    <a:pt x="392123" y="57025"/>
                  </a:cubicBezTo>
                  <a:cubicBezTo>
                    <a:pt x="390602" y="57025"/>
                    <a:pt x="382239" y="50942"/>
                    <a:pt x="373494" y="43718"/>
                  </a:cubicBezTo>
                  <a:cubicBezTo>
                    <a:pt x="354866" y="28129"/>
                    <a:pt x="348023" y="26988"/>
                    <a:pt x="343460" y="39155"/>
                  </a:cubicBezTo>
                  <a:cubicBezTo>
                    <a:pt x="340419" y="47900"/>
                    <a:pt x="343841" y="117478"/>
                    <a:pt x="348783" y="139910"/>
                  </a:cubicBezTo>
                  <a:cubicBezTo>
                    <a:pt x="351444" y="151317"/>
                    <a:pt x="351064" y="152077"/>
                    <a:pt x="340799" y="152077"/>
                  </a:cubicBezTo>
                  <a:cubicBezTo>
                    <a:pt x="333576" y="152077"/>
                    <a:pt x="325972" y="155879"/>
                    <a:pt x="319509" y="163103"/>
                  </a:cubicBezTo>
                  <a:cubicBezTo>
                    <a:pt x="309244" y="174129"/>
                    <a:pt x="274648" y="186296"/>
                    <a:pt x="254119" y="186296"/>
                  </a:cubicBezTo>
                  <a:cubicBezTo>
                    <a:pt x="218762" y="186296"/>
                    <a:pt x="190629" y="142572"/>
                    <a:pt x="184926" y="77176"/>
                  </a:cubicBezTo>
                  <a:cubicBezTo>
                    <a:pt x="182645" y="52462"/>
                    <a:pt x="180744" y="46759"/>
                    <a:pt x="172380" y="39535"/>
                  </a:cubicBezTo>
                  <a:cubicBezTo>
                    <a:pt x="159454" y="27749"/>
                    <a:pt x="149950" y="28129"/>
                    <a:pt x="145388" y="40296"/>
                  </a:cubicBezTo>
                  <a:cubicBezTo>
                    <a:pt x="140065" y="53603"/>
                    <a:pt x="140445" y="109494"/>
                    <a:pt x="146148" y="132686"/>
                  </a:cubicBezTo>
                  <a:cubicBezTo>
                    <a:pt x="151471" y="156640"/>
                    <a:pt x="146908" y="163483"/>
                    <a:pt x="125999" y="163483"/>
                  </a:cubicBezTo>
                  <a:cubicBezTo>
                    <a:pt x="108511" y="163483"/>
                    <a:pt x="102428" y="155879"/>
                    <a:pt x="96725" y="127363"/>
                  </a:cubicBezTo>
                  <a:cubicBezTo>
                    <a:pt x="91783" y="103791"/>
                    <a:pt x="69732" y="50561"/>
                    <a:pt x="57947" y="34212"/>
                  </a:cubicBezTo>
                  <a:cubicBezTo>
                    <a:pt x="51104" y="24707"/>
                    <a:pt x="48442" y="23186"/>
                    <a:pt x="46161" y="27369"/>
                  </a:cubicBezTo>
                  <a:cubicBezTo>
                    <a:pt x="40079" y="38014"/>
                    <a:pt x="38178" y="90483"/>
                    <a:pt x="42360" y="133067"/>
                  </a:cubicBezTo>
                  <a:cubicBezTo>
                    <a:pt x="46922" y="182114"/>
                    <a:pt x="45401" y="186296"/>
                    <a:pt x="21450" y="186296"/>
                  </a:cubicBezTo>
                  <a:cubicBezTo>
                    <a:pt x="14987" y="186296"/>
                    <a:pt x="7763" y="184015"/>
                    <a:pt x="5482" y="181733"/>
                  </a:cubicBezTo>
                  <a:cubicBezTo>
                    <a:pt x="-981" y="173369"/>
                    <a:pt x="-7824" y="95806"/>
                    <a:pt x="-5163" y="61207"/>
                  </a:cubicBezTo>
                  <a:cubicBezTo>
                    <a:pt x="-981" y="11400"/>
                    <a:pt x="6243" y="2275"/>
                    <a:pt x="43500" y="-2288"/>
                  </a:cubicBezTo>
                  <a:cubicBezTo>
                    <a:pt x="70113" y="-5329"/>
                    <a:pt x="77716" y="-1147"/>
                    <a:pt x="89502" y="22806"/>
                  </a:cubicBezTo>
                  <a:lnTo>
                    <a:pt x="99006" y="42197"/>
                  </a:lnTo>
                  <a:lnTo>
                    <a:pt x="107370" y="26988"/>
                  </a:lnTo>
                  <a:cubicBezTo>
                    <a:pt x="122577" y="754"/>
                    <a:pt x="148809" y="-4949"/>
                    <a:pt x="175422" y="12540"/>
                  </a:cubicBezTo>
                  <a:lnTo>
                    <a:pt x="190249" y="22426"/>
                  </a:lnTo>
                  <a:lnTo>
                    <a:pt x="197092" y="14442"/>
                  </a:lnTo>
                  <a:cubicBezTo>
                    <a:pt x="208877" y="1514"/>
                    <a:pt x="223704" y="-3808"/>
                    <a:pt x="246895" y="-3808"/>
                  </a:cubicBezTo>
                  <a:cubicBezTo>
                    <a:pt x="270846" y="-3808"/>
                    <a:pt x="281491" y="1514"/>
                    <a:pt x="298980" y="20905"/>
                  </a:cubicBezTo>
                  <a:cubicBezTo>
                    <a:pt x="308104" y="31171"/>
                    <a:pt x="309244" y="31551"/>
                    <a:pt x="313046" y="25468"/>
                  </a:cubicBezTo>
                  <a:cubicBezTo>
                    <a:pt x="319129" y="15202"/>
                    <a:pt x="337378" y="7598"/>
                    <a:pt x="356767" y="7598"/>
                  </a:cubicBezTo>
                  <a:cubicBezTo>
                    <a:pt x="371974" y="7598"/>
                    <a:pt x="376156" y="9499"/>
                    <a:pt x="386801" y="20905"/>
                  </a:cubicBezTo>
                  <a:lnTo>
                    <a:pt x="399347" y="33832"/>
                  </a:lnTo>
                  <a:lnTo>
                    <a:pt x="401628" y="24707"/>
                  </a:lnTo>
                  <a:cubicBezTo>
                    <a:pt x="403148" y="18624"/>
                    <a:pt x="411132" y="11400"/>
                    <a:pt x="424058" y="3796"/>
                  </a:cubicBezTo>
                  <a:cubicBezTo>
                    <a:pt x="449530" y="-10652"/>
                    <a:pt x="469679" y="-11413"/>
                    <a:pt x="489069" y="1895"/>
                  </a:cubicBezTo>
                  <a:lnTo>
                    <a:pt x="503515" y="11780"/>
                  </a:lnTo>
                  <a:lnTo>
                    <a:pt x="517202" y="3035"/>
                  </a:lnTo>
                  <a:cubicBezTo>
                    <a:pt x="542293" y="-12553"/>
                    <a:pt x="579551" y="-6470"/>
                    <a:pt x="600841" y="16343"/>
                  </a:cubicBezTo>
                  <a:lnTo>
                    <a:pt x="609965" y="25848"/>
                  </a:lnTo>
                  <a:lnTo>
                    <a:pt x="622131" y="12540"/>
                  </a:lnTo>
                  <a:cubicBezTo>
                    <a:pt x="639239" y="-6090"/>
                    <a:pt x="662049" y="-8751"/>
                    <a:pt x="690183" y="5317"/>
                  </a:cubicBezTo>
                  <a:cubicBezTo>
                    <a:pt x="710712" y="15202"/>
                    <a:pt x="730862" y="31171"/>
                    <a:pt x="730862" y="36874"/>
                  </a:cubicBezTo>
                  <a:cubicBezTo>
                    <a:pt x="730862" y="38395"/>
                    <a:pt x="729341" y="42197"/>
                    <a:pt x="727440" y="44858"/>
                  </a:cubicBezTo>
                  <a:cubicBezTo>
                    <a:pt x="724779" y="49041"/>
                    <a:pt x="718696" y="47520"/>
                    <a:pt x="696265" y="38014"/>
                  </a:cubicBezTo>
                  <a:cubicBezTo>
                    <a:pt x="676116" y="28889"/>
                    <a:pt x="666992" y="26608"/>
                    <a:pt x="662810" y="29270"/>
                  </a:cubicBezTo>
                  <a:cubicBezTo>
                    <a:pt x="654066" y="34593"/>
                    <a:pt x="649884" y="81738"/>
                    <a:pt x="653686" y="127744"/>
                  </a:cubicBezTo>
                  <a:lnTo>
                    <a:pt x="656727" y="165384"/>
                  </a:lnTo>
                  <a:lnTo>
                    <a:pt x="681439" y="169186"/>
                  </a:lnTo>
                  <a:cubicBezTo>
                    <a:pt x="707671" y="173369"/>
                    <a:pt x="712613" y="178692"/>
                    <a:pt x="703109" y="191999"/>
                  </a:cubicBezTo>
                  <a:cubicBezTo>
                    <a:pt x="699307" y="196561"/>
                    <a:pt x="691323" y="199983"/>
                    <a:pt x="679157" y="201124"/>
                  </a:cubicBezTo>
                  <a:lnTo>
                    <a:pt x="660529" y="203405"/>
                  </a:lnTo>
                  <a:lnTo>
                    <a:pt x="660529" y="218614"/>
                  </a:lnTo>
                  <a:cubicBezTo>
                    <a:pt x="660529" y="226978"/>
                    <a:pt x="662049" y="237624"/>
                    <a:pt x="663570" y="242186"/>
                  </a:cubicBezTo>
                  <a:cubicBezTo>
                    <a:pt x="666231" y="249410"/>
                    <a:pt x="665091" y="251692"/>
                    <a:pt x="656727" y="254733"/>
                  </a:cubicBezTo>
                  <a:cubicBezTo>
                    <a:pt x="641520" y="260437"/>
                    <a:pt x="626313" y="259296"/>
                    <a:pt x="619470" y="251692"/>
                  </a:cubicBezTo>
                  <a:cubicBezTo>
                    <a:pt x="615668" y="247509"/>
                    <a:pt x="613007" y="236483"/>
                    <a:pt x="612246" y="222416"/>
                  </a:cubicBezTo>
                  <a:lnTo>
                    <a:pt x="611106" y="199603"/>
                  </a:lnTo>
                  <a:lnTo>
                    <a:pt x="588295" y="195801"/>
                  </a:lnTo>
                  <a:cubicBezTo>
                    <a:pt x="553699" y="190098"/>
                    <a:pt x="555600" y="175650"/>
                    <a:pt x="592477" y="168046"/>
                  </a:cubicBezTo>
                  <a:lnTo>
                    <a:pt x="606543" y="165004"/>
                  </a:lnTo>
                  <a:lnTo>
                    <a:pt x="606163" y="104931"/>
                  </a:lnTo>
                  <a:lnTo>
                    <a:pt x="605783" y="44478"/>
                  </a:lnTo>
                  <a:lnTo>
                    <a:pt x="579931" y="33832"/>
                  </a:lnTo>
                  <a:cubicBezTo>
                    <a:pt x="565864" y="27749"/>
                    <a:pt x="552178" y="22806"/>
                    <a:pt x="549517" y="22806"/>
                  </a:cubicBezTo>
                  <a:cubicBezTo>
                    <a:pt x="541153" y="22806"/>
                    <a:pt x="539252" y="42577"/>
                    <a:pt x="543434" y="96947"/>
                  </a:cubicBezTo>
                  <a:cubicBezTo>
                    <a:pt x="546475" y="136108"/>
                    <a:pt x="546095" y="150936"/>
                    <a:pt x="543054" y="152837"/>
                  </a:cubicBezTo>
                  <a:cubicBezTo>
                    <a:pt x="536211" y="157400"/>
                    <a:pt x="516061" y="156259"/>
                    <a:pt x="508838" y="150936"/>
                  </a:cubicBezTo>
                  <a:cubicBezTo>
                    <a:pt x="501234" y="145233"/>
                    <a:pt x="495912" y="107973"/>
                    <a:pt x="495532" y="60447"/>
                  </a:cubicBezTo>
                  <a:lnTo>
                    <a:pt x="495151" y="35733"/>
                  </a:lnTo>
                  <a:lnTo>
                    <a:pt x="478043" y="27369"/>
                  </a:lnTo>
                  <a:cubicBezTo>
                    <a:pt x="455613" y="16343"/>
                    <a:pt x="450290" y="16723"/>
                    <a:pt x="446869" y="29650"/>
                  </a:cubicBezTo>
                  <a:cubicBezTo>
                    <a:pt x="438885" y="58166"/>
                    <a:pt x="446489" y="229640"/>
                    <a:pt x="458654" y="293134"/>
                  </a:cubicBezTo>
                  <a:cubicBezTo>
                    <a:pt x="461316" y="306822"/>
                    <a:pt x="462456" y="320129"/>
                    <a:pt x="461696" y="322411"/>
                  </a:cubicBezTo>
                  <a:cubicBezTo>
                    <a:pt x="460175" y="327733"/>
                    <a:pt x="420256" y="328494"/>
                    <a:pt x="412653" y="323931"/>
                  </a:cubicBezTo>
                  <a:close/>
                  <a:moveTo>
                    <a:pt x="294417" y="149416"/>
                  </a:moveTo>
                  <a:cubicBezTo>
                    <a:pt x="299740" y="143332"/>
                    <a:pt x="299740" y="138770"/>
                    <a:pt x="295558" y="109494"/>
                  </a:cubicBezTo>
                  <a:cubicBezTo>
                    <a:pt x="290236" y="73754"/>
                    <a:pt x="277690" y="45999"/>
                    <a:pt x="259061" y="28129"/>
                  </a:cubicBezTo>
                  <a:cubicBezTo>
                    <a:pt x="248416" y="17863"/>
                    <a:pt x="247656" y="17863"/>
                    <a:pt x="241193" y="23947"/>
                  </a:cubicBezTo>
                  <a:cubicBezTo>
                    <a:pt x="231688" y="33832"/>
                    <a:pt x="232829" y="78317"/>
                    <a:pt x="243854" y="111015"/>
                  </a:cubicBezTo>
                  <a:cubicBezTo>
                    <a:pt x="256400" y="148275"/>
                    <a:pt x="279591" y="165765"/>
                    <a:pt x="294417" y="149416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" name="Hình tự do: Hình 5"/>
            <p:cNvSpPr/>
            <p:nvPr/>
          </p:nvSpPr>
          <p:spPr>
            <a:xfrm flipV="1">
              <a:off x="15169021" y="7199706"/>
              <a:ext cx="308867" cy="316662"/>
            </a:xfrm>
            <a:custGeom>
              <a:avLst/>
              <a:gdLst>
                <a:gd name="connsiteX0" fmla="*/ 77997 w 308867"/>
                <a:gd name="connsiteY0" fmla="*/ 301870 h 316662"/>
                <a:gd name="connsiteX1" fmla="*/ -4502 w 308867"/>
                <a:gd name="connsiteY1" fmla="*/ 126594 h 316662"/>
                <a:gd name="connsiteX2" fmla="*/ 6903 w 308867"/>
                <a:gd name="connsiteY2" fmla="*/ 71464 h 316662"/>
                <a:gd name="connsiteX3" fmla="*/ 77616 w 308867"/>
                <a:gd name="connsiteY3" fmla="*/ 12912 h 316662"/>
                <a:gd name="connsiteX4" fmla="*/ 168099 w 308867"/>
                <a:gd name="connsiteY4" fmla="*/ -4198 h 316662"/>
                <a:gd name="connsiteX5" fmla="*/ 205736 w 308867"/>
                <a:gd name="connsiteY5" fmla="*/ -2677 h 316662"/>
                <a:gd name="connsiteX6" fmla="*/ 277210 w 308867"/>
                <a:gd name="connsiteY6" fmla="*/ 745 h 316662"/>
                <a:gd name="connsiteX7" fmla="*/ 304202 w 308867"/>
                <a:gd name="connsiteY7" fmla="*/ 39906 h 316662"/>
                <a:gd name="connsiteX8" fmla="*/ 270747 w 308867"/>
                <a:gd name="connsiteY8" fmla="*/ 41427 h 316662"/>
                <a:gd name="connsiteX9" fmla="*/ 242233 w 308867"/>
                <a:gd name="connsiteY9" fmla="*/ 27740 h 316662"/>
                <a:gd name="connsiteX10" fmla="*/ 228927 w 308867"/>
                <a:gd name="connsiteY10" fmla="*/ 29261 h 316662"/>
                <a:gd name="connsiteX11" fmla="*/ 241853 w 308867"/>
                <a:gd name="connsiteY11" fmla="*/ 50172 h 316662"/>
                <a:gd name="connsiteX12" fmla="*/ 250978 w 308867"/>
                <a:gd name="connsiteY12" fmla="*/ 222787 h 316662"/>
                <a:gd name="connsiteX13" fmla="*/ 208398 w 308867"/>
                <a:gd name="connsiteY13" fmla="*/ 267271 h 316662"/>
                <a:gd name="connsiteX14" fmla="*/ 109932 w 308867"/>
                <a:gd name="connsiteY14" fmla="*/ 309094 h 316662"/>
                <a:gd name="connsiteX15" fmla="*/ 77997 w 308867"/>
                <a:gd name="connsiteY15" fmla="*/ 301870 h 316662"/>
                <a:gd name="connsiteX16" fmla="*/ 179884 w 308867"/>
                <a:gd name="connsiteY16" fmla="*/ 257005 h 316662"/>
                <a:gd name="connsiteX17" fmla="*/ 211819 w 308867"/>
                <a:gd name="connsiteY17" fmla="*/ 223547 h 316662"/>
                <a:gd name="connsiteX18" fmla="*/ 223225 w 308867"/>
                <a:gd name="connsiteY18" fmla="*/ 158912 h 316662"/>
                <a:gd name="connsiteX19" fmla="*/ 192430 w 308867"/>
                <a:gd name="connsiteY19" fmla="*/ 47511 h 316662"/>
                <a:gd name="connsiteX20" fmla="*/ 168859 w 308867"/>
                <a:gd name="connsiteY20" fmla="*/ 52073 h 316662"/>
                <a:gd name="connsiteX21" fmla="*/ 104609 w 308867"/>
                <a:gd name="connsiteY21" fmla="*/ 50932 h 316662"/>
                <a:gd name="connsiteX22" fmla="*/ 76476 w 308867"/>
                <a:gd name="connsiteY22" fmla="*/ 50172 h 316662"/>
                <a:gd name="connsiteX23" fmla="*/ 51384 w 308867"/>
                <a:gd name="connsiteY23" fmla="*/ 120891 h 316662"/>
                <a:gd name="connsiteX24" fmla="*/ 179884 w 308867"/>
                <a:gd name="connsiteY24" fmla="*/ 257005 h 31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8867" h="316662">
                  <a:moveTo>
                    <a:pt x="77997" y="301870"/>
                  </a:moveTo>
                  <a:cubicBezTo>
                    <a:pt x="35797" y="282479"/>
                    <a:pt x="-4122" y="198073"/>
                    <a:pt x="-4502" y="126594"/>
                  </a:cubicBezTo>
                  <a:cubicBezTo>
                    <a:pt x="-4502" y="98078"/>
                    <a:pt x="-3361" y="91615"/>
                    <a:pt x="6903" y="71464"/>
                  </a:cubicBezTo>
                  <a:cubicBezTo>
                    <a:pt x="19449" y="46750"/>
                    <a:pt x="28193" y="39146"/>
                    <a:pt x="77616" y="12912"/>
                  </a:cubicBezTo>
                  <a:cubicBezTo>
                    <a:pt x="115634" y="-7620"/>
                    <a:pt x="136924" y="-11422"/>
                    <a:pt x="168099" y="-4198"/>
                  </a:cubicBezTo>
                  <a:cubicBezTo>
                    <a:pt x="185587" y="-16"/>
                    <a:pt x="195472" y="365"/>
                    <a:pt x="205736" y="-2677"/>
                  </a:cubicBezTo>
                  <a:cubicBezTo>
                    <a:pt x="227406" y="-8760"/>
                    <a:pt x="259341" y="-7240"/>
                    <a:pt x="277210" y="745"/>
                  </a:cubicBezTo>
                  <a:cubicBezTo>
                    <a:pt x="296599" y="9870"/>
                    <a:pt x="305723" y="23177"/>
                    <a:pt x="304202" y="39906"/>
                  </a:cubicBezTo>
                  <a:cubicBezTo>
                    <a:pt x="302682" y="58156"/>
                    <a:pt x="289756" y="58917"/>
                    <a:pt x="270747" y="41427"/>
                  </a:cubicBezTo>
                  <a:cubicBezTo>
                    <a:pt x="259341" y="31162"/>
                    <a:pt x="252118" y="27740"/>
                    <a:pt x="242233" y="27740"/>
                  </a:cubicBezTo>
                  <a:cubicBezTo>
                    <a:pt x="235010" y="27740"/>
                    <a:pt x="228927" y="28500"/>
                    <a:pt x="228927" y="29261"/>
                  </a:cubicBezTo>
                  <a:cubicBezTo>
                    <a:pt x="228927" y="30021"/>
                    <a:pt x="234630" y="39526"/>
                    <a:pt x="241853" y="50172"/>
                  </a:cubicBezTo>
                  <a:cubicBezTo>
                    <a:pt x="274929" y="98839"/>
                    <a:pt x="278730" y="170698"/>
                    <a:pt x="250978" y="222787"/>
                  </a:cubicBezTo>
                  <a:cubicBezTo>
                    <a:pt x="241473" y="240657"/>
                    <a:pt x="233109" y="249401"/>
                    <a:pt x="208398" y="267271"/>
                  </a:cubicBezTo>
                  <a:cubicBezTo>
                    <a:pt x="174182" y="292365"/>
                    <a:pt x="134263" y="309094"/>
                    <a:pt x="109932" y="309094"/>
                  </a:cubicBezTo>
                  <a:cubicBezTo>
                    <a:pt x="101187" y="309094"/>
                    <a:pt x="86741" y="305672"/>
                    <a:pt x="77997" y="301870"/>
                  </a:cubicBezTo>
                  <a:close/>
                  <a:moveTo>
                    <a:pt x="179884" y="257005"/>
                  </a:moveTo>
                  <a:cubicBezTo>
                    <a:pt x="197753" y="247880"/>
                    <a:pt x="201935" y="243318"/>
                    <a:pt x="211819" y="223547"/>
                  </a:cubicBezTo>
                  <a:cubicBezTo>
                    <a:pt x="222464" y="202255"/>
                    <a:pt x="223225" y="197693"/>
                    <a:pt x="223225" y="158912"/>
                  </a:cubicBezTo>
                  <a:cubicBezTo>
                    <a:pt x="223225" y="110245"/>
                    <a:pt x="214480" y="78307"/>
                    <a:pt x="192430" y="47511"/>
                  </a:cubicBezTo>
                  <a:cubicBezTo>
                    <a:pt x="192050" y="46750"/>
                    <a:pt x="181405" y="49031"/>
                    <a:pt x="168859" y="52073"/>
                  </a:cubicBezTo>
                  <a:cubicBezTo>
                    <a:pt x="139205" y="60057"/>
                    <a:pt x="123998" y="59677"/>
                    <a:pt x="104609" y="50932"/>
                  </a:cubicBezTo>
                  <a:cubicBezTo>
                    <a:pt x="89402" y="43708"/>
                    <a:pt x="88261" y="43708"/>
                    <a:pt x="76476" y="50172"/>
                  </a:cubicBezTo>
                  <a:cubicBezTo>
                    <a:pt x="54806" y="61958"/>
                    <a:pt x="49483" y="77167"/>
                    <a:pt x="51384" y="120891"/>
                  </a:cubicBezTo>
                  <a:cubicBezTo>
                    <a:pt x="56326" y="231532"/>
                    <a:pt x="112593" y="290844"/>
                    <a:pt x="179884" y="257005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" name="Hình tự do: Hình 6"/>
            <p:cNvSpPr/>
            <p:nvPr/>
          </p:nvSpPr>
          <p:spPr>
            <a:xfrm flipV="1">
              <a:off x="15987762" y="7261190"/>
              <a:ext cx="63919" cy="64127"/>
            </a:xfrm>
            <a:custGeom>
              <a:avLst/>
              <a:gdLst>
                <a:gd name="connsiteX0" fmla="*/ 12640 w 63919"/>
                <a:gd name="connsiteY0" fmla="*/ 47517 h 64127"/>
                <a:gd name="connsiteX1" fmla="*/ 3516 w 63919"/>
                <a:gd name="connsiteY1" fmla="*/ 1892 h 64127"/>
                <a:gd name="connsiteX2" fmla="*/ 49518 w 63919"/>
                <a:gd name="connsiteY2" fmla="*/ 2272 h 64127"/>
                <a:gd name="connsiteX3" fmla="*/ 56741 w 63919"/>
                <a:gd name="connsiteY3" fmla="*/ 25845 h 64127"/>
                <a:gd name="connsiteX4" fmla="*/ 12640 w 63919"/>
                <a:gd name="connsiteY4" fmla="*/ 47517 h 6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19" h="64127">
                  <a:moveTo>
                    <a:pt x="12640" y="47517"/>
                  </a:moveTo>
                  <a:cubicBezTo>
                    <a:pt x="-8650" y="33069"/>
                    <a:pt x="-12071" y="17100"/>
                    <a:pt x="3516" y="1892"/>
                  </a:cubicBezTo>
                  <a:cubicBezTo>
                    <a:pt x="16062" y="-11035"/>
                    <a:pt x="36591" y="-11035"/>
                    <a:pt x="49518" y="2272"/>
                  </a:cubicBezTo>
                  <a:cubicBezTo>
                    <a:pt x="57881" y="10257"/>
                    <a:pt x="59022" y="14059"/>
                    <a:pt x="56741" y="25845"/>
                  </a:cubicBezTo>
                  <a:cubicBezTo>
                    <a:pt x="51038" y="57402"/>
                    <a:pt x="36972" y="64246"/>
                    <a:pt x="12640" y="47517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" name="Hình tự do: Hình 7"/>
            <p:cNvSpPr/>
            <p:nvPr/>
          </p:nvSpPr>
          <p:spPr>
            <a:xfrm flipV="1">
              <a:off x="16224449" y="7314051"/>
              <a:ext cx="151995" cy="296034"/>
            </a:xfrm>
            <a:custGeom>
              <a:avLst/>
              <a:gdLst>
                <a:gd name="connsiteX0" fmla="*/ 103382 w 151995"/>
                <a:gd name="connsiteY0" fmla="*/ 282586 h 296034"/>
                <a:gd name="connsiteX1" fmla="*/ 96919 w 151995"/>
                <a:gd name="connsiteY1" fmla="*/ 257112 h 296034"/>
                <a:gd name="connsiteX2" fmla="*/ 48257 w 151995"/>
                <a:gd name="connsiteY2" fmla="*/ 138106 h 296034"/>
                <a:gd name="connsiteX3" fmla="*/ 43695 w 151995"/>
                <a:gd name="connsiteY3" fmla="*/ 197799 h 296034"/>
                <a:gd name="connsiteX4" fmla="*/ 34190 w 151995"/>
                <a:gd name="connsiteY4" fmla="*/ 263195 h 296034"/>
                <a:gd name="connsiteX5" fmla="*/ 354 w 151995"/>
                <a:gd name="connsiteY5" fmla="*/ 256731 h 296034"/>
                <a:gd name="connsiteX6" fmla="*/ 5677 w 151995"/>
                <a:gd name="connsiteY6" fmla="*/ 119096 h 296034"/>
                <a:gd name="connsiteX7" fmla="*/ 51298 w 151995"/>
                <a:gd name="connsiteY7" fmla="*/ 104268 h 296034"/>
                <a:gd name="connsiteX8" fmla="*/ 78671 w 151995"/>
                <a:gd name="connsiteY8" fmla="*/ 122898 h 296034"/>
                <a:gd name="connsiteX9" fmla="*/ 96159 w 151995"/>
                <a:gd name="connsiteY9" fmla="*/ 138867 h 296034"/>
                <a:gd name="connsiteX10" fmla="*/ 93118 w 151995"/>
                <a:gd name="connsiteY10" fmla="*/ 95143 h 296034"/>
                <a:gd name="connsiteX11" fmla="*/ 44835 w 151995"/>
                <a:gd name="connsiteY11" fmla="*/ 27846 h 296034"/>
                <a:gd name="connsiteX12" fmla="*/ -3828 w 151995"/>
                <a:gd name="connsiteY12" fmla="*/ 36971 h 296034"/>
                <a:gd name="connsiteX13" fmla="*/ 37992 w 151995"/>
                <a:gd name="connsiteY13" fmla="*/ 2372 h 296034"/>
                <a:gd name="connsiteX14" fmla="*/ 105664 w 151995"/>
                <a:gd name="connsiteY14" fmla="*/ -1810 h 296034"/>
                <a:gd name="connsiteX15" fmla="*/ 134937 w 151995"/>
                <a:gd name="connsiteY15" fmla="*/ 80695 h 296034"/>
                <a:gd name="connsiteX16" fmla="*/ 144822 w 151995"/>
                <a:gd name="connsiteY16" fmla="*/ 268518 h 296034"/>
                <a:gd name="connsiteX17" fmla="*/ 130375 w 151995"/>
                <a:gd name="connsiteY17" fmla="*/ 284867 h 296034"/>
                <a:gd name="connsiteX18" fmla="*/ 103382 w 151995"/>
                <a:gd name="connsiteY18" fmla="*/ 282586 h 29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995" h="296034">
                  <a:moveTo>
                    <a:pt x="103382" y="282586"/>
                  </a:moveTo>
                  <a:cubicBezTo>
                    <a:pt x="101482" y="278784"/>
                    <a:pt x="98440" y="267377"/>
                    <a:pt x="96919" y="257112"/>
                  </a:cubicBezTo>
                  <a:cubicBezTo>
                    <a:pt x="90456" y="212627"/>
                    <a:pt x="58521" y="134684"/>
                    <a:pt x="48257" y="138106"/>
                  </a:cubicBezTo>
                  <a:cubicBezTo>
                    <a:pt x="44835" y="139247"/>
                    <a:pt x="43695" y="156737"/>
                    <a:pt x="43695" y="197799"/>
                  </a:cubicBezTo>
                  <a:cubicBezTo>
                    <a:pt x="43314" y="254070"/>
                    <a:pt x="42934" y="255971"/>
                    <a:pt x="34190" y="263195"/>
                  </a:cubicBezTo>
                  <a:cubicBezTo>
                    <a:pt x="21644" y="273461"/>
                    <a:pt x="6817" y="270799"/>
                    <a:pt x="354" y="256731"/>
                  </a:cubicBezTo>
                  <a:cubicBezTo>
                    <a:pt x="-11431" y="232018"/>
                    <a:pt x="-8010" y="140007"/>
                    <a:pt x="5677" y="119096"/>
                  </a:cubicBezTo>
                  <a:cubicBezTo>
                    <a:pt x="12520" y="108830"/>
                    <a:pt x="37231" y="100846"/>
                    <a:pt x="51298" y="104268"/>
                  </a:cubicBezTo>
                  <a:cubicBezTo>
                    <a:pt x="56621" y="105789"/>
                    <a:pt x="69166" y="114153"/>
                    <a:pt x="78671" y="122898"/>
                  </a:cubicBezTo>
                  <a:lnTo>
                    <a:pt x="96159" y="138867"/>
                  </a:lnTo>
                  <a:lnTo>
                    <a:pt x="93118" y="95143"/>
                  </a:lnTo>
                  <a:cubicBezTo>
                    <a:pt x="87795" y="9216"/>
                    <a:pt x="85894" y="6554"/>
                    <a:pt x="44835" y="27846"/>
                  </a:cubicBezTo>
                  <a:cubicBezTo>
                    <a:pt x="16702" y="42294"/>
                    <a:pt x="-3828" y="46096"/>
                    <a:pt x="-3828" y="36971"/>
                  </a:cubicBezTo>
                  <a:cubicBezTo>
                    <a:pt x="-3828" y="28606"/>
                    <a:pt x="15561" y="12637"/>
                    <a:pt x="37992" y="2372"/>
                  </a:cubicBezTo>
                  <a:cubicBezTo>
                    <a:pt x="61943" y="-9034"/>
                    <a:pt x="84374" y="-10175"/>
                    <a:pt x="105664" y="-1810"/>
                  </a:cubicBezTo>
                  <a:cubicBezTo>
                    <a:pt x="129235" y="7695"/>
                    <a:pt x="133036" y="18341"/>
                    <a:pt x="134937" y="80695"/>
                  </a:cubicBezTo>
                  <a:cubicBezTo>
                    <a:pt x="137218" y="136966"/>
                    <a:pt x="143301" y="262054"/>
                    <a:pt x="144822" y="268518"/>
                  </a:cubicBezTo>
                  <a:cubicBezTo>
                    <a:pt x="146343" y="277643"/>
                    <a:pt x="143301" y="281445"/>
                    <a:pt x="130375" y="284867"/>
                  </a:cubicBezTo>
                  <a:cubicBezTo>
                    <a:pt x="110606" y="290570"/>
                    <a:pt x="107184" y="290190"/>
                    <a:pt x="103382" y="282586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" name="Hình tự do: Hình 8"/>
            <p:cNvSpPr/>
            <p:nvPr/>
          </p:nvSpPr>
          <p:spPr>
            <a:xfrm flipV="1">
              <a:off x="14342592" y="7416748"/>
              <a:ext cx="645448" cy="427393"/>
            </a:xfrm>
            <a:custGeom>
              <a:avLst/>
              <a:gdLst>
                <a:gd name="connsiteX0" fmla="*/ 22830 w 645448"/>
                <a:gd name="connsiteY0" fmla="*/ 415233 h 427393"/>
                <a:gd name="connsiteX1" fmla="*/ 12945 w 645448"/>
                <a:gd name="connsiteY1" fmla="*/ 385957 h 427393"/>
                <a:gd name="connsiteX2" fmla="*/ 8003 w 645448"/>
                <a:gd name="connsiteY2" fmla="*/ 320181 h 427393"/>
                <a:gd name="connsiteX3" fmla="*/ 5342 w 645448"/>
                <a:gd name="connsiteY3" fmla="*/ 35404 h 427393"/>
                <a:gd name="connsiteX4" fmla="*/ 94303 w 645448"/>
                <a:gd name="connsiteY4" fmla="*/ -5278 h 427393"/>
                <a:gd name="connsiteX5" fmla="*/ 119015 w 645448"/>
                <a:gd name="connsiteY5" fmla="*/ 6509 h 427393"/>
                <a:gd name="connsiteX6" fmla="*/ 145247 w 645448"/>
                <a:gd name="connsiteY6" fmla="*/ 6509 h 427393"/>
                <a:gd name="connsiteX7" fmla="*/ 226605 w 645448"/>
                <a:gd name="connsiteY7" fmla="*/ 4988 h 427393"/>
                <a:gd name="connsiteX8" fmla="*/ 251317 w 645448"/>
                <a:gd name="connsiteY8" fmla="*/ 27800 h 427393"/>
                <a:gd name="connsiteX9" fmla="*/ 263863 w 645448"/>
                <a:gd name="connsiteY9" fmla="*/ 44529 h 427393"/>
                <a:gd name="connsiteX10" fmla="*/ 278309 w 645448"/>
                <a:gd name="connsiteY10" fmla="*/ 31602 h 427393"/>
                <a:gd name="connsiteX11" fmla="*/ 363089 w 645448"/>
                <a:gd name="connsiteY11" fmla="*/ 26279 h 427393"/>
                <a:gd name="connsiteX12" fmla="*/ 376395 w 645448"/>
                <a:gd name="connsiteY12" fmla="*/ 28941 h 427393"/>
                <a:gd name="connsiteX13" fmla="*/ 396925 w 645448"/>
                <a:gd name="connsiteY13" fmla="*/ 4608 h 427393"/>
                <a:gd name="connsiteX14" fmla="*/ 433042 w 645448"/>
                <a:gd name="connsiteY14" fmla="*/ 17154 h 427393"/>
                <a:gd name="connsiteX15" fmla="*/ 446728 w 645448"/>
                <a:gd name="connsiteY15" fmla="*/ 71144 h 427393"/>
                <a:gd name="connsiteX16" fmla="*/ 494250 w 645448"/>
                <a:gd name="connsiteY16" fmla="*/ 175701 h 427393"/>
                <a:gd name="connsiteX17" fmla="*/ 513259 w 645448"/>
                <a:gd name="connsiteY17" fmla="*/ 111066 h 427393"/>
                <a:gd name="connsiteX18" fmla="*/ 522003 w 645448"/>
                <a:gd name="connsiteY18" fmla="*/ 40347 h 427393"/>
                <a:gd name="connsiteX19" fmla="*/ 634156 w 645448"/>
                <a:gd name="connsiteY19" fmla="*/ 38066 h 427393"/>
                <a:gd name="connsiteX20" fmla="*/ 637197 w 645448"/>
                <a:gd name="connsiteY20" fmla="*/ 69623 h 427393"/>
                <a:gd name="connsiteX21" fmla="*/ 612486 w 645448"/>
                <a:gd name="connsiteY21" fmla="*/ 62019 h 427393"/>
                <a:gd name="connsiteX22" fmla="*/ 572187 w 645448"/>
                <a:gd name="connsiteY22" fmla="*/ 118290 h 427393"/>
                <a:gd name="connsiteX23" fmla="*/ 566864 w 645448"/>
                <a:gd name="connsiteY23" fmla="*/ 179884 h 427393"/>
                <a:gd name="connsiteX24" fmla="*/ 489688 w 645448"/>
                <a:gd name="connsiteY24" fmla="*/ 223228 h 427393"/>
                <a:gd name="connsiteX25" fmla="*/ 441786 w 645448"/>
                <a:gd name="connsiteY25" fmla="*/ 179504 h 427393"/>
                <a:gd name="connsiteX26" fmla="*/ 439125 w 645448"/>
                <a:gd name="connsiteY26" fmla="*/ 200035 h 427393"/>
                <a:gd name="connsiteX27" fmla="*/ 414033 w 645448"/>
                <a:gd name="connsiteY27" fmla="*/ 238436 h 427393"/>
                <a:gd name="connsiteX28" fmla="*/ 380577 w 645448"/>
                <a:gd name="connsiteY28" fmla="*/ 151748 h 427393"/>
                <a:gd name="connsiteX29" fmla="*/ 376775 w 645448"/>
                <a:gd name="connsiteY29" fmla="*/ 82170 h 427393"/>
                <a:gd name="connsiteX30" fmla="*/ 360428 w 645448"/>
                <a:gd name="connsiteY30" fmla="*/ 67342 h 427393"/>
                <a:gd name="connsiteX31" fmla="*/ 331534 w 645448"/>
                <a:gd name="connsiteY31" fmla="*/ 45670 h 427393"/>
                <a:gd name="connsiteX32" fmla="*/ 312905 w 645448"/>
                <a:gd name="connsiteY32" fmla="*/ 46431 h 427393"/>
                <a:gd name="connsiteX33" fmla="*/ 309104 w 645448"/>
                <a:gd name="connsiteY33" fmla="*/ 101561 h 427393"/>
                <a:gd name="connsiteX34" fmla="*/ 316707 w 645448"/>
                <a:gd name="connsiteY34" fmla="*/ 168858 h 427393"/>
                <a:gd name="connsiteX35" fmla="*/ 303401 w 645448"/>
                <a:gd name="connsiteY35" fmla="*/ 196613 h 427393"/>
                <a:gd name="connsiteX36" fmla="*/ 280590 w 645448"/>
                <a:gd name="connsiteY36" fmla="*/ 210300 h 427393"/>
                <a:gd name="connsiteX37" fmla="*/ 166917 w 645448"/>
                <a:gd name="connsiteY37" fmla="*/ 229691 h 427393"/>
                <a:gd name="connsiteX38" fmla="*/ 119775 w 645448"/>
                <a:gd name="connsiteY38" fmla="*/ 156691 h 427393"/>
                <a:gd name="connsiteX39" fmla="*/ 110651 w 645448"/>
                <a:gd name="connsiteY39" fmla="*/ 84071 h 427393"/>
                <a:gd name="connsiteX40" fmla="*/ 111411 w 645448"/>
                <a:gd name="connsiteY40" fmla="*/ 43769 h 427393"/>
                <a:gd name="connsiteX41" fmla="*/ 100386 w 645448"/>
                <a:gd name="connsiteY41" fmla="*/ 36925 h 427393"/>
                <a:gd name="connsiteX42" fmla="*/ 79096 w 645448"/>
                <a:gd name="connsiteY42" fmla="*/ 27800 h 427393"/>
                <a:gd name="connsiteX43" fmla="*/ 57806 w 645448"/>
                <a:gd name="connsiteY43" fmla="*/ 105363 h 427393"/>
                <a:gd name="connsiteX44" fmla="*/ 78716 w 645448"/>
                <a:gd name="connsiteY44" fmla="*/ 378733 h 427393"/>
                <a:gd name="connsiteX45" fmla="*/ 77575 w 645448"/>
                <a:gd name="connsiteY45" fmla="*/ 415993 h 427393"/>
                <a:gd name="connsiteX46" fmla="*/ 22830 w 645448"/>
                <a:gd name="connsiteY46" fmla="*/ 415233 h 427393"/>
                <a:gd name="connsiteX47" fmla="*/ 249036 w 645448"/>
                <a:gd name="connsiteY47" fmla="*/ 192811 h 427393"/>
                <a:gd name="connsiteX48" fmla="*/ 250936 w 645448"/>
                <a:gd name="connsiteY48" fmla="*/ 148326 h 427393"/>
                <a:gd name="connsiteX49" fmla="*/ 215580 w 645448"/>
                <a:gd name="connsiteY49" fmla="*/ 52134 h 427393"/>
                <a:gd name="connsiteX50" fmla="*/ 175281 w 645448"/>
                <a:gd name="connsiteY50" fmla="*/ 43389 h 427393"/>
                <a:gd name="connsiteX51" fmla="*/ 230787 w 645448"/>
                <a:gd name="connsiteY51" fmla="*/ 200415 h 427393"/>
                <a:gd name="connsiteX52" fmla="*/ 249036 w 645448"/>
                <a:gd name="connsiteY52" fmla="*/ 192811 h 42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45448" h="427393">
                  <a:moveTo>
                    <a:pt x="22830" y="415233"/>
                  </a:moveTo>
                  <a:cubicBezTo>
                    <a:pt x="14466" y="410670"/>
                    <a:pt x="13325" y="407629"/>
                    <a:pt x="12945" y="385957"/>
                  </a:cubicBezTo>
                  <a:cubicBezTo>
                    <a:pt x="12565" y="372650"/>
                    <a:pt x="10664" y="343373"/>
                    <a:pt x="8003" y="320181"/>
                  </a:cubicBezTo>
                  <a:cubicBezTo>
                    <a:pt x="-5303" y="187108"/>
                    <a:pt x="-6824" y="63920"/>
                    <a:pt x="5342" y="35404"/>
                  </a:cubicBezTo>
                  <a:cubicBezTo>
                    <a:pt x="15987" y="9550"/>
                    <a:pt x="65410" y="-12882"/>
                    <a:pt x="94303" y="-5278"/>
                  </a:cubicBezTo>
                  <a:cubicBezTo>
                    <a:pt x="102667" y="-2997"/>
                    <a:pt x="113692" y="2326"/>
                    <a:pt x="119015" y="6509"/>
                  </a:cubicBezTo>
                  <a:cubicBezTo>
                    <a:pt x="128519" y="14113"/>
                    <a:pt x="128519" y="14113"/>
                    <a:pt x="145247" y="6509"/>
                  </a:cubicBezTo>
                  <a:cubicBezTo>
                    <a:pt x="166157" y="-2997"/>
                    <a:pt x="207976" y="-3757"/>
                    <a:pt x="226605" y="4988"/>
                  </a:cubicBezTo>
                  <a:cubicBezTo>
                    <a:pt x="233828" y="8410"/>
                    <a:pt x="244854" y="18675"/>
                    <a:pt x="251317" y="27800"/>
                  </a:cubicBezTo>
                  <a:cubicBezTo>
                    <a:pt x="257400" y="36925"/>
                    <a:pt x="263482" y="44529"/>
                    <a:pt x="263863" y="44529"/>
                  </a:cubicBezTo>
                  <a:cubicBezTo>
                    <a:pt x="264623" y="44529"/>
                    <a:pt x="271086" y="38826"/>
                    <a:pt x="278309" y="31602"/>
                  </a:cubicBezTo>
                  <a:cubicBezTo>
                    <a:pt x="303021" y="6889"/>
                    <a:pt x="338377" y="4608"/>
                    <a:pt x="363089" y="26279"/>
                  </a:cubicBezTo>
                  <a:cubicBezTo>
                    <a:pt x="376395" y="37686"/>
                    <a:pt x="376395" y="37686"/>
                    <a:pt x="376395" y="28941"/>
                  </a:cubicBezTo>
                  <a:cubicBezTo>
                    <a:pt x="376395" y="16014"/>
                    <a:pt x="380577" y="11451"/>
                    <a:pt x="396925" y="4608"/>
                  </a:cubicBezTo>
                  <a:cubicBezTo>
                    <a:pt x="417835" y="-4137"/>
                    <a:pt x="428480" y="-335"/>
                    <a:pt x="433042" y="17154"/>
                  </a:cubicBezTo>
                  <a:cubicBezTo>
                    <a:pt x="434943" y="24759"/>
                    <a:pt x="441406" y="49092"/>
                    <a:pt x="446728" y="71144"/>
                  </a:cubicBezTo>
                  <a:cubicBezTo>
                    <a:pt x="459274" y="119431"/>
                    <a:pt x="483225" y="172280"/>
                    <a:pt x="494250" y="175701"/>
                  </a:cubicBezTo>
                  <a:cubicBezTo>
                    <a:pt x="510978" y="181024"/>
                    <a:pt x="513259" y="173040"/>
                    <a:pt x="513259" y="111066"/>
                  </a:cubicBezTo>
                  <a:cubicBezTo>
                    <a:pt x="513259" y="57457"/>
                    <a:pt x="514020" y="52514"/>
                    <a:pt x="522003" y="40347"/>
                  </a:cubicBezTo>
                  <a:cubicBezTo>
                    <a:pt x="544434" y="6509"/>
                    <a:pt x="598419" y="5748"/>
                    <a:pt x="634156" y="38066"/>
                  </a:cubicBezTo>
                  <a:cubicBezTo>
                    <a:pt x="643660" y="46811"/>
                    <a:pt x="645561" y="66582"/>
                    <a:pt x="637197" y="69623"/>
                  </a:cubicBezTo>
                  <a:cubicBezTo>
                    <a:pt x="634156" y="70764"/>
                    <a:pt x="623131" y="67342"/>
                    <a:pt x="612486" y="62019"/>
                  </a:cubicBezTo>
                  <a:cubicBezTo>
                    <a:pt x="573327" y="41868"/>
                    <a:pt x="568765" y="48712"/>
                    <a:pt x="572187" y="118290"/>
                  </a:cubicBezTo>
                  <a:cubicBezTo>
                    <a:pt x="574468" y="163915"/>
                    <a:pt x="573707" y="169238"/>
                    <a:pt x="566864" y="179884"/>
                  </a:cubicBezTo>
                  <a:cubicBezTo>
                    <a:pt x="553558" y="201556"/>
                    <a:pt x="514780" y="223228"/>
                    <a:pt x="489688" y="223228"/>
                  </a:cubicBezTo>
                  <a:cubicBezTo>
                    <a:pt x="482085" y="223228"/>
                    <a:pt x="452811" y="196233"/>
                    <a:pt x="441786" y="179504"/>
                  </a:cubicBezTo>
                  <a:cubicBezTo>
                    <a:pt x="437604" y="173040"/>
                    <a:pt x="437224" y="176082"/>
                    <a:pt x="439125" y="200035"/>
                  </a:cubicBezTo>
                  <a:cubicBezTo>
                    <a:pt x="441786" y="234254"/>
                    <a:pt x="438744" y="238436"/>
                    <a:pt x="414033" y="238436"/>
                  </a:cubicBezTo>
                  <a:cubicBezTo>
                    <a:pt x="386660" y="238436"/>
                    <a:pt x="385139" y="234634"/>
                    <a:pt x="380577" y="151748"/>
                  </a:cubicBezTo>
                  <a:lnTo>
                    <a:pt x="376775" y="82170"/>
                  </a:lnTo>
                  <a:lnTo>
                    <a:pt x="360428" y="67342"/>
                  </a:lnTo>
                  <a:cubicBezTo>
                    <a:pt x="351303" y="59358"/>
                    <a:pt x="338377" y="49472"/>
                    <a:pt x="331534" y="45670"/>
                  </a:cubicBezTo>
                  <a:cubicBezTo>
                    <a:pt x="318988" y="38826"/>
                    <a:pt x="318608" y="38826"/>
                    <a:pt x="312905" y="46431"/>
                  </a:cubicBezTo>
                  <a:cubicBezTo>
                    <a:pt x="308343" y="52514"/>
                    <a:pt x="307583" y="62399"/>
                    <a:pt x="309104" y="101561"/>
                  </a:cubicBezTo>
                  <a:cubicBezTo>
                    <a:pt x="310244" y="127795"/>
                    <a:pt x="313666" y="157832"/>
                    <a:pt x="316707" y="168858"/>
                  </a:cubicBezTo>
                  <a:cubicBezTo>
                    <a:pt x="322790" y="191290"/>
                    <a:pt x="320129" y="196613"/>
                    <a:pt x="303401" y="196613"/>
                  </a:cubicBezTo>
                  <a:cubicBezTo>
                    <a:pt x="296178" y="196613"/>
                    <a:pt x="288954" y="200795"/>
                    <a:pt x="280590" y="210300"/>
                  </a:cubicBezTo>
                  <a:cubicBezTo>
                    <a:pt x="257400" y="235394"/>
                    <a:pt x="192009" y="246800"/>
                    <a:pt x="166917" y="229691"/>
                  </a:cubicBezTo>
                  <a:cubicBezTo>
                    <a:pt x="146007" y="215623"/>
                    <a:pt x="130040" y="190910"/>
                    <a:pt x="119775" y="156691"/>
                  </a:cubicBezTo>
                  <a:cubicBezTo>
                    <a:pt x="111411" y="129696"/>
                    <a:pt x="109891" y="117910"/>
                    <a:pt x="110651" y="84071"/>
                  </a:cubicBezTo>
                  <a:lnTo>
                    <a:pt x="111411" y="43769"/>
                  </a:lnTo>
                  <a:lnTo>
                    <a:pt x="100386" y="36925"/>
                  </a:lnTo>
                  <a:cubicBezTo>
                    <a:pt x="94303" y="33123"/>
                    <a:pt x="84799" y="29321"/>
                    <a:pt x="79096" y="27800"/>
                  </a:cubicBezTo>
                  <a:cubicBezTo>
                    <a:pt x="62368" y="23998"/>
                    <a:pt x="59707" y="34644"/>
                    <a:pt x="57806" y="105363"/>
                  </a:cubicBezTo>
                  <a:cubicBezTo>
                    <a:pt x="55905" y="180264"/>
                    <a:pt x="65790" y="312957"/>
                    <a:pt x="78716" y="378733"/>
                  </a:cubicBezTo>
                  <a:cubicBezTo>
                    <a:pt x="84419" y="409150"/>
                    <a:pt x="84419" y="411051"/>
                    <a:pt x="77575" y="415993"/>
                  </a:cubicBezTo>
                  <a:cubicBezTo>
                    <a:pt x="68831" y="422457"/>
                    <a:pt x="34995" y="422077"/>
                    <a:pt x="22830" y="415233"/>
                  </a:cubicBezTo>
                  <a:close/>
                  <a:moveTo>
                    <a:pt x="249036" y="192811"/>
                  </a:moveTo>
                  <a:cubicBezTo>
                    <a:pt x="255118" y="185967"/>
                    <a:pt x="255499" y="182545"/>
                    <a:pt x="250936" y="148326"/>
                  </a:cubicBezTo>
                  <a:cubicBezTo>
                    <a:pt x="244854" y="102321"/>
                    <a:pt x="236490" y="79128"/>
                    <a:pt x="215580" y="52134"/>
                  </a:cubicBezTo>
                  <a:cubicBezTo>
                    <a:pt x="194290" y="24759"/>
                    <a:pt x="180984" y="22097"/>
                    <a:pt x="175281" y="43389"/>
                  </a:cubicBezTo>
                  <a:cubicBezTo>
                    <a:pt x="159314" y="100040"/>
                    <a:pt x="195050" y="200415"/>
                    <a:pt x="230787" y="200415"/>
                  </a:cubicBezTo>
                  <a:cubicBezTo>
                    <a:pt x="237250" y="200415"/>
                    <a:pt x="245234" y="196993"/>
                    <a:pt x="249036" y="192811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" name="Hình tự do: Hình 9"/>
            <p:cNvSpPr/>
            <p:nvPr/>
          </p:nvSpPr>
          <p:spPr>
            <a:xfrm flipV="1">
              <a:off x="13920413" y="7436881"/>
              <a:ext cx="394296" cy="404101"/>
            </a:xfrm>
            <a:custGeom>
              <a:avLst/>
              <a:gdLst>
                <a:gd name="connsiteX0" fmla="*/ 134560 w 394296"/>
                <a:gd name="connsiteY0" fmla="*/ 394990 h 404101"/>
                <a:gd name="connsiteX1" fmla="*/ 100344 w 394296"/>
                <a:gd name="connsiteY1" fmla="*/ 385104 h 404101"/>
                <a:gd name="connsiteX2" fmla="*/ 7201 w 394296"/>
                <a:gd name="connsiteY2" fmla="*/ 354688 h 404101"/>
                <a:gd name="connsiteX3" fmla="*/ 8341 w 394296"/>
                <a:gd name="connsiteY3" fmla="*/ 326172 h 404101"/>
                <a:gd name="connsiteX4" fmla="*/ 18986 w 394296"/>
                <a:gd name="connsiteY4" fmla="*/ 314005 h 404101"/>
                <a:gd name="connsiteX5" fmla="*/ 39896 w 394296"/>
                <a:gd name="connsiteY5" fmla="*/ 320089 h 404101"/>
                <a:gd name="connsiteX6" fmla="*/ 122014 w 394296"/>
                <a:gd name="connsiteY6" fmla="*/ 333016 h 404101"/>
                <a:gd name="connsiteX7" fmla="*/ 120113 w 394296"/>
                <a:gd name="connsiteY7" fmla="*/ 255453 h 404101"/>
                <a:gd name="connsiteX8" fmla="*/ 109468 w 394296"/>
                <a:gd name="connsiteY8" fmla="*/ 9838 h 404101"/>
                <a:gd name="connsiteX9" fmla="*/ 119733 w 394296"/>
                <a:gd name="connsiteY9" fmla="*/ -4610 h 404101"/>
                <a:gd name="connsiteX10" fmla="*/ 168396 w 394296"/>
                <a:gd name="connsiteY10" fmla="*/ -808 h 404101"/>
                <a:gd name="connsiteX11" fmla="*/ 174859 w 394296"/>
                <a:gd name="connsiteY11" fmla="*/ 62687 h 404101"/>
                <a:gd name="connsiteX12" fmla="*/ 178281 w 394296"/>
                <a:gd name="connsiteY12" fmla="*/ 131125 h 404101"/>
                <a:gd name="connsiteX13" fmla="*/ 208695 w 394296"/>
                <a:gd name="connsiteY13" fmla="*/ 141771 h 404101"/>
                <a:gd name="connsiteX14" fmla="*/ 387759 w 394296"/>
                <a:gd name="connsiteY14" fmla="*/ 233781 h 404101"/>
                <a:gd name="connsiteX15" fmla="*/ 382056 w 394296"/>
                <a:gd name="connsiteY15" fmla="*/ 314385 h 404101"/>
                <a:gd name="connsiteX16" fmla="*/ 335294 w 394296"/>
                <a:gd name="connsiteY16" fmla="*/ 366854 h 404101"/>
                <a:gd name="connsiteX17" fmla="*/ 207934 w 394296"/>
                <a:gd name="connsiteY17" fmla="*/ 391188 h 404101"/>
                <a:gd name="connsiteX18" fmla="*/ 145205 w 394296"/>
                <a:gd name="connsiteY18" fmla="*/ 396891 h 404101"/>
                <a:gd name="connsiteX19" fmla="*/ 134560 w 394296"/>
                <a:gd name="connsiteY19" fmla="*/ 394990 h 404101"/>
                <a:gd name="connsiteX20" fmla="*/ 258118 w 394296"/>
                <a:gd name="connsiteY20" fmla="*/ 336057 h 404101"/>
                <a:gd name="connsiteX21" fmla="*/ 329591 w 394296"/>
                <a:gd name="connsiteY21" fmla="*/ 312104 h 404101"/>
                <a:gd name="connsiteX22" fmla="*/ 290433 w 394296"/>
                <a:gd name="connsiteY22" fmla="*/ 218953 h 404101"/>
                <a:gd name="connsiteX23" fmla="*/ 195008 w 394296"/>
                <a:gd name="connsiteY23" fmla="*/ 182073 h 404101"/>
                <a:gd name="connsiteX24" fmla="*/ 183983 w 394296"/>
                <a:gd name="connsiteY24" fmla="*/ 200703 h 404101"/>
                <a:gd name="connsiteX25" fmla="*/ 195389 w 394296"/>
                <a:gd name="connsiteY25" fmla="*/ 329214 h 404101"/>
                <a:gd name="connsiteX26" fmla="*/ 209455 w 394296"/>
                <a:gd name="connsiteY26" fmla="*/ 339099 h 404101"/>
                <a:gd name="connsiteX27" fmla="*/ 222001 w 394296"/>
                <a:gd name="connsiteY27" fmla="*/ 341000 h 404101"/>
                <a:gd name="connsiteX28" fmla="*/ 258118 w 394296"/>
                <a:gd name="connsiteY28" fmla="*/ 336057 h 40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4296" h="404101">
                  <a:moveTo>
                    <a:pt x="134560" y="394990"/>
                  </a:moveTo>
                  <a:cubicBezTo>
                    <a:pt x="131519" y="393089"/>
                    <a:pt x="115931" y="388526"/>
                    <a:pt x="100344" y="385104"/>
                  </a:cubicBezTo>
                  <a:cubicBezTo>
                    <a:pt x="50161" y="374458"/>
                    <a:pt x="16705" y="363813"/>
                    <a:pt x="7201" y="354688"/>
                  </a:cubicBezTo>
                  <a:cubicBezTo>
                    <a:pt x="-4965" y="343661"/>
                    <a:pt x="-4585" y="340620"/>
                    <a:pt x="8341" y="326172"/>
                  </a:cubicBezTo>
                  <a:lnTo>
                    <a:pt x="18986" y="314005"/>
                  </a:lnTo>
                  <a:lnTo>
                    <a:pt x="39896" y="320089"/>
                  </a:lnTo>
                  <a:cubicBezTo>
                    <a:pt x="66888" y="327693"/>
                    <a:pt x="118973" y="336057"/>
                    <a:pt x="122014" y="333016"/>
                  </a:cubicBezTo>
                  <a:cubicBezTo>
                    <a:pt x="123155" y="331495"/>
                    <a:pt x="122394" y="296896"/>
                    <a:pt x="120113" y="255453"/>
                  </a:cubicBezTo>
                  <a:cubicBezTo>
                    <a:pt x="108328" y="52802"/>
                    <a:pt x="107187" y="18963"/>
                    <a:pt x="109468" y="9838"/>
                  </a:cubicBezTo>
                  <a:cubicBezTo>
                    <a:pt x="110609" y="4135"/>
                    <a:pt x="115551" y="-1948"/>
                    <a:pt x="119733" y="-4610"/>
                  </a:cubicBezTo>
                  <a:cubicBezTo>
                    <a:pt x="127717" y="-8792"/>
                    <a:pt x="159272" y="-6511"/>
                    <a:pt x="168396" y="-808"/>
                  </a:cubicBezTo>
                  <a:cubicBezTo>
                    <a:pt x="171818" y="1474"/>
                    <a:pt x="173718" y="19724"/>
                    <a:pt x="174859" y="62687"/>
                  </a:cubicBezTo>
                  <a:cubicBezTo>
                    <a:pt x="175619" y="95765"/>
                    <a:pt x="177140" y="126562"/>
                    <a:pt x="178281" y="131125"/>
                  </a:cubicBezTo>
                  <a:cubicBezTo>
                    <a:pt x="179801" y="137969"/>
                    <a:pt x="183603" y="139489"/>
                    <a:pt x="208695" y="141771"/>
                  </a:cubicBezTo>
                  <a:cubicBezTo>
                    <a:pt x="295375" y="149755"/>
                    <a:pt x="370270" y="188156"/>
                    <a:pt x="387759" y="233781"/>
                  </a:cubicBezTo>
                  <a:cubicBezTo>
                    <a:pt x="396122" y="255453"/>
                    <a:pt x="393461" y="291953"/>
                    <a:pt x="382056" y="314385"/>
                  </a:cubicBezTo>
                  <a:cubicBezTo>
                    <a:pt x="371791" y="334917"/>
                    <a:pt x="349741" y="359630"/>
                    <a:pt x="335294" y="366854"/>
                  </a:cubicBezTo>
                  <a:cubicBezTo>
                    <a:pt x="312863" y="378260"/>
                    <a:pt x="264581" y="387766"/>
                    <a:pt x="207934" y="391188"/>
                  </a:cubicBezTo>
                  <a:cubicBezTo>
                    <a:pt x="176380" y="393469"/>
                    <a:pt x="147866" y="395750"/>
                    <a:pt x="145205" y="396891"/>
                  </a:cubicBezTo>
                  <a:cubicBezTo>
                    <a:pt x="142544" y="398031"/>
                    <a:pt x="137602" y="396891"/>
                    <a:pt x="134560" y="394990"/>
                  </a:cubicBezTo>
                  <a:close/>
                  <a:moveTo>
                    <a:pt x="258118" y="336057"/>
                  </a:moveTo>
                  <a:cubicBezTo>
                    <a:pt x="301458" y="329214"/>
                    <a:pt x="316285" y="324271"/>
                    <a:pt x="329591" y="312104"/>
                  </a:cubicBezTo>
                  <a:cubicBezTo>
                    <a:pt x="351642" y="291193"/>
                    <a:pt x="335294" y="252792"/>
                    <a:pt x="290433" y="218953"/>
                  </a:cubicBezTo>
                  <a:cubicBezTo>
                    <a:pt x="266482" y="200703"/>
                    <a:pt x="217819" y="182073"/>
                    <a:pt x="195008" y="182073"/>
                  </a:cubicBezTo>
                  <a:cubicBezTo>
                    <a:pt x="184363" y="182073"/>
                    <a:pt x="183983" y="182453"/>
                    <a:pt x="183983" y="200703"/>
                  </a:cubicBezTo>
                  <a:cubicBezTo>
                    <a:pt x="183983" y="232260"/>
                    <a:pt x="191587" y="320469"/>
                    <a:pt x="195389" y="329214"/>
                  </a:cubicBezTo>
                  <a:cubicBezTo>
                    <a:pt x="197289" y="334156"/>
                    <a:pt x="202992" y="337958"/>
                    <a:pt x="209455" y="339099"/>
                  </a:cubicBezTo>
                  <a:cubicBezTo>
                    <a:pt x="215158" y="339859"/>
                    <a:pt x="220860" y="341000"/>
                    <a:pt x="222001" y="341000"/>
                  </a:cubicBezTo>
                  <a:cubicBezTo>
                    <a:pt x="223142" y="341380"/>
                    <a:pt x="239489" y="339099"/>
                    <a:pt x="258118" y="336057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" name="Hình tự do: Hình 10"/>
            <p:cNvSpPr/>
            <p:nvPr/>
          </p:nvSpPr>
          <p:spPr>
            <a:xfrm flipV="1">
              <a:off x="16551258" y="7539539"/>
              <a:ext cx="249394" cy="313068"/>
            </a:xfrm>
            <a:custGeom>
              <a:avLst/>
              <a:gdLst>
                <a:gd name="connsiteX0" fmla="*/ 46751 w 249394"/>
                <a:gd name="connsiteY0" fmla="*/ 303744 h 313068"/>
                <a:gd name="connsiteX1" fmla="*/ -7235 w 249394"/>
                <a:gd name="connsiteY1" fmla="*/ 290436 h 313068"/>
                <a:gd name="connsiteX2" fmla="*/ 17097 w 249394"/>
                <a:gd name="connsiteY2" fmla="*/ 260400 h 313068"/>
                <a:gd name="connsiteX3" fmla="*/ 30783 w 249394"/>
                <a:gd name="connsiteY3" fmla="*/ 254697 h 313068"/>
                <a:gd name="connsiteX4" fmla="*/ 28122 w 249394"/>
                <a:gd name="connsiteY4" fmla="*/ 221619 h 313068"/>
                <a:gd name="connsiteX5" fmla="*/ 11394 w 249394"/>
                <a:gd name="connsiteY5" fmla="*/ 170291 h 313068"/>
                <a:gd name="connsiteX6" fmla="*/ 11014 w 249394"/>
                <a:gd name="connsiteY6" fmla="*/ 136072 h 313068"/>
                <a:gd name="connsiteX7" fmla="*/ 23180 w 249394"/>
                <a:gd name="connsiteY7" fmla="*/ 123905 h 313068"/>
                <a:gd name="connsiteX8" fmla="*/ 20899 w 249394"/>
                <a:gd name="connsiteY8" fmla="*/ 65733 h 313068"/>
                <a:gd name="connsiteX9" fmla="*/ 17477 w 249394"/>
                <a:gd name="connsiteY9" fmla="*/ 2999 h 313068"/>
                <a:gd name="connsiteX10" fmla="*/ 58916 w 249394"/>
                <a:gd name="connsiteY10" fmla="*/ -4605 h 313068"/>
                <a:gd name="connsiteX11" fmla="*/ 73363 w 249394"/>
                <a:gd name="connsiteY11" fmla="*/ -423 h 313068"/>
                <a:gd name="connsiteX12" fmla="*/ 72223 w 249394"/>
                <a:gd name="connsiteY12" fmla="*/ 36837 h 313068"/>
                <a:gd name="connsiteX13" fmla="*/ 74123 w 249394"/>
                <a:gd name="connsiteY13" fmla="*/ 100712 h 313068"/>
                <a:gd name="connsiteX14" fmla="*/ 77165 w 249394"/>
                <a:gd name="connsiteY14" fmla="*/ 126947 h 313068"/>
                <a:gd name="connsiteX15" fmla="*/ 103777 w 249394"/>
                <a:gd name="connsiteY15" fmla="*/ 131509 h 313068"/>
                <a:gd name="connsiteX16" fmla="*/ 171829 w 249394"/>
                <a:gd name="connsiteY16" fmla="*/ 141014 h 313068"/>
                <a:gd name="connsiteX17" fmla="*/ 218591 w 249394"/>
                <a:gd name="connsiteY17" fmla="*/ 168770 h 313068"/>
                <a:gd name="connsiteX18" fmla="*/ 137613 w 249394"/>
                <a:gd name="connsiteY18" fmla="*/ 179416 h 313068"/>
                <a:gd name="connsiteX19" fmla="*/ 85529 w 249394"/>
                <a:gd name="connsiteY19" fmla="*/ 177895 h 313068"/>
                <a:gd name="connsiteX20" fmla="*/ 79066 w 249394"/>
                <a:gd name="connsiteY20" fmla="*/ 212113 h 313068"/>
                <a:gd name="connsiteX21" fmla="*/ 82487 w 249394"/>
                <a:gd name="connsiteY21" fmla="*/ 250134 h 313068"/>
                <a:gd name="connsiteX22" fmla="*/ 191979 w 249394"/>
                <a:gd name="connsiteY22" fmla="*/ 268004 h 313068"/>
                <a:gd name="connsiteX23" fmla="*/ 237220 w 249394"/>
                <a:gd name="connsiteY23" fmla="*/ 275608 h 313068"/>
                <a:gd name="connsiteX24" fmla="*/ 236459 w 249394"/>
                <a:gd name="connsiteY24" fmla="*/ 293098 h 313068"/>
                <a:gd name="connsiteX25" fmla="*/ 228856 w 249394"/>
                <a:gd name="connsiteY25" fmla="*/ 306025 h 313068"/>
                <a:gd name="connsiteX26" fmla="*/ 150919 w 249394"/>
                <a:gd name="connsiteY26" fmla="*/ 306405 h 313068"/>
                <a:gd name="connsiteX27" fmla="*/ 46751 w 249394"/>
                <a:gd name="connsiteY27" fmla="*/ 303744 h 31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9394" h="313068">
                  <a:moveTo>
                    <a:pt x="46751" y="303744"/>
                  </a:moveTo>
                  <a:cubicBezTo>
                    <a:pt x="5311" y="299181"/>
                    <a:pt x="-4954" y="296520"/>
                    <a:pt x="-7235" y="290436"/>
                  </a:cubicBezTo>
                  <a:cubicBezTo>
                    <a:pt x="-10276" y="282072"/>
                    <a:pt x="1890" y="266864"/>
                    <a:pt x="17097" y="260400"/>
                  </a:cubicBezTo>
                  <a:lnTo>
                    <a:pt x="30783" y="254697"/>
                  </a:lnTo>
                  <a:lnTo>
                    <a:pt x="28122" y="221619"/>
                  </a:lnTo>
                  <a:cubicBezTo>
                    <a:pt x="24700" y="176374"/>
                    <a:pt x="23180" y="171811"/>
                    <a:pt x="11394" y="170291"/>
                  </a:cubicBezTo>
                  <a:cubicBezTo>
                    <a:pt x="-4573" y="168389"/>
                    <a:pt x="-4573" y="151660"/>
                    <a:pt x="11014" y="136072"/>
                  </a:cubicBezTo>
                  <a:lnTo>
                    <a:pt x="23180" y="123905"/>
                  </a:lnTo>
                  <a:lnTo>
                    <a:pt x="20899" y="65733"/>
                  </a:lnTo>
                  <a:cubicBezTo>
                    <a:pt x="19378" y="34176"/>
                    <a:pt x="17857" y="5660"/>
                    <a:pt x="17477" y="2999"/>
                  </a:cubicBezTo>
                  <a:cubicBezTo>
                    <a:pt x="15576" y="-4605"/>
                    <a:pt x="42189" y="-9548"/>
                    <a:pt x="58916" y="-4605"/>
                  </a:cubicBezTo>
                  <a:lnTo>
                    <a:pt x="73363" y="-423"/>
                  </a:lnTo>
                  <a:lnTo>
                    <a:pt x="72223" y="36837"/>
                  </a:lnTo>
                  <a:cubicBezTo>
                    <a:pt x="71462" y="57369"/>
                    <a:pt x="72603" y="85884"/>
                    <a:pt x="74123" y="100712"/>
                  </a:cubicBezTo>
                  <a:lnTo>
                    <a:pt x="77165" y="126947"/>
                  </a:lnTo>
                  <a:lnTo>
                    <a:pt x="103777" y="131509"/>
                  </a:lnTo>
                  <a:cubicBezTo>
                    <a:pt x="118604" y="133790"/>
                    <a:pt x="149018" y="138353"/>
                    <a:pt x="171829" y="141014"/>
                  </a:cubicBezTo>
                  <a:cubicBezTo>
                    <a:pt x="220112" y="146718"/>
                    <a:pt x="230377" y="152801"/>
                    <a:pt x="218591" y="168770"/>
                  </a:cubicBezTo>
                  <a:cubicBezTo>
                    <a:pt x="210987" y="179035"/>
                    <a:pt x="187416" y="182077"/>
                    <a:pt x="137613" y="179416"/>
                  </a:cubicBezTo>
                  <a:cubicBezTo>
                    <a:pt x="112521" y="177895"/>
                    <a:pt x="88950" y="177134"/>
                    <a:pt x="85529" y="177895"/>
                  </a:cubicBezTo>
                  <a:cubicBezTo>
                    <a:pt x="80206" y="179035"/>
                    <a:pt x="79066" y="184358"/>
                    <a:pt x="79066" y="212113"/>
                  </a:cubicBezTo>
                  <a:cubicBezTo>
                    <a:pt x="79066" y="230363"/>
                    <a:pt x="80586" y="247473"/>
                    <a:pt x="82487" y="250134"/>
                  </a:cubicBezTo>
                  <a:cubicBezTo>
                    <a:pt x="85909" y="256218"/>
                    <a:pt x="134952" y="264202"/>
                    <a:pt x="191979" y="268004"/>
                  </a:cubicBezTo>
                  <a:cubicBezTo>
                    <a:pt x="213269" y="269525"/>
                    <a:pt x="233798" y="272947"/>
                    <a:pt x="237220" y="275608"/>
                  </a:cubicBezTo>
                  <a:cubicBezTo>
                    <a:pt x="243303" y="280171"/>
                    <a:pt x="243303" y="280931"/>
                    <a:pt x="236459" y="293098"/>
                  </a:cubicBezTo>
                  <a:lnTo>
                    <a:pt x="228856" y="306025"/>
                  </a:lnTo>
                  <a:lnTo>
                    <a:pt x="150919" y="306405"/>
                  </a:lnTo>
                  <a:cubicBezTo>
                    <a:pt x="108339" y="306785"/>
                    <a:pt x="61578" y="305645"/>
                    <a:pt x="46751" y="30374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" name="Hình tự do: Hình 11"/>
            <p:cNvSpPr/>
            <p:nvPr/>
          </p:nvSpPr>
          <p:spPr>
            <a:xfrm flipV="1">
              <a:off x="16824315" y="7595122"/>
              <a:ext cx="64245" cy="64634"/>
            </a:xfrm>
            <a:custGeom>
              <a:avLst/>
              <a:gdLst>
                <a:gd name="connsiteX0" fmla="*/ 10498 w 64245"/>
                <a:gd name="connsiteY0" fmla="*/ 48340 h 64634"/>
                <a:gd name="connsiteX1" fmla="*/ -8131 w 64245"/>
                <a:gd name="connsiteY1" fmla="*/ 18303 h 64634"/>
                <a:gd name="connsiteX2" fmla="*/ 48896 w 64245"/>
                <a:gd name="connsiteY2" fmla="*/ 2715 h 64634"/>
                <a:gd name="connsiteX3" fmla="*/ 55359 w 64245"/>
                <a:gd name="connsiteY3" fmla="*/ 25908 h 64634"/>
                <a:gd name="connsiteX4" fmla="*/ 32548 w 64245"/>
                <a:gd name="connsiteY4" fmla="*/ 57845 h 64634"/>
                <a:gd name="connsiteX5" fmla="*/ 10498 w 64245"/>
                <a:gd name="connsiteY5" fmla="*/ 48340 h 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45" h="64634">
                  <a:moveTo>
                    <a:pt x="10498" y="48340"/>
                  </a:moveTo>
                  <a:cubicBezTo>
                    <a:pt x="-4329" y="38835"/>
                    <a:pt x="-8131" y="31991"/>
                    <a:pt x="-8131" y="18303"/>
                  </a:cubicBezTo>
                  <a:cubicBezTo>
                    <a:pt x="-8131" y="-5270"/>
                    <a:pt x="31407" y="-15915"/>
                    <a:pt x="48896" y="2715"/>
                  </a:cubicBezTo>
                  <a:cubicBezTo>
                    <a:pt x="55739" y="9939"/>
                    <a:pt x="57260" y="14501"/>
                    <a:pt x="55359" y="25908"/>
                  </a:cubicBezTo>
                  <a:cubicBezTo>
                    <a:pt x="52317" y="44538"/>
                    <a:pt x="42813" y="57845"/>
                    <a:pt x="32548" y="57845"/>
                  </a:cubicBezTo>
                  <a:cubicBezTo>
                    <a:pt x="27986" y="57845"/>
                    <a:pt x="17721" y="53663"/>
                    <a:pt x="10498" y="48340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" name="Hình tự do: Hình 12"/>
            <p:cNvSpPr/>
            <p:nvPr/>
          </p:nvSpPr>
          <p:spPr>
            <a:xfrm flipV="1">
              <a:off x="16821081" y="7656438"/>
              <a:ext cx="1065213" cy="200670"/>
            </a:xfrm>
            <a:custGeom>
              <a:avLst/>
              <a:gdLst>
                <a:gd name="connsiteX0" fmla="*/ 747058 w 1065213"/>
                <a:gd name="connsiteY0" fmla="*/ 189794 h 200670"/>
                <a:gd name="connsiteX1" fmla="*/ 704858 w 1065213"/>
                <a:gd name="connsiteY1" fmla="*/ 81435 h 200670"/>
                <a:gd name="connsiteX2" fmla="*/ 704858 w 1065213"/>
                <a:gd name="connsiteY2" fmla="*/ 50257 h 200670"/>
                <a:gd name="connsiteX3" fmla="*/ 691171 w 1065213"/>
                <a:gd name="connsiteY3" fmla="*/ 43794 h 200670"/>
                <a:gd name="connsiteX4" fmla="*/ 664939 w 1065213"/>
                <a:gd name="connsiteY4" fmla="*/ 91700 h 200670"/>
                <a:gd name="connsiteX5" fmla="*/ 664939 w 1065213"/>
                <a:gd name="connsiteY5" fmla="*/ 138086 h 200670"/>
                <a:gd name="connsiteX6" fmla="*/ 649352 w 1065213"/>
                <a:gd name="connsiteY6" fmla="*/ 152914 h 200670"/>
                <a:gd name="connsiteX7" fmla="*/ 592325 w 1065213"/>
                <a:gd name="connsiteY7" fmla="*/ 174206 h 200670"/>
                <a:gd name="connsiteX8" fmla="*/ 569515 w 1065213"/>
                <a:gd name="connsiteY8" fmla="*/ 153674 h 200670"/>
                <a:gd name="connsiteX9" fmla="*/ 555448 w 1065213"/>
                <a:gd name="connsiteY9" fmla="*/ 135804 h 200670"/>
                <a:gd name="connsiteX10" fmla="*/ 557729 w 1065213"/>
                <a:gd name="connsiteY10" fmla="*/ 157096 h 200670"/>
                <a:gd name="connsiteX11" fmla="*/ 557349 w 1065213"/>
                <a:gd name="connsiteY11" fmla="*/ 182190 h 200670"/>
                <a:gd name="connsiteX12" fmla="*/ 527315 w 1065213"/>
                <a:gd name="connsiteY12" fmla="*/ 188653 h 200670"/>
                <a:gd name="connsiteX13" fmla="*/ 509827 w 1065213"/>
                <a:gd name="connsiteY13" fmla="*/ 112232 h 200670"/>
                <a:gd name="connsiteX14" fmla="*/ 497281 w 1065213"/>
                <a:gd name="connsiteY14" fmla="*/ 52159 h 200670"/>
                <a:gd name="connsiteX15" fmla="*/ 459263 w 1065213"/>
                <a:gd name="connsiteY15" fmla="*/ 32768 h 200670"/>
                <a:gd name="connsiteX16" fmla="*/ 461924 w 1065213"/>
                <a:gd name="connsiteY16" fmla="*/ 145310 h 200670"/>
                <a:gd name="connsiteX17" fmla="*/ 451659 w 1065213"/>
                <a:gd name="connsiteY17" fmla="*/ 154815 h 200670"/>
                <a:gd name="connsiteX18" fmla="*/ 428088 w 1065213"/>
                <a:gd name="connsiteY18" fmla="*/ 168883 h 200670"/>
                <a:gd name="connsiteX19" fmla="*/ 349392 w 1065213"/>
                <a:gd name="connsiteY19" fmla="*/ 187133 h 200670"/>
                <a:gd name="connsiteX20" fmla="*/ 294266 w 1065213"/>
                <a:gd name="connsiteY20" fmla="*/ 75731 h 200670"/>
                <a:gd name="connsiteX21" fmla="*/ 280579 w 1065213"/>
                <a:gd name="connsiteY21" fmla="*/ 43794 h 200670"/>
                <a:gd name="connsiteX22" fmla="*/ 260810 w 1065213"/>
                <a:gd name="connsiteY22" fmla="*/ 41513 h 200670"/>
                <a:gd name="connsiteX23" fmla="*/ 255488 w 1065213"/>
                <a:gd name="connsiteY23" fmla="*/ 85997 h 200670"/>
                <a:gd name="connsiteX24" fmla="*/ 229255 w 1065213"/>
                <a:gd name="connsiteY24" fmla="*/ 161278 h 200670"/>
                <a:gd name="connsiteX25" fmla="*/ 157402 w 1065213"/>
                <a:gd name="connsiteY25" fmla="*/ 151393 h 200670"/>
                <a:gd name="connsiteX26" fmla="*/ 147137 w 1065213"/>
                <a:gd name="connsiteY26" fmla="*/ 137705 h 200670"/>
                <a:gd name="connsiteX27" fmla="*/ 147137 w 1065213"/>
                <a:gd name="connsiteY27" fmla="*/ 157857 h 200670"/>
                <a:gd name="connsiteX28" fmla="*/ 129269 w 1065213"/>
                <a:gd name="connsiteY28" fmla="*/ 188273 h 200670"/>
                <a:gd name="connsiteX29" fmla="*/ 99995 w 1065213"/>
                <a:gd name="connsiteY29" fmla="*/ 119836 h 200670"/>
                <a:gd name="connsiteX30" fmla="*/ 96954 w 1065213"/>
                <a:gd name="connsiteY30" fmla="*/ 53299 h 200670"/>
                <a:gd name="connsiteX31" fmla="*/ 71101 w 1065213"/>
                <a:gd name="connsiteY31" fmla="*/ 31627 h 200670"/>
                <a:gd name="connsiteX32" fmla="*/ 41828 w 1065213"/>
                <a:gd name="connsiteY32" fmla="*/ 23643 h 200670"/>
                <a:gd name="connsiteX33" fmla="*/ 39547 w 1065213"/>
                <a:gd name="connsiteY33" fmla="*/ 122497 h 200670"/>
                <a:gd name="connsiteX34" fmla="*/ 41448 w 1065213"/>
                <a:gd name="connsiteY34" fmla="*/ 154815 h 200670"/>
                <a:gd name="connsiteX35" fmla="*/ 22439 w 1065213"/>
                <a:gd name="connsiteY35" fmla="*/ 154815 h 200670"/>
                <a:gd name="connsiteX36" fmla="*/ -1893 w 1065213"/>
                <a:gd name="connsiteY36" fmla="*/ 143789 h 200670"/>
                <a:gd name="connsiteX37" fmla="*/ -8736 w 1065213"/>
                <a:gd name="connsiteY37" fmla="*/ 84856 h 200670"/>
                <a:gd name="connsiteX38" fmla="*/ 10273 w 1065213"/>
                <a:gd name="connsiteY38" fmla="*/ 2731 h 200670"/>
                <a:gd name="connsiteX39" fmla="*/ 85168 w 1065213"/>
                <a:gd name="connsiteY39" fmla="*/ 6914 h 200670"/>
                <a:gd name="connsiteX40" fmla="*/ 96573 w 1065213"/>
                <a:gd name="connsiteY40" fmla="*/ 12617 h 200670"/>
                <a:gd name="connsiteX41" fmla="*/ 128128 w 1065213"/>
                <a:gd name="connsiteY41" fmla="*/ -2972 h 200670"/>
                <a:gd name="connsiteX42" fmla="*/ 153220 w 1065213"/>
                <a:gd name="connsiteY42" fmla="*/ 52159 h 200670"/>
                <a:gd name="connsiteX43" fmla="*/ 173749 w 1065213"/>
                <a:gd name="connsiteY43" fmla="*/ 111091 h 200670"/>
                <a:gd name="connsiteX44" fmla="*/ 195420 w 1065213"/>
                <a:gd name="connsiteY44" fmla="*/ 135804 h 200670"/>
                <a:gd name="connsiteX45" fmla="*/ 204924 w 1065213"/>
                <a:gd name="connsiteY45" fmla="*/ 135804 h 200670"/>
                <a:gd name="connsiteX46" fmla="*/ 206825 w 1065213"/>
                <a:gd name="connsiteY46" fmla="*/ 85997 h 200670"/>
                <a:gd name="connsiteX47" fmla="*/ 231917 w 1065213"/>
                <a:gd name="connsiteY47" fmla="*/ 12237 h 200670"/>
                <a:gd name="connsiteX48" fmla="*/ 286282 w 1065213"/>
                <a:gd name="connsiteY48" fmla="*/ 15659 h 200670"/>
                <a:gd name="connsiteX49" fmla="*/ 299588 w 1065213"/>
                <a:gd name="connsiteY49" fmla="*/ 22502 h 200670"/>
                <a:gd name="connsiteX50" fmla="*/ 308332 w 1065213"/>
                <a:gd name="connsiteY50" fmla="*/ 11856 h 200670"/>
                <a:gd name="connsiteX51" fmla="*/ 369921 w 1065213"/>
                <a:gd name="connsiteY51" fmla="*/ -4112 h 200670"/>
                <a:gd name="connsiteX52" fmla="*/ 402997 w 1065213"/>
                <a:gd name="connsiteY52" fmla="*/ 15278 h 200670"/>
                <a:gd name="connsiteX53" fmla="*/ 419725 w 1065213"/>
                <a:gd name="connsiteY53" fmla="*/ 32388 h 200670"/>
                <a:gd name="connsiteX54" fmla="*/ 427328 w 1065213"/>
                <a:gd name="connsiteY54" fmla="*/ 22502 h 200670"/>
                <a:gd name="connsiteX55" fmla="*/ 476751 w 1065213"/>
                <a:gd name="connsiteY55" fmla="*/ 6534 h 200670"/>
                <a:gd name="connsiteX56" fmla="*/ 497281 w 1065213"/>
                <a:gd name="connsiteY56" fmla="*/ 18700 h 200670"/>
                <a:gd name="connsiteX57" fmla="*/ 507165 w 1065213"/>
                <a:gd name="connsiteY57" fmla="*/ 28586 h 200670"/>
                <a:gd name="connsiteX58" fmla="*/ 507165 w 1065213"/>
                <a:gd name="connsiteY58" fmla="*/ 18700 h 200670"/>
                <a:gd name="connsiteX59" fmla="*/ 538720 w 1065213"/>
                <a:gd name="connsiteY59" fmla="*/ -2211 h 200670"/>
                <a:gd name="connsiteX60" fmla="*/ 563812 w 1065213"/>
                <a:gd name="connsiteY60" fmla="*/ 52159 h 200670"/>
                <a:gd name="connsiteX61" fmla="*/ 584342 w 1065213"/>
                <a:gd name="connsiteY61" fmla="*/ 111091 h 200670"/>
                <a:gd name="connsiteX62" fmla="*/ 606012 w 1065213"/>
                <a:gd name="connsiteY62" fmla="*/ 135804 h 200670"/>
                <a:gd name="connsiteX63" fmla="*/ 615516 w 1065213"/>
                <a:gd name="connsiteY63" fmla="*/ 135804 h 200670"/>
                <a:gd name="connsiteX64" fmla="*/ 617417 w 1065213"/>
                <a:gd name="connsiteY64" fmla="*/ 83716 h 200670"/>
                <a:gd name="connsiteX65" fmla="*/ 629583 w 1065213"/>
                <a:gd name="connsiteY65" fmla="*/ 21362 h 200670"/>
                <a:gd name="connsiteX66" fmla="*/ 699535 w 1065213"/>
                <a:gd name="connsiteY66" fmla="*/ 17560 h 200670"/>
                <a:gd name="connsiteX67" fmla="*/ 722346 w 1065213"/>
                <a:gd name="connsiteY67" fmla="*/ 20601 h 200670"/>
                <a:gd name="connsiteX68" fmla="*/ 792299 w 1065213"/>
                <a:gd name="connsiteY68" fmla="*/ -4493 h 200670"/>
                <a:gd name="connsiteX69" fmla="*/ 837920 w 1065213"/>
                <a:gd name="connsiteY69" fmla="*/ 5773 h 200670"/>
                <a:gd name="connsiteX70" fmla="*/ 870235 w 1065213"/>
                <a:gd name="connsiteY70" fmla="*/ 27445 h 200670"/>
                <a:gd name="connsiteX71" fmla="*/ 881641 w 1065213"/>
                <a:gd name="connsiteY71" fmla="*/ 38471 h 200670"/>
                <a:gd name="connsiteX72" fmla="*/ 891905 w 1065213"/>
                <a:gd name="connsiteY72" fmla="*/ 25924 h 200670"/>
                <a:gd name="connsiteX73" fmla="*/ 963759 w 1065213"/>
                <a:gd name="connsiteY73" fmla="*/ -5633 h 200670"/>
                <a:gd name="connsiteX74" fmla="*/ 1054241 w 1065213"/>
                <a:gd name="connsiteY74" fmla="*/ 70028 h 200670"/>
                <a:gd name="connsiteX75" fmla="*/ 1027249 w 1065213"/>
                <a:gd name="connsiteY75" fmla="*/ 62044 h 200670"/>
                <a:gd name="connsiteX76" fmla="*/ 950833 w 1065213"/>
                <a:gd name="connsiteY76" fmla="*/ 23643 h 200670"/>
                <a:gd name="connsiteX77" fmla="*/ 925361 w 1065213"/>
                <a:gd name="connsiteY77" fmla="*/ 50257 h 200670"/>
                <a:gd name="connsiteX78" fmla="*/ 925361 w 1065213"/>
                <a:gd name="connsiteY78" fmla="*/ 64705 h 200670"/>
                <a:gd name="connsiteX79" fmla="*/ 950073 w 1065213"/>
                <a:gd name="connsiteY79" fmla="*/ 69268 h 200670"/>
                <a:gd name="connsiteX80" fmla="*/ 988851 w 1065213"/>
                <a:gd name="connsiteY80" fmla="*/ 174586 h 200670"/>
                <a:gd name="connsiteX81" fmla="*/ 923080 w 1065213"/>
                <a:gd name="connsiteY81" fmla="*/ 193976 h 200670"/>
                <a:gd name="connsiteX82" fmla="*/ 883922 w 1065213"/>
                <a:gd name="connsiteY82" fmla="*/ 141508 h 200670"/>
                <a:gd name="connsiteX83" fmla="*/ 879740 w 1065213"/>
                <a:gd name="connsiteY83" fmla="*/ 93221 h 200670"/>
                <a:gd name="connsiteX84" fmla="*/ 841722 w 1065213"/>
                <a:gd name="connsiteY84" fmla="*/ 41132 h 200670"/>
                <a:gd name="connsiteX85" fmla="*/ 769868 w 1065213"/>
                <a:gd name="connsiteY85" fmla="*/ 21742 h 200670"/>
                <a:gd name="connsiteX86" fmla="*/ 755041 w 1065213"/>
                <a:gd name="connsiteY86" fmla="*/ 84096 h 200670"/>
                <a:gd name="connsiteX87" fmla="*/ 781274 w 1065213"/>
                <a:gd name="connsiteY87" fmla="*/ 155955 h 200670"/>
                <a:gd name="connsiteX88" fmla="*/ 788877 w 1065213"/>
                <a:gd name="connsiteY88" fmla="*/ 122497 h 200670"/>
                <a:gd name="connsiteX89" fmla="*/ 799522 w 1065213"/>
                <a:gd name="connsiteY89" fmla="*/ 80294 h 200670"/>
                <a:gd name="connsiteX90" fmla="*/ 837160 w 1065213"/>
                <a:gd name="connsiteY90" fmla="*/ 77633 h 200670"/>
                <a:gd name="connsiteX91" fmla="*/ 835639 w 1065213"/>
                <a:gd name="connsiteY91" fmla="*/ 142648 h 200670"/>
                <a:gd name="connsiteX92" fmla="*/ 794580 w 1065213"/>
                <a:gd name="connsiteY92" fmla="*/ 186752 h 200670"/>
                <a:gd name="connsiteX93" fmla="*/ 747058 w 1065213"/>
                <a:gd name="connsiteY93" fmla="*/ 189794 h 200670"/>
                <a:gd name="connsiteX94" fmla="*/ 974784 w 1065213"/>
                <a:gd name="connsiteY94" fmla="*/ 154815 h 200670"/>
                <a:gd name="connsiteX95" fmla="*/ 941328 w 1065213"/>
                <a:gd name="connsiteY95" fmla="*/ 96263 h 200670"/>
                <a:gd name="connsiteX96" fmla="*/ 929163 w 1065213"/>
                <a:gd name="connsiteY96" fmla="*/ 103106 h 200670"/>
                <a:gd name="connsiteX97" fmla="*/ 947031 w 1065213"/>
                <a:gd name="connsiteY97" fmla="*/ 153674 h 200670"/>
                <a:gd name="connsiteX98" fmla="*/ 974784 w 1065213"/>
                <a:gd name="connsiteY98" fmla="*/ 154815 h 200670"/>
                <a:gd name="connsiteX99" fmla="*/ 406038 w 1065213"/>
                <a:gd name="connsiteY99" fmla="*/ 150633 h 200670"/>
                <a:gd name="connsiteX100" fmla="*/ 410220 w 1065213"/>
                <a:gd name="connsiteY100" fmla="*/ 136565 h 200670"/>
                <a:gd name="connsiteX101" fmla="*/ 404517 w 1065213"/>
                <a:gd name="connsiteY101" fmla="*/ 101966 h 200670"/>
                <a:gd name="connsiteX102" fmla="*/ 394253 w 1065213"/>
                <a:gd name="connsiteY102" fmla="*/ 63945 h 200670"/>
                <a:gd name="connsiteX103" fmla="*/ 356995 w 1065213"/>
                <a:gd name="connsiteY103" fmla="*/ 19841 h 200670"/>
                <a:gd name="connsiteX104" fmla="*/ 370682 w 1065213"/>
                <a:gd name="connsiteY104" fmla="*/ 147591 h 200670"/>
                <a:gd name="connsiteX105" fmla="*/ 406038 w 1065213"/>
                <a:gd name="connsiteY105" fmla="*/ 150633 h 2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065213" h="200670">
                  <a:moveTo>
                    <a:pt x="747058" y="189794"/>
                  </a:moveTo>
                  <a:cubicBezTo>
                    <a:pt x="720065" y="176107"/>
                    <a:pt x="704858" y="137325"/>
                    <a:pt x="704858" y="81435"/>
                  </a:cubicBezTo>
                  <a:lnTo>
                    <a:pt x="704858" y="50257"/>
                  </a:lnTo>
                  <a:lnTo>
                    <a:pt x="691171" y="43794"/>
                  </a:lnTo>
                  <a:cubicBezTo>
                    <a:pt x="667600" y="32388"/>
                    <a:pt x="664939" y="37711"/>
                    <a:pt x="664939" y="91700"/>
                  </a:cubicBezTo>
                  <a:lnTo>
                    <a:pt x="664939" y="138086"/>
                  </a:lnTo>
                  <a:lnTo>
                    <a:pt x="649352" y="152914"/>
                  </a:lnTo>
                  <a:cubicBezTo>
                    <a:pt x="632624" y="168502"/>
                    <a:pt x="607532" y="178008"/>
                    <a:pt x="592325" y="174206"/>
                  </a:cubicBezTo>
                  <a:cubicBezTo>
                    <a:pt x="587383" y="172685"/>
                    <a:pt x="577118" y="163560"/>
                    <a:pt x="569515" y="153674"/>
                  </a:cubicBezTo>
                  <a:lnTo>
                    <a:pt x="555448" y="135804"/>
                  </a:lnTo>
                  <a:lnTo>
                    <a:pt x="557729" y="157096"/>
                  </a:lnTo>
                  <a:cubicBezTo>
                    <a:pt x="558870" y="168883"/>
                    <a:pt x="558489" y="179909"/>
                    <a:pt x="557349" y="182190"/>
                  </a:cubicBezTo>
                  <a:cubicBezTo>
                    <a:pt x="553547" y="187513"/>
                    <a:pt x="536819" y="190935"/>
                    <a:pt x="527315" y="188653"/>
                  </a:cubicBezTo>
                  <a:cubicBezTo>
                    <a:pt x="515529" y="185232"/>
                    <a:pt x="511728" y="170023"/>
                    <a:pt x="509827" y="112232"/>
                  </a:cubicBezTo>
                  <a:cubicBezTo>
                    <a:pt x="507926" y="62804"/>
                    <a:pt x="507926" y="62044"/>
                    <a:pt x="497281" y="52159"/>
                  </a:cubicBezTo>
                  <a:cubicBezTo>
                    <a:pt x="482074" y="38851"/>
                    <a:pt x="465726" y="30106"/>
                    <a:pt x="459263" y="32768"/>
                  </a:cubicBezTo>
                  <a:cubicBezTo>
                    <a:pt x="450519" y="36190"/>
                    <a:pt x="452420" y="108810"/>
                    <a:pt x="461924" y="145310"/>
                  </a:cubicBezTo>
                  <a:cubicBezTo>
                    <a:pt x="463065" y="148732"/>
                    <a:pt x="458883" y="152153"/>
                    <a:pt x="451659" y="154815"/>
                  </a:cubicBezTo>
                  <a:cubicBezTo>
                    <a:pt x="445196" y="156716"/>
                    <a:pt x="434551" y="163179"/>
                    <a:pt x="428088" y="168883"/>
                  </a:cubicBezTo>
                  <a:cubicBezTo>
                    <a:pt x="411741" y="182570"/>
                    <a:pt x="365359" y="193216"/>
                    <a:pt x="349392" y="187133"/>
                  </a:cubicBezTo>
                  <a:cubicBezTo>
                    <a:pt x="317457" y="174966"/>
                    <a:pt x="294266" y="128200"/>
                    <a:pt x="294266" y="75731"/>
                  </a:cubicBezTo>
                  <a:cubicBezTo>
                    <a:pt x="294266" y="50257"/>
                    <a:pt x="294266" y="50257"/>
                    <a:pt x="280579" y="43794"/>
                  </a:cubicBezTo>
                  <a:cubicBezTo>
                    <a:pt x="270695" y="38851"/>
                    <a:pt x="265753" y="38091"/>
                    <a:pt x="260810" y="41513"/>
                  </a:cubicBezTo>
                  <a:cubicBezTo>
                    <a:pt x="255108" y="44935"/>
                    <a:pt x="254347" y="51398"/>
                    <a:pt x="255488" y="85997"/>
                  </a:cubicBezTo>
                  <a:cubicBezTo>
                    <a:pt x="256628" y="133903"/>
                    <a:pt x="252446" y="146450"/>
                    <a:pt x="229255" y="161278"/>
                  </a:cubicBezTo>
                  <a:cubicBezTo>
                    <a:pt x="197320" y="182190"/>
                    <a:pt x="174510" y="178768"/>
                    <a:pt x="157402" y="151393"/>
                  </a:cubicBezTo>
                  <a:cubicBezTo>
                    <a:pt x="152840" y="143789"/>
                    <a:pt x="148278" y="137705"/>
                    <a:pt x="147137" y="137705"/>
                  </a:cubicBezTo>
                  <a:cubicBezTo>
                    <a:pt x="145996" y="137705"/>
                    <a:pt x="145996" y="146830"/>
                    <a:pt x="147137" y="157857"/>
                  </a:cubicBezTo>
                  <a:cubicBezTo>
                    <a:pt x="149798" y="182950"/>
                    <a:pt x="146757" y="187893"/>
                    <a:pt x="129269" y="188273"/>
                  </a:cubicBezTo>
                  <a:cubicBezTo>
                    <a:pt x="105698" y="189034"/>
                    <a:pt x="103036" y="183331"/>
                    <a:pt x="99995" y="119836"/>
                  </a:cubicBezTo>
                  <a:cubicBezTo>
                    <a:pt x="98474" y="89039"/>
                    <a:pt x="96954" y="59002"/>
                    <a:pt x="96954" y="53299"/>
                  </a:cubicBezTo>
                  <a:cubicBezTo>
                    <a:pt x="96573" y="44935"/>
                    <a:pt x="92772" y="41513"/>
                    <a:pt x="71101" y="31627"/>
                  </a:cubicBezTo>
                  <a:cubicBezTo>
                    <a:pt x="53233" y="22882"/>
                    <a:pt x="44489" y="20981"/>
                    <a:pt x="41828" y="23643"/>
                  </a:cubicBezTo>
                  <a:cubicBezTo>
                    <a:pt x="37266" y="28205"/>
                    <a:pt x="36505" y="69648"/>
                    <a:pt x="39547" y="122497"/>
                  </a:cubicBezTo>
                  <a:lnTo>
                    <a:pt x="41448" y="154815"/>
                  </a:lnTo>
                  <a:lnTo>
                    <a:pt x="22439" y="154815"/>
                  </a:lnTo>
                  <a:cubicBezTo>
                    <a:pt x="5331" y="154815"/>
                    <a:pt x="3050" y="153674"/>
                    <a:pt x="-1893" y="143789"/>
                  </a:cubicBezTo>
                  <a:cubicBezTo>
                    <a:pt x="-4934" y="136945"/>
                    <a:pt x="-7595" y="114133"/>
                    <a:pt x="-8736" y="84856"/>
                  </a:cubicBezTo>
                  <a:cubicBezTo>
                    <a:pt x="-11017" y="31627"/>
                    <a:pt x="-6835" y="14138"/>
                    <a:pt x="10273" y="2731"/>
                  </a:cubicBezTo>
                  <a:cubicBezTo>
                    <a:pt x="31563" y="-10956"/>
                    <a:pt x="65779" y="-9055"/>
                    <a:pt x="85168" y="6914"/>
                  </a:cubicBezTo>
                  <a:cubicBezTo>
                    <a:pt x="91251" y="12237"/>
                    <a:pt x="96573" y="14898"/>
                    <a:pt x="96573" y="12617"/>
                  </a:cubicBezTo>
                  <a:cubicBezTo>
                    <a:pt x="96573" y="7294"/>
                    <a:pt x="117103" y="-2972"/>
                    <a:pt x="128128" y="-2972"/>
                  </a:cubicBezTo>
                  <a:cubicBezTo>
                    <a:pt x="138773" y="-2972"/>
                    <a:pt x="140674" y="830"/>
                    <a:pt x="153220" y="52159"/>
                  </a:cubicBezTo>
                  <a:cubicBezTo>
                    <a:pt x="157782" y="71169"/>
                    <a:pt x="167286" y="97403"/>
                    <a:pt x="173749" y="111091"/>
                  </a:cubicBezTo>
                  <a:cubicBezTo>
                    <a:pt x="184014" y="131622"/>
                    <a:pt x="187436" y="135804"/>
                    <a:pt x="195420" y="135804"/>
                  </a:cubicBezTo>
                  <a:lnTo>
                    <a:pt x="204924" y="135804"/>
                  </a:lnTo>
                  <a:lnTo>
                    <a:pt x="206825" y="85997"/>
                  </a:lnTo>
                  <a:cubicBezTo>
                    <a:pt x="208726" y="32388"/>
                    <a:pt x="213288" y="19080"/>
                    <a:pt x="231917" y="12237"/>
                  </a:cubicBezTo>
                  <a:cubicBezTo>
                    <a:pt x="246744" y="6534"/>
                    <a:pt x="272216" y="8054"/>
                    <a:pt x="286282" y="15659"/>
                  </a:cubicBezTo>
                  <a:lnTo>
                    <a:pt x="299588" y="22502"/>
                  </a:lnTo>
                  <a:lnTo>
                    <a:pt x="308332" y="11856"/>
                  </a:lnTo>
                  <a:cubicBezTo>
                    <a:pt x="318977" y="-690"/>
                    <a:pt x="345210" y="-7534"/>
                    <a:pt x="369921" y="-4112"/>
                  </a:cubicBezTo>
                  <a:cubicBezTo>
                    <a:pt x="383608" y="-2211"/>
                    <a:pt x="390071" y="1591"/>
                    <a:pt x="402997" y="15278"/>
                  </a:cubicBezTo>
                  <a:lnTo>
                    <a:pt x="419725" y="32388"/>
                  </a:lnTo>
                  <a:lnTo>
                    <a:pt x="427328" y="22502"/>
                  </a:lnTo>
                  <a:cubicBezTo>
                    <a:pt x="436452" y="11096"/>
                    <a:pt x="460784" y="3112"/>
                    <a:pt x="476751" y="6534"/>
                  </a:cubicBezTo>
                  <a:cubicBezTo>
                    <a:pt x="482834" y="7674"/>
                    <a:pt x="491958" y="13377"/>
                    <a:pt x="497281" y="18700"/>
                  </a:cubicBezTo>
                  <a:lnTo>
                    <a:pt x="507165" y="28586"/>
                  </a:lnTo>
                  <a:lnTo>
                    <a:pt x="507165" y="18700"/>
                  </a:lnTo>
                  <a:cubicBezTo>
                    <a:pt x="507165" y="7294"/>
                    <a:pt x="524654" y="-4112"/>
                    <a:pt x="538720" y="-2211"/>
                  </a:cubicBezTo>
                  <a:cubicBezTo>
                    <a:pt x="548985" y="-690"/>
                    <a:pt x="553547" y="9195"/>
                    <a:pt x="563812" y="52159"/>
                  </a:cubicBezTo>
                  <a:cubicBezTo>
                    <a:pt x="568374" y="71169"/>
                    <a:pt x="577498" y="97403"/>
                    <a:pt x="584342" y="111091"/>
                  </a:cubicBezTo>
                  <a:cubicBezTo>
                    <a:pt x="594606" y="131622"/>
                    <a:pt x="598028" y="135804"/>
                    <a:pt x="606012" y="135804"/>
                  </a:cubicBezTo>
                  <a:lnTo>
                    <a:pt x="615516" y="135804"/>
                  </a:lnTo>
                  <a:lnTo>
                    <a:pt x="617417" y="83716"/>
                  </a:lnTo>
                  <a:cubicBezTo>
                    <a:pt x="619318" y="33148"/>
                    <a:pt x="619698" y="30867"/>
                    <a:pt x="629583" y="21362"/>
                  </a:cubicBezTo>
                  <a:cubicBezTo>
                    <a:pt x="645170" y="5773"/>
                    <a:pt x="675584" y="4252"/>
                    <a:pt x="699535" y="17560"/>
                  </a:cubicBezTo>
                  <a:cubicBezTo>
                    <a:pt x="716643" y="27065"/>
                    <a:pt x="717404" y="27445"/>
                    <a:pt x="722346" y="20601"/>
                  </a:cubicBezTo>
                  <a:cubicBezTo>
                    <a:pt x="731090" y="7674"/>
                    <a:pt x="765306" y="-4493"/>
                    <a:pt x="792299" y="-4493"/>
                  </a:cubicBezTo>
                  <a:cubicBezTo>
                    <a:pt x="812068" y="-4873"/>
                    <a:pt x="821192" y="-2592"/>
                    <a:pt x="837920" y="5773"/>
                  </a:cubicBezTo>
                  <a:cubicBezTo>
                    <a:pt x="849325" y="11856"/>
                    <a:pt x="864152" y="21362"/>
                    <a:pt x="870235" y="27445"/>
                  </a:cubicBezTo>
                  <a:lnTo>
                    <a:pt x="881641" y="38471"/>
                  </a:lnTo>
                  <a:lnTo>
                    <a:pt x="891905" y="25924"/>
                  </a:lnTo>
                  <a:cubicBezTo>
                    <a:pt x="907493" y="6534"/>
                    <a:pt x="941328" y="-8295"/>
                    <a:pt x="963759" y="-5633"/>
                  </a:cubicBezTo>
                  <a:cubicBezTo>
                    <a:pt x="1009380" y="-310"/>
                    <a:pt x="1066407" y="47596"/>
                    <a:pt x="1054241" y="70028"/>
                  </a:cubicBezTo>
                  <a:cubicBezTo>
                    <a:pt x="1048919" y="80294"/>
                    <a:pt x="1042836" y="78393"/>
                    <a:pt x="1027249" y="62044"/>
                  </a:cubicBezTo>
                  <a:cubicBezTo>
                    <a:pt x="1010521" y="44174"/>
                    <a:pt x="969462" y="23643"/>
                    <a:pt x="950833" y="23643"/>
                  </a:cubicBezTo>
                  <a:cubicBezTo>
                    <a:pt x="933345" y="23643"/>
                    <a:pt x="925361" y="32007"/>
                    <a:pt x="925361" y="50257"/>
                  </a:cubicBezTo>
                  <a:lnTo>
                    <a:pt x="925361" y="64705"/>
                  </a:lnTo>
                  <a:lnTo>
                    <a:pt x="950073" y="69268"/>
                  </a:lnTo>
                  <a:cubicBezTo>
                    <a:pt x="1022306" y="82955"/>
                    <a:pt x="1043977" y="141508"/>
                    <a:pt x="988851" y="174586"/>
                  </a:cubicBezTo>
                  <a:cubicBezTo>
                    <a:pt x="966800" y="187893"/>
                    <a:pt x="939808" y="195877"/>
                    <a:pt x="923080" y="193976"/>
                  </a:cubicBezTo>
                  <a:cubicBezTo>
                    <a:pt x="908633" y="192456"/>
                    <a:pt x="889244" y="166601"/>
                    <a:pt x="883922" y="141508"/>
                  </a:cubicBezTo>
                  <a:cubicBezTo>
                    <a:pt x="881641" y="130862"/>
                    <a:pt x="879740" y="109190"/>
                    <a:pt x="879740" y="93221"/>
                  </a:cubicBezTo>
                  <a:cubicBezTo>
                    <a:pt x="879740" y="60143"/>
                    <a:pt x="880120" y="60903"/>
                    <a:pt x="841722" y="41132"/>
                  </a:cubicBezTo>
                  <a:cubicBezTo>
                    <a:pt x="813969" y="27065"/>
                    <a:pt x="781274" y="17940"/>
                    <a:pt x="769868" y="21742"/>
                  </a:cubicBezTo>
                  <a:cubicBezTo>
                    <a:pt x="758463" y="25164"/>
                    <a:pt x="753140" y="46836"/>
                    <a:pt x="755041" y="84096"/>
                  </a:cubicBezTo>
                  <a:cubicBezTo>
                    <a:pt x="756562" y="119836"/>
                    <a:pt x="769108" y="153674"/>
                    <a:pt x="781274" y="155955"/>
                  </a:cubicBezTo>
                  <a:cubicBezTo>
                    <a:pt x="786976" y="157096"/>
                    <a:pt x="787737" y="152153"/>
                    <a:pt x="788877" y="122497"/>
                  </a:cubicBezTo>
                  <a:cubicBezTo>
                    <a:pt x="790398" y="91320"/>
                    <a:pt x="791158" y="86758"/>
                    <a:pt x="799522" y="80294"/>
                  </a:cubicBezTo>
                  <a:cubicBezTo>
                    <a:pt x="809407" y="72310"/>
                    <a:pt x="830317" y="70789"/>
                    <a:pt x="837160" y="77633"/>
                  </a:cubicBezTo>
                  <a:cubicBezTo>
                    <a:pt x="843623" y="84096"/>
                    <a:pt x="842862" y="121737"/>
                    <a:pt x="835639" y="142648"/>
                  </a:cubicBezTo>
                  <a:cubicBezTo>
                    <a:pt x="829556" y="160518"/>
                    <a:pt x="810547" y="181049"/>
                    <a:pt x="794580" y="186752"/>
                  </a:cubicBezTo>
                  <a:cubicBezTo>
                    <a:pt x="777852" y="193216"/>
                    <a:pt x="756182" y="194357"/>
                    <a:pt x="747058" y="189794"/>
                  </a:cubicBezTo>
                  <a:close/>
                  <a:moveTo>
                    <a:pt x="974784" y="154815"/>
                  </a:moveTo>
                  <a:cubicBezTo>
                    <a:pt x="987710" y="139607"/>
                    <a:pt x="967181" y="103487"/>
                    <a:pt x="941328" y="96263"/>
                  </a:cubicBezTo>
                  <a:cubicBezTo>
                    <a:pt x="929543" y="92841"/>
                    <a:pt x="929163" y="93221"/>
                    <a:pt x="929163" y="103106"/>
                  </a:cubicBezTo>
                  <a:cubicBezTo>
                    <a:pt x="929163" y="117174"/>
                    <a:pt x="939047" y="144929"/>
                    <a:pt x="947031" y="153674"/>
                  </a:cubicBezTo>
                  <a:cubicBezTo>
                    <a:pt x="954635" y="162039"/>
                    <a:pt x="968321" y="162419"/>
                    <a:pt x="974784" y="154815"/>
                  </a:cubicBezTo>
                  <a:close/>
                  <a:moveTo>
                    <a:pt x="406038" y="150633"/>
                  </a:moveTo>
                  <a:cubicBezTo>
                    <a:pt x="409460" y="147211"/>
                    <a:pt x="411361" y="141127"/>
                    <a:pt x="410220" y="136565"/>
                  </a:cubicBezTo>
                  <a:cubicBezTo>
                    <a:pt x="409080" y="132002"/>
                    <a:pt x="406418" y="116414"/>
                    <a:pt x="404517" y="101966"/>
                  </a:cubicBezTo>
                  <a:cubicBezTo>
                    <a:pt x="402236" y="87518"/>
                    <a:pt x="397674" y="70409"/>
                    <a:pt x="394253" y="63945"/>
                  </a:cubicBezTo>
                  <a:cubicBezTo>
                    <a:pt x="385509" y="46455"/>
                    <a:pt x="363078" y="19841"/>
                    <a:pt x="356995" y="19841"/>
                  </a:cubicBezTo>
                  <a:cubicBezTo>
                    <a:pt x="333044" y="19841"/>
                    <a:pt x="344069" y="119075"/>
                    <a:pt x="370682" y="147591"/>
                  </a:cubicBezTo>
                  <a:cubicBezTo>
                    <a:pt x="380566" y="158237"/>
                    <a:pt x="397294" y="159377"/>
                    <a:pt x="406038" y="150633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" name="Hình tự do: Hình 13"/>
            <p:cNvSpPr/>
            <p:nvPr/>
          </p:nvSpPr>
          <p:spPr>
            <a:xfrm flipV="1">
              <a:off x="14471247" y="7982733"/>
              <a:ext cx="2821286" cy="1242243"/>
            </a:xfrm>
            <a:custGeom>
              <a:avLst/>
              <a:gdLst>
                <a:gd name="connsiteX0" fmla="*/ 176428 w 2821286"/>
                <a:gd name="connsiteY0" fmla="*/ 1231233 h 1242243"/>
                <a:gd name="connsiteX1" fmla="*/ 341045 w 2821286"/>
                <a:gd name="connsiteY1" fmla="*/ 1008430 h 1242243"/>
                <a:gd name="connsiteX2" fmla="*/ 461562 w 2821286"/>
                <a:gd name="connsiteY2" fmla="*/ 881821 h 1242243"/>
                <a:gd name="connsiteX3" fmla="*/ 499199 w 2821286"/>
                <a:gd name="connsiteY3" fmla="*/ 896269 h 1242243"/>
                <a:gd name="connsiteX4" fmla="*/ 503762 w 2821286"/>
                <a:gd name="connsiteY4" fmla="*/ 917941 h 1242243"/>
                <a:gd name="connsiteX5" fmla="*/ 565350 w 2821286"/>
                <a:gd name="connsiteY5" fmla="*/ 886764 h 1242243"/>
                <a:gd name="connsiteX6" fmla="*/ 732629 w 2821286"/>
                <a:gd name="connsiteY6" fmla="*/ 821368 h 1242243"/>
                <a:gd name="connsiteX7" fmla="*/ 761902 w 2821286"/>
                <a:gd name="connsiteY7" fmla="*/ 812623 h 1242243"/>
                <a:gd name="connsiteX8" fmla="*/ 737951 w 2821286"/>
                <a:gd name="connsiteY8" fmla="*/ 796274 h 1242243"/>
                <a:gd name="connsiteX9" fmla="*/ 542160 w 2821286"/>
                <a:gd name="connsiteY9" fmla="*/ 610732 h 1242243"/>
                <a:gd name="connsiteX10" fmla="*/ 515167 w 2821286"/>
                <a:gd name="connsiteY10" fmla="*/ 516440 h 1242243"/>
                <a:gd name="connsiteX11" fmla="*/ 512886 w 2821286"/>
                <a:gd name="connsiteY11" fmla="*/ 477279 h 1242243"/>
                <a:gd name="connsiteX12" fmla="*/ 474868 w 2821286"/>
                <a:gd name="connsiteY12" fmla="*/ 462831 h 1242243"/>
                <a:gd name="connsiteX13" fmla="*/ 337244 w 2821286"/>
                <a:gd name="connsiteY13" fmla="*/ 397435 h 1242243"/>
                <a:gd name="connsiteX14" fmla="*/ 325458 w 2821286"/>
                <a:gd name="connsiteY14" fmla="*/ 389831 h 1242243"/>
                <a:gd name="connsiteX15" fmla="*/ 318235 w 2821286"/>
                <a:gd name="connsiteY15" fmla="*/ 421008 h 1242243"/>
                <a:gd name="connsiteX16" fmla="*/ 311392 w 2821286"/>
                <a:gd name="connsiteY16" fmla="*/ 452185 h 1242243"/>
                <a:gd name="connsiteX17" fmla="*/ 287440 w 2821286"/>
                <a:gd name="connsiteY17" fmla="*/ 432414 h 1242243"/>
                <a:gd name="connsiteX18" fmla="*/ 111418 w 2821286"/>
                <a:gd name="connsiteY18" fmla="*/ 234326 h 1242243"/>
                <a:gd name="connsiteX19" fmla="*/ 31581 w 2821286"/>
                <a:gd name="connsiteY19" fmla="*/ 125586 h 1242243"/>
                <a:gd name="connsiteX20" fmla="*/ -5677 w 2821286"/>
                <a:gd name="connsiteY20" fmla="*/ 70836 h 1242243"/>
                <a:gd name="connsiteX21" fmla="*/ 56292 w 2821286"/>
                <a:gd name="connsiteY21" fmla="*/ 110378 h 1242243"/>
                <a:gd name="connsiteX22" fmla="*/ 388568 w 2821286"/>
                <a:gd name="connsiteY22" fmla="*/ 223300 h 1242243"/>
                <a:gd name="connsiteX23" fmla="*/ 431148 w 2821286"/>
                <a:gd name="connsiteY23" fmla="*/ 230143 h 1242243"/>
                <a:gd name="connsiteX24" fmla="*/ 410238 w 2821286"/>
                <a:gd name="connsiteY24" fmla="*/ 275008 h 1242243"/>
                <a:gd name="connsiteX25" fmla="*/ 389328 w 2821286"/>
                <a:gd name="connsiteY25" fmla="*/ 319492 h 1242243"/>
                <a:gd name="connsiteX26" fmla="*/ 478670 w 2821286"/>
                <a:gd name="connsiteY26" fmla="*/ 360555 h 1242243"/>
                <a:gd name="connsiteX27" fmla="*/ 539878 w 2821286"/>
                <a:gd name="connsiteY27" fmla="*/ 378425 h 1242243"/>
                <a:gd name="connsiteX28" fmla="*/ 570293 w 2821286"/>
                <a:gd name="connsiteY28" fmla="*/ 385268 h 1242243"/>
                <a:gd name="connsiteX29" fmla="*/ 581698 w 2821286"/>
                <a:gd name="connsiteY29" fmla="*/ 376143 h 1242243"/>
                <a:gd name="connsiteX30" fmla="*/ 988108 w 2821286"/>
                <a:gd name="connsiteY30" fmla="*/ 235846 h 1242243"/>
                <a:gd name="connsiteX31" fmla="*/ 1311259 w 2821286"/>
                <a:gd name="connsiteY31" fmla="*/ 230143 h 1242243"/>
                <a:gd name="connsiteX32" fmla="*/ 1926767 w 2821286"/>
                <a:gd name="connsiteY32" fmla="*/ 366638 h 1242243"/>
                <a:gd name="connsiteX33" fmla="*/ 1964405 w 2821286"/>
                <a:gd name="connsiteY33" fmla="*/ 381847 h 1242243"/>
                <a:gd name="connsiteX34" fmla="*/ 1992158 w 2821286"/>
                <a:gd name="connsiteY34" fmla="*/ 368159 h 1242243"/>
                <a:gd name="connsiteX35" fmla="*/ 2020291 w 2821286"/>
                <a:gd name="connsiteY35" fmla="*/ 352190 h 1242243"/>
                <a:gd name="connsiteX36" fmla="*/ 1979992 w 2821286"/>
                <a:gd name="connsiteY36" fmla="*/ 328237 h 1242243"/>
                <a:gd name="connsiteX37" fmla="*/ 1940073 w 2821286"/>
                <a:gd name="connsiteY37" fmla="*/ 306185 h 1242243"/>
                <a:gd name="connsiteX38" fmla="*/ 1905097 w 2821286"/>
                <a:gd name="connsiteY38" fmla="*/ 310367 h 1242243"/>
                <a:gd name="connsiteX39" fmla="*/ 1860616 w 2821286"/>
                <a:gd name="connsiteY39" fmla="*/ 313029 h 1242243"/>
                <a:gd name="connsiteX40" fmla="*/ 1866319 w 2821286"/>
                <a:gd name="connsiteY40" fmla="*/ 310748 h 1242243"/>
                <a:gd name="connsiteX41" fmla="*/ 1904337 w 2821286"/>
                <a:gd name="connsiteY41" fmla="*/ 305044 h 1242243"/>
                <a:gd name="connsiteX42" fmla="*/ 1927147 w 2821286"/>
                <a:gd name="connsiteY42" fmla="*/ 300482 h 1242243"/>
                <a:gd name="connsiteX43" fmla="*/ 1894832 w 2821286"/>
                <a:gd name="connsiteY43" fmla="*/ 283753 h 1242243"/>
                <a:gd name="connsiteX44" fmla="*/ 1696379 w 2821286"/>
                <a:gd name="connsiteY44" fmla="*/ 199727 h 1242243"/>
                <a:gd name="connsiteX45" fmla="*/ 1683073 w 2821286"/>
                <a:gd name="connsiteY45" fmla="*/ 184518 h 1242243"/>
                <a:gd name="connsiteX46" fmla="*/ 1889130 w 2821286"/>
                <a:gd name="connsiteY46" fmla="*/ 266643 h 1242243"/>
                <a:gd name="connsiteX47" fmla="*/ 1963264 w 2821286"/>
                <a:gd name="connsiteY47" fmla="*/ 287935 h 1242243"/>
                <a:gd name="connsiteX48" fmla="*/ 2020291 w 2821286"/>
                <a:gd name="connsiteY48" fmla="*/ 264362 h 1242243"/>
                <a:gd name="connsiteX49" fmla="*/ 2060590 w 2821286"/>
                <a:gd name="connsiteY49" fmla="*/ 245352 h 1242243"/>
                <a:gd name="connsiteX50" fmla="*/ 2038539 w 2821286"/>
                <a:gd name="connsiteY50" fmla="*/ 200867 h 1242243"/>
                <a:gd name="connsiteX51" fmla="*/ 2021431 w 2821286"/>
                <a:gd name="connsiteY51" fmla="*/ 154102 h 1242243"/>
                <a:gd name="connsiteX52" fmla="*/ 2069714 w 2821286"/>
                <a:gd name="connsiteY52" fmla="*/ 147258 h 1242243"/>
                <a:gd name="connsiteX53" fmla="*/ 2314929 w 2821286"/>
                <a:gd name="connsiteY53" fmla="*/ 80721 h 1242243"/>
                <a:gd name="connsiteX54" fmla="*/ 2397808 w 2821286"/>
                <a:gd name="connsiteY54" fmla="*/ 31294 h 1242243"/>
                <a:gd name="connsiteX55" fmla="*/ 2448751 w 2821286"/>
                <a:gd name="connsiteY55" fmla="*/ 7341 h 1242243"/>
                <a:gd name="connsiteX56" fmla="*/ 2375377 w 2821286"/>
                <a:gd name="connsiteY56" fmla="*/ 107716 h 1242243"/>
                <a:gd name="connsiteX57" fmla="*/ 2225587 w 2821286"/>
                <a:gd name="connsiteY57" fmla="*/ 296300 h 1242243"/>
                <a:gd name="connsiteX58" fmla="*/ 2138146 w 2821286"/>
                <a:gd name="connsiteY58" fmla="*/ 375003 h 1242243"/>
                <a:gd name="connsiteX59" fmla="*/ 2130923 w 2821286"/>
                <a:gd name="connsiteY59" fmla="*/ 348388 h 1242243"/>
                <a:gd name="connsiteX60" fmla="*/ 2122939 w 2821286"/>
                <a:gd name="connsiteY60" fmla="*/ 319873 h 1242243"/>
                <a:gd name="connsiteX61" fmla="*/ 2088723 w 2821286"/>
                <a:gd name="connsiteY61" fmla="*/ 334320 h 1242243"/>
                <a:gd name="connsiteX62" fmla="*/ 2057928 w 2821286"/>
                <a:gd name="connsiteY62" fmla="*/ 351050 h 1242243"/>
                <a:gd name="connsiteX63" fmla="*/ 2097087 w 2821286"/>
                <a:gd name="connsiteY63" fmla="*/ 375003 h 1242243"/>
                <a:gd name="connsiteX64" fmla="*/ 2389063 w 2821286"/>
                <a:gd name="connsiteY64" fmla="*/ 654076 h 1242243"/>
                <a:gd name="connsiteX65" fmla="*/ 2417197 w 2821286"/>
                <a:gd name="connsiteY65" fmla="*/ 771560 h 1242243"/>
                <a:gd name="connsiteX66" fmla="*/ 2417957 w 2821286"/>
                <a:gd name="connsiteY66" fmla="*/ 812623 h 1242243"/>
                <a:gd name="connsiteX67" fmla="*/ 2451032 w 2821286"/>
                <a:gd name="connsiteY67" fmla="*/ 830873 h 1242243"/>
                <a:gd name="connsiteX68" fmla="*/ 2484108 w 2821286"/>
                <a:gd name="connsiteY68" fmla="*/ 849503 h 1242243"/>
                <a:gd name="connsiteX69" fmla="*/ 2487529 w 2821286"/>
                <a:gd name="connsiteY69" fmla="*/ 835816 h 1242243"/>
                <a:gd name="connsiteX70" fmla="*/ 2493992 w 2821286"/>
                <a:gd name="connsiteY70" fmla="*/ 805779 h 1242243"/>
                <a:gd name="connsiteX71" fmla="*/ 2498555 w 2821286"/>
                <a:gd name="connsiteY71" fmla="*/ 789430 h 1242243"/>
                <a:gd name="connsiteX72" fmla="*/ 2532010 w 2821286"/>
                <a:gd name="connsiteY72" fmla="*/ 816425 h 1242243"/>
                <a:gd name="connsiteX73" fmla="*/ 2723620 w 2821286"/>
                <a:gd name="connsiteY73" fmla="*/ 1040368 h 1242243"/>
                <a:gd name="connsiteX74" fmla="*/ 2790911 w 2821286"/>
                <a:gd name="connsiteY74" fmla="*/ 1132759 h 1242243"/>
                <a:gd name="connsiteX75" fmla="*/ 2815243 w 2821286"/>
                <a:gd name="connsiteY75" fmla="*/ 1169639 h 1242243"/>
                <a:gd name="connsiteX76" fmla="*/ 2762778 w 2821286"/>
                <a:gd name="connsiteY76" fmla="*/ 1136561 h 1242243"/>
                <a:gd name="connsiteX77" fmla="*/ 2682181 w 2821286"/>
                <a:gd name="connsiteY77" fmla="*/ 1087514 h 1242243"/>
                <a:gd name="connsiteX78" fmla="*/ 2410734 w 2821286"/>
                <a:gd name="connsiteY78" fmla="*/ 1015274 h 1242243"/>
                <a:gd name="connsiteX79" fmla="*/ 2379559 w 2821286"/>
                <a:gd name="connsiteY79" fmla="*/ 1009951 h 1242243"/>
                <a:gd name="connsiteX80" fmla="*/ 2398948 w 2821286"/>
                <a:gd name="connsiteY80" fmla="*/ 964706 h 1242243"/>
                <a:gd name="connsiteX81" fmla="*/ 2417957 w 2821286"/>
                <a:gd name="connsiteY81" fmla="*/ 919462 h 1242243"/>
                <a:gd name="connsiteX82" fmla="*/ 2397047 w 2821286"/>
                <a:gd name="connsiteY82" fmla="*/ 907675 h 1242243"/>
                <a:gd name="connsiteX83" fmla="*/ 2378038 w 2821286"/>
                <a:gd name="connsiteY83" fmla="*/ 898550 h 1242243"/>
                <a:gd name="connsiteX84" fmla="*/ 2367393 w 2821286"/>
                <a:gd name="connsiteY84" fmla="*/ 911477 h 1242243"/>
                <a:gd name="connsiteX85" fmla="*/ 1997100 w 2821286"/>
                <a:gd name="connsiteY85" fmla="*/ 1065842 h 1242243"/>
                <a:gd name="connsiteX86" fmla="*/ 1617302 w 2821286"/>
                <a:gd name="connsiteY86" fmla="*/ 1065842 h 1242243"/>
                <a:gd name="connsiteX87" fmla="*/ 810565 w 2821286"/>
                <a:gd name="connsiteY87" fmla="*/ 839618 h 1242243"/>
                <a:gd name="connsiteX88" fmla="*/ 770266 w 2821286"/>
                <a:gd name="connsiteY88" fmla="*/ 817185 h 1242243"/>
                <a:gd name="connsiteX89" fmla="*/ 740232 w 2821286"/>
                <a:gd name="connsiteY89" fmla="*/ 825930 h 1242243"/>
                <a:gd name="connsiteX90" fmla="*/ 548623 w 2821286"/>
                <a:gd name="connsiteY90" fmla="*/ 913378 h 1242243"/>
                <a:gd name="connsiteX91" fmla="*/ 505662 w 2821286"/>
                <a:gd name="connsiteY91" fmla="*/ 937712 h 1242243"/>
                <a:gd name="connsiteX92" fmla="*/ 497679 w 2821286"/>
                <a:gd name="connsiteY92" fmla="*/ 916800 h 1242243"/>
                <a:gd name="connsiteX93" fmla="*/ 489315 w 2821286"/>
                <a:gd name="connsiteY93" fmla="*/ 895889 h 1242243"/>
                <a:gd name="connsiteX94" fmla="*/ 394651 w 2821286"/>
                <a:gd name="connsiteY94" fmla="*/ 986378 h 1242243"/>
                <a:gd name="connsiteX95" fmla="*/ 229653 w 2821286"/>
                <a:gd name="connsiteY95" fmla="*/ 1186368 h 1242243"/>
                <a:gd name="connsiteX96" fmla="*/ 250563 w 2821286"/>
                <a:gd name="connsiteY96" fmla="*/ 1172680 h 1242243"/>
                <a:gd name="connsiteX97" fmla="*/ 522390 w 2821286"/>
                <a:gd name="connsiteY97" fmla="*/ 1044170 h 1242243"/>
                <a:gd name="connsiteX98" fmla="*/ 579037 w 2821286"/>
                <a:gd name="connsiteY98" fmla="*/ 1027061 h 1242243"/>
                <a:gd name="connsiteX99" fmla="*/ 564590 w 2821286"/>
                <a:gd name="connsiteY99" fmla="*/ 1002347 h 1242243"/>
                <a:gd name="connsiteX100" fmla="*/ 549383 w 2821286"/>
                <a:gd name="connsiteY100" fmla="*/ 979154 h 1242243"/>
                <a:gd name="connsiteX101" fmla="*/ 574475 w 2821286"/>
                <a:gd name="connsiteY101" fmla="*/ 967368 h 1242243"/>
                <a:gd name="connsiteX102" fmla="*/ 744414 w 2821286"/>
                <a:gd name="connsiteY102" fmla="*/ 922883 h 1242243"/>
                <a:gd name="connsiteX103" fmla="*/ 729207 w 2821286"/>
                <a:gd name="connsiteY103" fmla="*/ 928587 h 1242243"/>
                <a:gd name="connsiteX104" fmla="*/ 670279 w 2821286"/>
                <a:gd name="connsiteY104" fmla="*/ 943795 h 1242243"/>
                <a:gd name="connsiteX105" fmla="*/ 568012 w 2821286"/>
                <a:gd name="connsiteY105" fmla="*/ 991701 h 1242243"/>
                <a:gd name="connsiteX106" fmla="*/ 577136 w 2821286"/>
                <a:gd name="connsiteY106" fmla="*/ 1009191 h 1242243"/>
                <a:gd name="connsiteX107" fmla="*/ 609071 w 2821286"/>
                <a:gd name="connsiteY107" fmla="*/ 1080290 h 1242243"/>
                <a:gd name="connsiteX108" fmla="*/ 569912 w 2821286"/>
                <a:gd name="connsiteY108" fmla="*/ 1085613 h 1242243"/>
                <a:gd name="connsiteX109" fmla="*/ 236116 w 2821286"/>
                <a:gd name="connsiteY109" fmla="*/ 1199295 h 1242243"/>
                <a:gd name="connsiteX110" fmla="*/ 176809 w 2821286"/>
                <a:gd name="connsiteY110" fmla="*/ 1237316 h 1242243"/>
                <a:gd name="connsiteX111" fmla="*/ 176428 w 2821286"/>
                <a:gd name="connsiteY111" fmla="*/ 1231233 h 1242243"/>
                <a:gd name="connsiteX112" fmla="*/ 2722860 w 2821286"/>
                <a:gd name="connsiteY112" fmla="*/ 1071925 h 1242243"/>
                <a:gd name="connsiteX113" fmla="*/ 2546837 w 2821286"/>
                <a:gd name="connsiteY113" fmla="*/ 869654 h 1242243"/>
                <a:gd name="connsiteX114" fmla="*/ 2498174 w 2821286"/>
                <a:gd name="connsiteY114" fmla="*/ 822508 h 1242243"/>
                <a:gd name="connsiteX115" fmla="*/ 2490951 w 2821286"/>
                <a:gd name="connsiteY115" fmla="*/ 846081 h 1242243"/>
                <a:gd name="connsiteX116" fmla="*/ 2481066 w 2821286"/>
                <a:gd name="connsiteY116" fmla="*/ 868133 h 1242243"/>
                <a:gd name="connsiteX117" fmla="*/ 2449132 w 2821286"/>
                <a:gd name="connsiteY117" fmla="*/ 849123 h 1242243"/>
                <a:gd name="connsiteX118" fmla="*/ 2415676 w 2821286"/>
                <a:gd name="connsiteY118" fmla="*/ 830493 h 1242243"/>
                <a:gd name="connsiteX119" fmla="*/ 2401989 w 2821286"/>
                <a:gd name="connsiteY119" fmla="*/ 852165 h 1242243"/>
                <a:gd name="connsiteX120" fmla="*/ 2413395 w 2821286"/>
                <a:gd name="connsiteY120" fmla="*/ 897409 h 1242243"/>
                <a:gd name="connsiteX121" fmla="*/ 2438487 w 2821286"/>
                <a:gd name="connsiteY121" fmla="*/ 909576 h 1242243"/>
                <a:gd name="connsiteX122" fmla="*/ 2423279 w 2821286"/>
                <a:gd name="connsiteY122" fmla="*/ 934670 h 1242243"/>
                <a:gd name="connsiteX123" fmla="*/ 2408072 w 2821286"/>
                <a:gd name="connsiteY123" fmla="*/ 958243 h 1242243"/>
                <a:gd name="connsiteX124" fmla="*/ 2470421 w 2821286"/>
                <a:gd name="connsiteY124" fmla="*/ 976113 h 1242243"/>
                <a:gd name="connsiteX125" fmla="*/ 2738067 w 2821286"/>
                <a:gd name="connsiteY125" fmla="*/ 1103483 h 1242243"/>
                <a:gd name="connsiteX126" fmla="*/ 2760117 w 2821286"/>
                <a:gd name="connsiteY126" fmla="*/ 1120212 h 1242243"/>
                <a:gd name="connsiteX127" fmla="*/ 2722860 w 2821286"/>
                <a:gd name="connsiteY127" fmla="*/ 1071925 h 1242243"/>
                <a:gd name="connsiteX128" fmla="*/ 1870121 w 2821286"/>
                <a:gd name="connsiteY128" fmla="*/ 1025160 h 1242243"/>
                <a:gd name="connsiteX129" fmla="*/ 2270828 w 2821286"/>
                <a:gd name="connsiteY129" fmla="*/ 879159 h 1242243"/>
                <a:gd name="connsiteX130" fmla="*/ 2282233 w 2821286"/>
                <a:gd name="connsiteY130" fmla="*/ 863951 h 1242243"/>
                <a:gd name="connsiteX131" fmla="*/ 2244596 w 2821286"/>
                <a:gd name="connsiteY131" fmla="*/ 856727 h 1242243"/>
                <a:gd name="connsiteX132" fmla="*/ 2223686 w 2821286"/>
                <a:gd name="connsiteY132" fmla="*/ 850644 h 1242243"/>
                <a:gd name="connsiteX133" fmla="*/ 2263605 w 2821286"/>
                <a:gd name="connsiteY133" fmla="*/ 854446 h 1242243"/>
                <a:gd name="connsiteX134" fmla="*/ 2288316 w 2821286"/>
                <a:gd name="connsiteY134" fmla="*/ 858248 h 1242243"/>
                <a:gd name="connsiteX135" fmla="*/ 2298201 w 2821286"/>
                <a:gd name="connsiteY135" fmla="*/ 846461 h 1242243"/>
                <a:gd name="connsiteX136" fmla="*/ 2327094 w 2821286"/>
                <a:gd name="connsiteY136" fmla="*/ 788290 h 1242243"/>
                <a:gd name="connsiteX137" fmla="*/ 2229389 w 2821286"/>
                <a:gd name="connsiteY137" fmla="*/ 751409 h 1242243"/>
                <a:gd name="connsiteX138" fmla="*/ 2198975 w 2821286"/>
                <a:gd name="connsiteY138" fmla="*/ 740383 h 1242243"/>
                <a:gd name="connsiteX139" fmla="*/ 2312648 w 2821286"/>
                <a:gd name="connsiteY139" fmla="*/ 768519 h 1242243"/>
                <a:gd name="connsiteX140" fmla="*/ 2333557 w 2821286"/>
                <a:gd name="connsiteY140" fmla="*/ 770420 h 1242243"/>
                <a:gd name="connsiteX141" fmla="*/ 2336979 w 2821286"/>
                <a:gd name="connsiteY141" fmla="*/ 729737 h 1242243"/>
                <a:gd name="connsiteX142" fmla="*/ 2073896 w 2821286"/>
                <a:gd name="connsiteY142" fmla="*/ 385268 h 1242243"/>
                <a:gd name="connsiteX143" fmla="*/ 2037399 w 2821286"/>
                <a:gd name="connsiteY143" fmla="*/ 363597 h 1242243"/>
                <a:gd name="connsiteX144" fmla="*/ 1979992 w 2821286"/>
                <a:gd name="connsiteY144" fmla="*/ 387169 h 1242243"/>
                <a:gd name="connsiteX145" fmla="*/ 1985695 w 2821286"/>
                <a:gd name="connsiteY145" fmla="*/ 392112 h 1242243"/>
                <a:gd name="connsiteX146" fmla="*/ 2048804 w 2821286"/>
                <a:gd name="connsiteY146" fmla="*/ 423289 h 1242243"/>
                <a:gd name="connsiteX147" fmla="*/ 2005464 w 2821286"/>
                <a:gd name="connsiteY147" fmla="*/ 407701 h 1242243"/>
                <a:gd name="connsiteX148" fmla="*/ 1966306 w 2821286"/>
                <a:gd name="connsiteY148" fmla="*/ 390972 h 1242243"/>
                <a:gd name="connsiteX149" fmla="*/ 1944635 w 2821286"/>
                <a:gd name="connsiteY149" fmla="*/ 398195 h 1242243"/>
                <a:gd name="connsiteX150" fmla="*/ 1832103 w 2821286"/>
                <a:gd name="connsiteY150" fmla="*/ 426331 h 1242243"/>
                <a:gd name="connsiteX151" fmla="*/ 1862517 w 2821286"/>
                <a:gd name="connsiteY151" fmla="*/ 415685 h 1242243"/>
                <a:gd name="connsiteX152" fmla="*/ 1949198 w 2821286"/>
                <a:gd name="connsiteY152" fmla="*/ 386409 h 1242243"/>
                <a:gd name="connsiteX153" fmla="*/ 1769374 w 2821286"/>
                <a:gd name="connsiteY153" fmla="*/ 327477 h 1242243"/>
                <a:gd name="connsiteX154" fmla="*/ 888882 w 2821286"/>
                <a:gd name="connsiteY154" fmla="*/ 315690 h 1242243"/>
                <a:gd name="connsiteX155" fmla="*/ 686247 w 2821286"/>
                <a:gd name="connsiteY155" fmla="*/ 420628 h 1242243"/>
                <a:gd name="connsiteX156" fmla="*/ 637964 w 2821286"/>
                <a:gd name="connsiteY156" fmla="*/ 498571 h 1242243"/>
                <a:gd name="connsiteX157" fmla="*/ 636063 w 2821286"/>
                <a:gd name="connsiteY157" fmla="*/ 505034 h 1242243"/>
                <a:gd name="connsiteX158" fmla="*/ 636444 w 2821286"/>
                <a:gd name="connsiteY158" fmla="*/ 580315 h 1242243"/>
                <a:gd name="connsiteX159" fmla="*/ 841740 w 2821286"/>
                <a:gd name="connsiteY159" fmla="*/ 801217 h 1242243"/>
                <a:gd name="connsiteX160" fmla="*/ 1058441 w 2821286"/>
                <a:gd name="connsiteY160" fmla="*/ 908435 h 1242243"/>
                <a:gd name="connsiteX161" fmla="*/ 1607798 w 2821286"/>
                <a:gd name="connsiteY161" fmla="*/ 1028581 h 1242243"/>
                <a:gd name="connsiteX162" fmla="*/ 1870121 w 2821286"/>
                <a:gd name="connsiteY162" fmla="*/ 1025160 h 1242243"/>
                <a:gd name="connsiteX163" fmla="*/ 528093 w 2821286"/>
                <a:gd name="connsiteY163" fmla="*/ 448383 h 1242243"/>
                <a:gd name="connsiteX164" fmla="*/ 552424 w 2821286"/>
                <a:gd name="connsiteY164" fmla="*/ 407320 h 1242243"/>
                <a:gd name="connsiteX165" fmla="*/ 567251 w 2821286"/>
                <a:gd name="connsiteY165" fmla="*/ 387930 h 1242243"/>
                <a:gd name="connsiteX166" fmla="*/ 533796 w 2821286"/>
                <a:gd name="connsiteY166" fmla="*/ 383367 h 1242243"/>
                <a:gd name="connsiteX167" fmla="*/ 474488 w 2821286"/>
                <a:gd name="connsiteY167" fmla="*/ 370820 h 1242243"/>
                <a:gd name="connsiteX168" fmla="*/ 370319 w 2821286"/>
                <a:gd name="connsiteY168" fmla="*/ 331279 h 1242243"/>
                <a:gd name="connsiteX169" fmla="*/ 385906 w 2821286"/>
                <a:gd name="connsiteY169" fmla="*/ 305805 h 1242243"/>
                <a:gd name="connsiteX170" fmla="*/ 401114 w 2821286"/>
                <a:gd name="connsiteY170" fmla="*/ 281852 h 1242243"/>
                <a:gd name="connsiteX171" fmla="*/ 377162 w 2821286"/>
                <a:gd name="connsiteY171" fmla="*/ 275008 h 1242243"/>
                <a:gd name="connsiteX172" fmla="*/ 76822 w 2821286"/>
                <a:gd name="connsiteY172" fmla="*/ 140794 h 1242243"/>
                <a:gd name="connsiteX173" fmla="*/ 49449 w 2821286"/>
                <a:gd name="connsiteY173" fmla="*/ 120263 h 1242243"/>
                <a:gd name="connsiteX174" fmla="*/ 194677 w 2821286"/>
                <a:gd name="connsiteY174" fmla="*/ 300102 h 1242243"/>
                <a:gd name="connsiteX175" fmla="*/ 269192 w 2821286"/>
                <a:gd name="connsiteY175" fmla="*/ 377284 h 1242243"/>
                <a:gd name="connsiteX176" fmla="*/ 311392 w 2821286"/>
                <a:gd name="connsiteY176" fmla="*/ 417586 h 1242243"/>
                <a:gd name="connsiteX177" fmla="*/ 317855 w 2821286"/>
                <a:gd name="connsiteY177" fmla="*/ 395914 h 1242243"/>
                <a:gd name="connsiteX178" fmla="*/ 325838 w 2821286"/>
                <a:gd name="connsiteY178" fmla="*/ 372722 h 1242243"/>
                <a:gd name="connsiteX179" fmla="*/ 361955 w 2821286"/>
                <a:gd name="connsiteY179" fmla="*/ 391732 h 1242243"/>
                <a:gd name="connsiteX180" fmla="*/ 517448 w 2821286"/>
                <a:gd name="connsiteY180" fmla="*/ 470055 h 1242243"/>
                <a:gd name="connsiteX181" fmla="*/ 528093 w 2821286"/>
                <a:gd name="connsiteY181" fmla="*/ 448383 h 1242243"/>
                <a:gd name="connsiteX182" fmla="*/ 2074276 w 2821286"/>
                <a:gd name="connsiteY182" fmla="*/ 324435 h 1242243"/>
                <a:gd name="connsiteX183" fmla="*/ 2112294 w 2821286"/>
                <a:gd name="connsiteY183" fmla="*/ 301242 h 1242243"/>
                <a:gd name="connsiteX184" fmla="*/ 2122559 w 2821286"/>
                <a:gd name="connsiteY184" fmla="*/ 294399 h 1242243"/>
                <a:gd name="connsiteX185" fmla="*/ 2129782 w 2821286"/>
                <a:gd name="connsiteY185" fmla="*/ 317971 h 1242243"/>
                <a:gd name="connsiteX186" fmla="*/ 2136625 w 2821286"/>
                <a:gd name="connsiteY186" fmla="*/ 341164 h 1242243"/>
                <a:gd name="connsiteX187" fmla="*/ 2168940 w 2821286"/>
                <a:gd name="connsiteY187" fmla="*/ 313029 h 1242243"/>
                <a:gd name="connsiteX188" fmla="*/ 2341921 w 2821286"/>
                <a:gd name="connsiteY188" fmla="*/ 118362 h 1242243"/>
                <a:gd name="connsiteX189" fmla="*/ 2389063 w 2821286"/>
                <a:gd name="connsiteY189" fmla="*/ 52966 h 1242243"/>
                <a:gd name="connsiteX190" fmla="*/ 2262084 w 2821286"/>
                <a:gd name="connsiteY190" fmla="*/ 133570 h 1242243"/>
                <a:gd name="connsiteX191" fmla="*/ 2084161 w 2821286"/>
                <a:gd name="connsiteY191" fmla="*/ 196305 h 1242243"/>
                <a:gd name="connsiteX192" fmla="*/ 2050705 w 2821286"/>
                <a:gd name="connsiteY192" fmla="*/ 209232 h 1242243"/>
                <a:gd name="connsiteX193" fmla="*/ 2064392 w 2821286"/>
                <a:gd name="connsiteY193" fmla="*/ 233945 h 1242243"/>
                <a:gd name="connsiteX194" fmla="*/ 2074656 w 2821286"/>
                <a:gd name="connsiteY194" fmla="*/ 257138 h 1242243"/>
                <a:gd name="connsiteX195" fmla="*/ 1981513 w 2821286"/>
                <a:gd name="connsiteY195" fmla="*/ 294018 h 1242243"/>
                <a:gd name="connsiteX196" fmla="*/ 1962124 w 2821286"/>
                <a:gd name="connsiteY196" fmla="*/ 299721 h 1242243"/>
                <a:gd name="connsiteX197" fmla="*/ 1999761 w 2821286"/>
                <a:gd name="connsiteY197" fmla="*/ 320253 h 1242243"/>
                <a:gd name="connsiteX198" fmla="*/ 2041961 w 2821286"/>
                <a:gd name="connsiteY198" fmla="*/ 340784 h 1242243"/>
                <a:gd name="connsiteX199" fmla="*/ 2074276 w 2821286"/>
                <a:gd name="connsiteY199" fmla="*/ 324435 h 124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821286" h="1242243">
                  <a:moveTo>
                    <a:pt x="176428" y="1231233"/>
                  </a:moveTo>
                  <a:cubicBezTo>
                    <a:pt x="201520" y="1194733"/>
                    <a:pt x="317094" y="1038847"/>
                    <a:pt x="341045" y="1008430"/>
                  </a:cubicBezTo>
                  <a:cubicBezTo>
                    <a:pt x="378303" y="962045"/>
                    <a:pt x="423544" y="914139"/>
                    <a:pt x="461562" y="881821"/>
                  </a:cubicBezTo>
                  <a:cubicBezTo>
                    <a:pt x="493497" y="854066"/>
                    <a:pt x="490455" y="852925"/>
                    <a:pt x="499199" y="896269"/>
                  </a:cubicBezTo>
                  <a:lnTo>
                    <a:pt x="503762" y="917941"/>
                  </a:lnTo>
                  <a:lnTo>
                    <a:pt x="565350" y="886764"/>
                  </a:lnTo>
                  <a:cubicBezTo>
                    <a:pt x="630361" y="853685"/>
                    <a:pt x="683586" y="832774"/>
                    <a:pt x="732629" y="821368"/>
                  </a:cubicBezTo>
                  <a:cubicBezTo>
                    <a:pt x="748596" y="817946"/>
                    <a:pt x="761902" y="813764"/>
                    <a:pt x="761902" y="812623"/>
                  </a:cubicBezTo>
                  <a:cubicBezTo>
                    <a:pt x="761902" y="811482"/>
                    <a:pt x="751257" y="804258"/>
                    <a:pt x="737951" y="796274"/>
                  </a:cubicBezTo>
                  <a:cubicBezTo>
                    <a:pt x="659634" y="750269"/>
                    <a:pt x="575995" y="671185"/>
                    <a:pt x="542160" y="610732"/>
                  </a:cubicBezTo>
                  <a:cubicBezTo>
                    <a:pt x="523151" y="576894"/>
                    <a:pt x="517828" y="557883"/>
                    <a:pt x="515167" y="516440"/>
                  </a:cubicBezTo>
                  <a:lnTo>
                    <a:pt x="512886" y="477279"/>
                  </a:lnTo>
                  <a:lnTo>
                    <a:pt x="474868" y="462831"/>
                  </a:lnTo>
                  <a:cubicBezTo>
                    <a:pt x="438371" y="449143"/>
                    <a:pt x="362716" y="413024"/>
                    <a:pt x="337244" y="397435"/>
                  </a:cubicBezTo>
                  <a:lnTo>
                    <a:pt x="325458" y="389831"/>
                  </a:lnTo>
                  <a:lnTo>
                    <a:pt x="318235" y="421008"/>
                  </a:lnTo>
                  <a:lnTo>
                    <a:pt x="311392" y="452185"/>
                  </a:lnTo>
                  <a:lnTo>
                    <a:pt x="287440" y="432414"/>
                  </a:lnTo>
                  <a:cubicBezTo>
                    <a:pt x="232695" y="386789"/>
                    <a:pt x="177189" y="324435"/>
                    <a:pt x="111418" y="234326"/>
                  </a:cubicBezTo>
                  <a:cubicBezTo>
                    <a:pt x="89748" y="204669"/>
                    <a:pt x="53631" y="155622"/>
                    <a:pt x="31581" y="125586"/>
                  </a:cubicBezTo>
                  <a:cubicBezTo>
                    <a:pt x="9150" y="95549"/>
                    <a:pt x="-7578" y="70836"/>
                    <a:pt x="-5677" y="70836"/>
                  </a:cubicBezTo>
                  <a:cubicBezTo>
                    <a:pt x="-1115" y="70836"/>
                    <a:pt x="19415" y="83763"/>
                    <a:pt x="56292" y="110378"/>
                  </a:cubicBezTo>
                  <a:cubicBezTo>
                    <a:pt x="136130" y="167789"/>
                    <a:pt x="258167" y="209232"/>
                    <a:pt x="388568" y="223300"/>
                  </a:cubicBezTo>
                  <a:cubicBezTo>
                    <a:pt x="411759" y="225961"/>
                    <a:pt x="431148" y="229003"/>
                    <a:pt x="431148" y="230143"/>
                  </a:cubicBezTo>
                  <a:cubicBezTo>
                    <a:pt x="431148" y="231664"/>
                    <a:pt x="421643" y="251815"/>
                    <a:pt x="410238" y="275008"/>
                  </a:cubicBezTo>
                  <a:cubicBezTo>
                    <a:pt x="398832" y="298581"/>
                    <a:pt x="389328" y="318352"/>
                    <a:pt x="389328" y="319492"/>
                  </a:cubicBezTo>
                  <a:cubicBezTo>
                    <a:pt x="389328" y="322534"/>
                    <a:pt x="446355" y="348768"/>
                    <a:pt x="478670" y="360555"/>
                  </a:cubicBezTo>
                  <a:cubicBezTo>
                    <a:pt x="495398" y="366638"/>
                    <a:pt x="522770" y="375003"/>
                    <a:pt x="539878" y="378425"/>
                  </a:cubicBezTo>
                  <a:lnTo>
                    <a:pt x="570293" y="385268"/>
                  </a:lnTo>
                  <a:lnTo>
                    <a:pt x="581698" y="376143"/>
                  </a:lnTo>
                  <a:cubicBezTo>
                    <a:pt x="667238" y="305425"/>
                    <a:pt x="804102" y="258279"/>
                    <a:pt x="988108" y="235846"/>
                  </a:cubicBezTo>
                  <a:cubicBezTo>
                    <a:pt x="1056160" y="227862"/>
                    <a:pt x="1230662" y="224440"/>
                    <a:pt x="1311259" y="230143"/>
                  </a:cubicBezTo>
                  <a:cubicBezTo>
                    <a:pt x="1524539" y="244971"/>
                    <a:pt x="1749984" y="295159"/>
                    <a:pt x="1926767" y="366638"/>
                  </a:cubicBezTo>
                  <a:lnTo>
                    <a:pt x="1964405" y="381847"/>
                  </a:lnTo>
                  <a:lnTo>
                    <a:pt x="1992158" y="368159"/>
                  </a:lnTo>
                  <a:cubicBezTo>
                    <a:pt x="2007745" y="360555"/>
                    <a:pt x="2020291" y="353331"/>
                    <a:pt x="2020291" y="352190"/>
                  </a:cubicBezTo>
                  <a:cubicBezTo>
                    <a:pt x="2020291" y="351050"/>
                    <a:pt x="2002042" y="340404"/>
                    <a:pt x="1979992" y="328237"/>
                  </a:cubicBezTo>
                  <a:lnTo>
                    <a:pt x="1940073" y="306185"/>
                  </a:lnTo>
                  <a:lnTo>
                    <a:pt x="1905097" y="310367"/>
                  </a:lnTo>
                  <a:cubicBezTo>
                    <a:pt x="1885708" y="313029"/>
                    <a:pt x="1865559" y="314169"/>
                    <a:pt x="1860616" y="313029"/>
                  </a:cubicBezTo>
                  <a:cubicBezTo>
                    <a:pt x="1853773" y="311888"/>
                    <a:pt x="1855674" y="311128"/>
                    <a:pt x="1866319" y="310748"/>
                  </a:cubicBezTo>
                  <a:cubicBezTo>
                    <a:pt x="1874683" y="310367"/>
                    <a:pt x="1891791" y="307706"/>
                    <a:pt x="1904337" y="305044"/>
                  </a:cubicBezTo>
                  <a:lnTo>
                    <a:pt x="1927147" y="300482"/>
                  </a:lnTo>
                  <a:lnTo>
                    <a:pt x="1894832" y="283753"/>
                  </a:lnTo>
                  <a:cubicBezTo>
                    <a:pt x="1850351" y="261320"/>
                    <a:pt x="1763291" y="224440"/>
                    <a:pt x="1696379" y="199727"/>
                  </a:cubicBezTo>
                  <a:cubicBezTo>
                    <a:pt x="1629468" y="175393"/>
                    <a:pt x="1618823" y="162846"/>
                    <a:pt x="1683073" y="184518"/>
                  </a:cubicBezTo>
                  <a:cubicBezTo>
                    <a:pt x="1742761" y="205049"/>
                    <a:pt x="1822218" y="236607"/>
                    <a:pt x="1889130" y="266643"/>
                  </a:cubicBezTo>
                  <a:cubicBezTo>
                    <a:pt x="1945396" y="291737"/>
                    <a:pt x="1946536" y="292117"/>
                    <a:pt x="1963264" y="287935"/>
                  </a:cubicBezTo>
                  <a:cubicBezTo>
                    <a:pt x="1972769" y="285274"/>
                    <a:pt x="1998241" y="274628"/>
                    <a:pt x="2020291" y="264362"/>
                  </a:cubicBezTo>
                  <a:lnTo>
                    <a:pt x="2060590" y="245352"/>
                  </a:lnTo>
                  <a:lnTo>
                    <a:pt x="2038539" y="200867"/>
                  </a:lnTo>
                  <a:cubicBezTo>
                    <a:pt x="2022952" y="169690"/>
                    <a:pt x="2018010" y="156003"/>
                    <a:pt x="2021431" y="154102"/>
                  </a:cubicBezTo>
                  <a:cubicBezTo>
                    <a:pt x="2023712" y="152961"/>
                    <a:pt x="2045763" y="149919"/>
                    <a:pt x="2069714" y="147258"/>
                  </a:cubicBezTo>
                  <a:cubicBezTo>
                    <a:pt x="2151832" y="138893"/>
                    <a:pt x="2246117" y="113039"/>
                    <a:pt x="2314929" y="80721"/>
                  </a:cubicBezTo>
                  <a:cubicBezTo>
                    <a:pt x="2333938" y="71976"/>
                    <a:pt x="2371195" y="49544"/>
                    <a:pt x="2397808" y="31294"/>
                  </a:cubicBezTo>
                  <a:cubicBezTo>
                    <a:pt x="2456355" y="-8628"/>
                    <a:pt x="2463198" y="-11669"/>
                    <a:pt x="2448751" y="7341"/>
                  </a:cubicBezTo>
                  <a:cubicBezTo>
                    <a:pt x="2443049" y="14945"/>
                    <a:pt x="2409973" y="60190"/>
                    <a:pt x="2375377" y="107716"/>
                  </a:cubicBezTo>
                  <a:cubicBezTo>
                    <a:pt x="2303523" y="206190"/>
                    <a:pt x="2266646" y="252576"/>
                    <a:pt x="2225587" y="296300"/>
                  </a:cubicBezTo>
                  <a:cubicBezTo>
                    <a:pt x="2197834" y="326336"/>
                    <a:pt x="2143469" y="375003"/>
                    <a:pt x="2138146" y="375003"/>
                  </a:cubicBezTo>
                  <a:cubicBezTo>
                    <a:pt x="2136625" y="375003"/>
                    <a:pt x="2133584" y="363216"/>
                    <a:pt x="2130923" y="348388"/>
                  </a:cubicBezTo>
                  <a:cubicBezTo>
                    <a:pt x="2128261" y="333940"/>
                    <a:pt x="2124460" y="321013"/>
                    <a:pt x="2122939" y="319873"/>
                  </a:cubicBezTo>
                  <a:cubicBezTo>
                    <a:pt x="2121038" y="318732"/>
                    <a:pt x="2105451" y="325195"/>
                    <a:pt x="2088723" y="334320"/>
                  </a:cubicBezTo>
                  <a:lnTo>
                    <a:pt x="2057928" y="351050"/>
                  </a:lnTo>
                  <a:lnTo>
                    <a:pt x="2097087" y="375003"/>
                  </a:lnTo>
                  <a:cubicBezTo>
                    <a:pt x="2242315" y="463972"/>
                    <a:pt x="2344202" y="561305"/>
                    <a:pt x="2389063" y="654076"/>
                  </a:cubicBezTo>
                  <a:cubicBezTo>
                    <a:pt x="2410353" y="698180"/>
                    <a:pt x="2416436" y="724034"/>
                    <a:pt x="2417197" y="771560"/>
                  </a:cubicBezTo>
                  <a:lnTo>
                    <a:pt x="2417957" y="812623"/>
                  </a:lnTo>
                  <a:lnTo>
                    <a:pt x="2451032" y="830873"/>
                  </a:lnTo>
                  <a:lnTo>
                    <a:pt x="2484108" y="849503"/>
                  </a:lnTo>
                  <a:lnTo>
                    <a:pt x="2487529" y="835816"/>
                  </a:lnTo>
                  <a:cubicBezTo>
                    <a:pt x="2489811" y="827831"/>
                    <a:pt x="2492472" y="814524"/>
                    <a:pt x="2493992" y="805779"/>
                  </a:cubicBezTo>
                  <a:cubicBezTo>
                    <a:pt x="2495513" y="796654"/>
                    <a:pt x="2497414" y="789430"/>
                    <a:pt x="2498555" y="789430"/>
                  </a:cubicBezTo>
                  <a:cubicBezTo>
                    <a:pt x="2499315" y="789430"/>
                    <a:pt x="2514522" y="801597"/>
                    <a:pt x="2532010" y="816425"/>
                  </a:cubicBezTo>
                  <a:cubicBezTo>
                    <a:pt x="2585615" y="862050"/>
                    <a:pt x="2644163" y="930107"/>
                    <a:pt x="2723620" y="1040368"/>
                  </a:cubicBezTo>
                  <a:cubicBezTo>
                    <a:pt x="2745290" y="1070785"/>
                    <a:pt x="2775704" y="1112227"/>
                    <a:pt x="2790911" y="1132759"/>
                  </a:cubicBezTo>
                  <a:cubicBezTo>
                    <a:pt x="2806499" y="1152910"/>
                    <a:pt x="2817144" y="1169639"/>
                    <a:pt x="2815243" y="1169639"/>
                  </a:cubicBezTo>
                  <a:cubicBezTo>
                    <a:pt x="2812962" y="1169639"/>
                    <a:pt x="2789391" y="1154811"/>
                    <a:pt x="2762778" y="1136561"/>
                  </a:cubicBezTo>
                  <a:cubicBezTo>
                    <a:pt x="2736546" y="1118691"/>
                    <a:pt x="2700049" y="1096639"/>
                    <a:pt x="2682181" y="1087514"/>
                  </a:cubicBezTo>
                  <a:cubicBezTo>
                    <a:pt x="2608426" y="1051394"/>
                    <a:pt x="2505018" y="1023639"/>
                    <a:pt x="2410734" y="1015274"/>
                  </a:cubicBezTo>
                  <a:cubicBezTo>
                    <a:pt x="2394766" y="1014133"/>
                    <a:pt x="2380700" y="1011472"/>
                    <a:pt x="2379559" y="1009951"/>
                  </a:cubicBezTo>
                  <a:cubicBezTo>
                    <a:pt x="2378799" y="1008430"/>
                    <a:pt x="2387163" y="988279"/>
                    <a:pt x="2398948" y="964706"/>
                  </a:cubicBezTo>
                  <a:cubicBezTo>
                    <a:pt x="2410353" y="941514"/>
                    <a:pt x="2419097" y="920982"/>
                    <a:pt x="2417957" y="919462"/>
                  </a:cubicBezTo>
                  <a:cubicBezTo>
                    <a:pt x="2416816" y="917560"/>
                    <a:pt x="2407692" y="912238"/>
                    <a:pt x="2397047" y="907675"/>
                  </a:cubicBezTo>
                  <a:lnTo>
                    <a:pt x="2378038" y="898550"/>
                  </a:lnTo>
                  <a:lnTo>
                    <a:pt x="2367393" y="911477"/>
                  </a:lnTo>
                  <a:cubicBezTo>
                    <a:pt x="2300482" y="992842"/>
                    <a:pt x="2182627" y="1042269"/>
                    <a:pt x="1997100" y="1065842"/>
                  </a:cubicBezTo>
                  <a:cubicBezTo>
                    <a:pt x="1925246" y="1074967"/>
                    <a:pt x="1706264" y="1074967"/>
                    <a:pt x="1617302" y="1065842"/>
                  </a:cubicBezTo>
                  <a:cubicBezTo>
                    <a:pt x="1310499" y="1033904"/>
                    <a:pt x="1013580" y="950639"/>
                    <a:pt x="810565" y="839618"/>
                  </a:cubicBezTo>
                  <a:lnTo>
                    <a:pt x="770266" y="817185"/>
                  </a:lnTo>
                  <a:lnTo>
                    <a:pt x="740232" y="825930"/>
                  </a:lnTo>
                  <a:cubicBezTo>
                    <a:pt x="679404" y="843420"/>
                    <a:pt x="619336" y="870795"/>
                    <a:pt x="548623" y="913378"/>
                  </a:cubicBezTo>
                  <a:cubicBezTo>
                    <a:pt x="526192" y="926685"/>
                    <a:pt x="507183" y="937712"/>
                    <a:pt x="505662" y="937712"/>
                  </a:cubicBezTo>
                  <a:cubicBezTo>
                    <a:pt x="504522" y="937712"/>
                    <a:pt x="500720" y="928206"/>
                    <a:pt x="497679" y="916800"/>
                  </a:cubicBezTo>
                  <a:cubicBezTo>
                    <a:pt x="494257" y="905394"/>
                    <a:pt x="490455" y="895889"/>
                    <a:pt x="489315" y="895889"/>
                  </a:cubicBezTo>
                  <a:cubicBezTo>
                    <a:pt x="483992" y="895889"/>
                    <a:pt x="426966" y="950639"/>
                    <a:pt x="394651" y="986378"/>
                  </a:cubicBezTo>
                  <a:cubicBezTo>
                    <a:pt x="365377" y="1018696"/>
                    <a:pt x="249042" y="1160134"/>
                    <a:pt x="229653" y="1186368"/>
                  </a:cubicBezTo>
                  <a:cubicBezTo>
                    <a:pt x="226992" y="1190550"/>
                    <a:pt x="236116" y="1184467"/>
                    <a:pt x="250563" y="1172680"/>
                  </a:cubicBezTo>
                  <a:cubicBezTo>
                    <a:pt x="322037" y="1115269"/>
                    <a:pt x="395411" y="1080670"/>
                    <a:pt x="522390" y="1044170"/>
                  </a:cubicBezTo>
                  <a:cubicBezTo>
                    <a:pt x="552804" y="1035425"/>
                    <a:pt x="578276" y="1027821"/>
                    <a:pt x="579037" y="1027061"/>
                  </a:cubicBezTo>
                  <a:cubicBezTo>
                    <a:pt x="579797" y="1026300"/>
                    <a:pt x="573334" y="1014894"/>
                    <a:pt x="564590" y="1002347"/>
                  </a:cubicBezTo>
                  <a:lnTo>
                    <a:pt x="549383" y="979154"/>
                  </a:lnTo>
                  <a:lnTo>
                    <a:pt x="574475" y="967368"/>
                  </a:lnTo>
                  <a:cubicBezTo>
                    <a:pt x="628080" y="943034"/>
                    <a:pt x="708677" y="922123"/>
                    <a:pt x="744414" y="922883"/>
                  </a:cubicBezTo>
                  <a:cubicBezTo>
                    <a:pt x="756580" y="923264"/>
                    <a:pt x="753158" y="924404"/>
                    <a:pt x="729207" y="928587"/>
                  </a:cubicBezTo>
                  <a:cubicBezTo>
                    <a:pt x="712479" y="931248"/>
                    <a:pt x="685867" y="938092"/>
                    <a:pt x="670279" y="943795"/>
                  </a:cubicBezTo>
                  <a:cubicBezTo>
                    <a:pt x="633022" y="956722"/>
                    <a:pt x="568012" y="987519"/>
                    <a:pt x="568012" y="991701"/>
                  </a:cubicBezTo>
                  <a:cubicBezTo>
                    <a:pt x="568012" y="993222"/>
                    <a:pt x="572194" y="1001206"/>
                    <a:pt x="577136" y="1009191"/>
                  </a:cubicBezTo>
                  <a:cubicBezTo>
                    <a:pt x="586640" y="1024779"/>
                    <a:pt x="610972" y="1078389"/>
                    <a:pt x="609071" y="1080290"/>
                  </a:cubicBezTo>
                  <a:cubicBezTo>
                    <a:pt x="608310" y="1080670"/>
                    <a:pt x="590822" y="1083331"/>
                    <a:pt x="569912" y="1085613"/>
                  </a:cubicBezTo>
                  <a:cubicBezTo>
                    <a:pt x="426966" y="1102722"/>
                    <a:pt x="330400" y="1135420"/>
                    <a:pt x="236116" y="1199295"/>
                  </a:cubicBezTo>
                  <a:cubicBezTo>
                    <a:pt x="206843" y="1218686"/>
                    <a:pt x="180230" y="1236175"/>
                    <a:pt x="176809" y="1237316"/>
                  </a:cubicBezTo>
                  <a:cubicBezTo>
                    <a:pt x="171486" y="1239217"/>
                    <a:pt x="171486" y="1238837"/>
                    <a:pt x="176428" y="1231233"/>
                  </a:cubicBezTo>
                  <a:close/>
                  <a:moveTo>
                    <a:pt x="2722860" y="1071925"/>
                  </a:moveTo>
                  <a:cubicBezTo>
                    <a:pt x="2640361" y="968889"/>
                    <a:pt x="2593599" y="914899"/>
                    <a:pt x="2546837" y="869654"/>
                  </a:cubicBezTo>
                  <a:lnTo>
                    <a:pt x="2498174" y="822508"/>
                  </a:lnTo>
                  <a:lnTo>
                    <a:pt x="2490951" y="846081"/>
                  </a:lnTo>
                  <a:cubicBezTo>
                    <a:pt x="2487149" y="859008"/>
                    <a:pt x="2482587" y="868894"/>
                    <a:pt x="2481066" y="868133"/>
                  </a:cubicBezTo>
                  <a:cubicBezTo>
                    <a:pt x="2479546" y="867373"/>
                    <a:pt x="2465099" y="858628"/>
                    <a:pt x="2449132" y="849123"/>
                  </a:cubicBezTo>
                  <a:cubicBezTo>
                    <a:pt x="2432784" y="839237"/>
                    <a:pt x="2417957" y="830873"/>
                    <a:pt x="2415676" y="830493"/>
                  </a:cubicBezTo>
                  <a:cubicBezTo>
                    <a:pt x="2413395" y="829732"/>
                    <a:pt x="2407312" y="839618"/>
                    <a:pt x="2401989" y="852165"/>
                  </a:cubicBezTo>
                  <a:cubicBezTo>
                    <a:pt x="2386402" y="888284"/>
                    <a:pt x="2386022" y="885623"/>
                    <a:pt x="2413395" y="897409"/>
                  </a:cubicBezTo>
                  <a:cubicBezTo>
                    <a:pt x="2427081" y="903493"/>
                    <a:pt x="2438487" y="908816"/>
                    <a:pt x="2438487" y="909576"/>
                  </a:cubicBezTo>
                  <a:cubicBezTo>
                    <a:pt x="2438487" y="910337"/>
                    <a:pt x="2431643" y="921363"/>
                    <a:pt x="2423279" y="934670"/>
                  </a:cubicBezTo>
                  <a:lnTo>
                    <a:pt x="2408072" y="958243"/>
                  </a:lnTo>
                  <a:lnTo>
                    <a:pt x="2470421" y="976113"/>
                  </a:lnTo>
                  <a:cubicBezTo>
                    <a:pt x="2595120" y="1012232"/>
                    <a:pt x="2670015" y="1047972"/>
                    <a:pt x="2738067" y="1103483"/>
                  </a:cubicBezTo>
                  <a:cubicBezTo>
                    <a:pt x="2749472" y="1112608"/>
                    <a:pt x="2759357" y="1120212"/>
                    <a:pt x="2760117" y="1120212"/>
                  </a:cubicBezTo>
                  <a:cubicBezTo>
                    <a:pt x="2761257" y="1120212"/>
                    <a:pt x="2744530" y="1098540"/>
                    <a:pt x="2722860" y="1071925"/>
                  </a:cubicBezTo>
                  <a:close/>
                  <a:moveTo>
                    <a:pt x="1870121" y="1025160"/>
                  </a:moveTo>
                  <a:cubicBezTo>
                    <a:pt x="2052986" y="1006149"/>
                    <a:pt x="2200495" y="952540"/>
                    <a:pt x="2270828" y="879159"/>
                  </a:cubicBezTo>
                  <a:cubicBezTo>
                    <a:pt x="2278051" y="871555"/>
                    <a:pt x="2283374" y="864711"/>
                    <a:pt x="2282233" y="863951"/>
                  </a:cubicBezTo>
                  <a:cubicBezTo>
                    <a:pt x="2281473" y="862810"/>
                    <a:pt x="2264365" y="859769"/>
                    <a:pt x="2244596" y="856727"/>
                  </a:cubicBezTo>
                  <a:cubicBezTo>
                    <a:pt x="2221785" y="852925"/>
                    <a:pt x="2214182" y="851024"/>
                    <a:pt x="2223686" y="850644"/>
                  </a:cubicBezTo>
                  <a:cubicBezTo>
                    <a:pt x="2232050" y="850644"/>
                    <a:pt x="2249918" y="852165"/>
                    <a:pt x="2263605" y="854446"/>
                  </a:cubicBezTo>
                  <a:lnTo>
                    <a:pt x="2288316" y="858248"/>
                  </a:lnTo>
                  <a:lnTo>
                    <a:pt x="2298201" y="846461"/>
                  </a:lnTo>
                  <a:cubicBezTo>
                    <a:pt x="2311887" y="830493"/>
                    <a:pt x="2329376" y="794373"/>
                    <a:pt x="2327094" y="788290"/>
                  </a:cubicBezTo>
                  <a:cubicBezTo>
                    <a:pt x="2324433" y="781826"/>
                    <a:pt x="2281473" y="765477"/>
                    <a:pt x="2229389" y="751409"/>
                  </a:cubicBezTo>
                  <a:cubicBezTo>
                    <a:pt x="2207338" y="745326"/>
                    <a:pt x="2193652" y="740383"/>
                    <a:pt x="2198975" y="740383"/>
                  </a:cubicBezTo>
                  <a:cubicBezTo>
                    <a:pt x="2209619" y="740003"/>
                    <a:pt x="2286796" y="759013"/>
                    <a:pt x="2312648" y="768519"/>
                  </a:cubicBezTo>
                  <a:cubicBezTo>
                    <a:pt x="2324053" y="772321"/>
                    <a:pt x="2330896" y="773081"/>
                    <a:pt x="2333557" y="770420"/>
                  </a:cubicBezTo>
                  <a:cubicBezTo>
                    <a:pt x="2335458" y="768519"/>
                    <a:pt x="2336979" y="750269"/>
                    <a:pt x="2336979" y="729737"/>
                  </a:cubicBezTo>
                  <a:cubicBezTo>
                    <a:pt x="2335839" y="615675"/>
                    <a:pt x="2249538" y="503133"/>
                    <a:pt x="2073896" y="385268"/>
                  </a:cubicBezTo>
                  <a:cubicBezTo>
                    <a:pt x="2056028" y="373102"/>
                    <a:pt x="2040060" y="363597"/>
                    <a:pt x="2037399" y="363597"/>
                  </a:cubicBezTo>
                  <a:cubicBezTo>
                    <a:pt x="2032837" y="363597"/>
                    <a:pt x="1983414" y="384128"/>
                    <a:pt x="1979992" y="387169"/>
                  </a:cubicBezTo>
                  <a:cubicBezTo>
                    <a:pt x="1978851" y="388690"/>
                    <a:pt x="1981513" y="390591"/>
                    <a:pt x="1985695" y="392112"/>
                  </a:cubicBezTo>
                  <a:cubicBezTo>
                    <a:pt x="2002803" y="397435"/>
                    <a:pt x="2052226" y="421768"/>
                    <a:pt x="2048804" y="423289"/>
                  </a:cubicBezTo>
                  <a:cubicBezTo>
                    <a:pt x="2046523" y="423669"/>
                    <a:pt x="2027134" y="416826"/>
                    <a:pt x="2005464" y="407701"/>
                  </a:cubicBezTo>
                  <a:lnTo>
                    <a:pt x="1966306" y="390972"/>
                  </a:lnTo>
                  <a:lnTo>
                    <a:pt x="1944635" y="398195"/>
                  </a:lnTo>
                  <a:cubicBezTo>
                    <a:pt x="1915362" y="408461"/>
                    <a:pt x="1854914" y="423289"/>
                    <a:pt x="1832103" y="426331"/>
                  </a:cubicBezTo>
                  <a:cubicBezTo>
                    <a:pt x="1821838" y="427472"/>
                    <a:pt x="1835524" y="422529"/>
                    <a:pt x="1862517" y="415685"/>
                  </a:cubicBezTo>
                  <a:cubicBezTo>
                    <a:pt x="1909659" y="403138"/>
                    <a:pt x="1942735" y="392112"/>
                    <a:pt x="1949198" y="386409"/>
                  </a:cubicBezTo>
                  <a:cubicBezTo>
                    <a:pt x="1952999" y="383367"/>
                    <a:pt x="1834004" y="343826"/>
                    <a:pt x="1769374" y="327477"/>
                  </a:cubicBezTo>
                  <a:cubicBezTo>
                    <a:pt x="1469033" y="249914"/>
                    <a:pt x="1132196" y="245732"/>
                    <a:pt x="888882" y="315690"/>
                  </a:cubicBezTo>
                  <a:cubicBezTo>
                    <a:pt x="801061" y="340784"/>
                    <a:pt x="729587" y="378044"/>
                    <a:pt x="686247" y="420628"/>
                  </a:cubicBezTo>
                  <a:cubicBezTo>
                    <a:pt x="660775" y="445722"/>
                    <a:pt x="634163" y="488685"/>
                    <a:pt x="637964" y="498571"/>
                  </a:cubicBezTo>
                  <a:cubicBezTo>
                    <a:pt x="638725" y="501232"/>
                    <a:pt x="637964" y="504274"/>
                    <a:pt x="636063" y="505034"/>
                  </a:cubicBezTo>
                  <a:cubicBezTo>
                    <a:pt x="630741" y="506935"/>
                    <a:pt x="631121" y="560164"/>
                    <a:pt x="636444" y="580315"/>
                  </a:cubicBezTo>
                  <a:cubicBezTo>
                    <a:pt x="655833" y="652175"/>
                    <a:pt x="726546" y="727836"/>
                    <a:pt x="841740" y="801217"/>
                  </a:cubicBezTo>
                  <a:cubicBezTo>
                    <a:pt x="890783" y="832014"/>
                    <a:pt x="993431" y="882961"/>
                    <a:pt x="1058441" y="908435"/>
                  </a:cubicBezTo>
                  <a:cubicBezTo>
                    <a:pt x="1221157" y="971930"/>
                    <a:pt x="1419230" y="1015274"/>
                    <a:pt x="1607798" y="1028581"/>
                  </a:cubicBezTo>
                  <a:cubicBezTo>
                    <a:pt x="1665205" y="1032764"/>
                    <a:pt x="1814995" y="1030863"/>
                    <a:pt x="1870121" y="1025160"/>
                  </a:cubicBezTo>
                  <a:close/>
                  <a:moveTo>
                    <a:pt x="528093" y="448383"/>
                  </a:moveTo>
                  <a:cubicBezTo>
                    <a:pt x="533415" y="436216"/>
                    <a:pt x="544441" y="417966"/>
                    <a:pt x="552424" y="407320"/>
                  </a:cubicBezTo>
                  <a:lnTo>
                    <a:pt x="567251" y="387930"/>
                  </a:lnTo>
                  <a:lnTo>
                    <a:pt x="533796" y="383367"/>
                  </a:lnTo>
                  <a:cubicBezTo>
                    <a:pt x="515547" y="381086"/>
                    <a:pt x="488935" y="375383"/>
                    <a:pt x="474488" y="370820"/>
                  </a:cubicBezTo>
                  <a:cubicBezTo>
                    <a:pt x="444834" y="361695"/>
                    <a:pt x="370319" y="333560"/>
                    <a:pt x="370319" y="331279"/>
                  </a:cubicBezTo>
                  <a:cubicBezTo>
                    <a:pt x="370319" y="330138"/>
                    <a:pt x="377162" y="318732"/>
                    <a:pt x="385906" y="305805"/>
                  </a:cubicBezTo>
                  <a:lnTo>
                    <a:pt x="401114" y="281852"/>
                  </a:lnTo>
                  <a:lnTo>
                    <a:pt x="377162" y="275008"/>
                  </a:lnTo>
                  <a:cubicBezTo>
                    <a:pt x="231554" y="234326"/>
                    <a:pt x="145254" y="195544"/>
                    <a:pt x="76822" y="140794"/>
                  </a:cubicBezTo>
                  <a:cubicBezTo>
                    <a:pt x="62755" y="129388"/>
                    <a:pt x="50590" y="120263"/>
                    <a:pt x="49449" y="120263"/>
                  </a:cubicBezTo>
                  <a:cubicBezTo>
                    <a:pt x="46788" y="120263"/>
                    <a:pt x="153238" y="252195"/>
                    <a:pt x="194677" y="300102"/>
                  </a:cubicBezTo>
                  <a:cubicBezTo>
                    <a:pt x="212545" y="320633"/>
                    <a:pt x="246001" y="355232"/>
                    <a:pt x="269192" y="377284"/>
                  </a:cubicBezTo>
                  <a:lnTo>
                    <a:pt x="311392" y="417586"/>
                  </a:lnTo>
                  <a:lnTo>
                    <a:pt x="317855" y="395914"/>
                  </a:lnTo>
                  <a:cubicBezTo>
                    <a:pt x="321276" y="384128"/>
                    <a:pt x="325078" y="373482"/>
                    <a:pt x="325838" y="372722"/>
                  </a:cubicBezTo>
                  <a:cubicBezTo>
                    <a:pt x="326599" y="371581"/>
                    <a:pt x="342946" y="380326"/>
                    <a:pt x="361955" y="391732"/>
                  </a:cubicBezTo>
                  <a:cubicBezTo>
                    <a:pt x="405295" y="418347"/>
                    <a:pt x="499580" y="465492"/>
                    <a:pt x="517448" y="470055"/>
                  </a:cubicBezTo>
                  <a:cubicBezTo>
                    <a:pt x="517828" y="470055"/>
                    <a:pt x="522390" y="460169"/>
                    <a:pt x="528093" y="448383"/>
                  </a:cubicBezTo>
                  <a:close/>
                  <a:moveTo>
                    <a:pt x="2074276" y="324435"/>
                  </a:moveTo>
                  <a:cubicBezTo>
                    <a:pt x="2089483" y="315310"/>
                    <a:pt x="2106591" y="305044"/>
                    <a:pt x="2112294" y="301242"/>
                  </a:cubicBezTo>
                  <a:lnTo>
                    <a:pt x="2122559" y="294399"/>
                  </a:lnTo>
                  <a:lnTo>
                    <a:pt x="2129782" y="317971"/>
                  </a:lnTo>
                  <a:lnTo>
                    <a:pt x="2136625" y="341164"/>
                  </a:lnTo>
                  <a:lnTo>
                    <a:pt x="2168940" y="313029"/>
                  </a:lnTo>
                  <a:cubicBezTo>
                    <a:pt x="2208099" y="278430"/>
                    <a:pt x="2257902" y="222539"/>
                    <a:pt x="2341921" y="118362"/>
                  </a:cubicBezTo>
                  <a:cubicBezTo>
                    <a:pt x="2385642" y="63992"/>
                    <a:pt x="2400469" y="43081"/>
                    <a:pt x="2389063" y="52966"/>
                  </a:cubicBezTo>
                  <a:cubicBezTo>
                    <a:pt x="2357889" y="79200"/>
                    <a:pt x="2299341" y="116081"/>
                    <a:pt x="2262084" y="133570"/>
                  </a:cubicBezTo>
                  <a:cubicBezTo>
                    <a:pt x="2221785" y="152581"/>
                    <a:pt x="2136245" y="182617"/>
                    <a:pt x="2084161" y="196305"/>
                  </a:cubicBezTo>
                  <a:cubicBezTo>
                    <a:pt x="2065532" y="201247"/>
                    <a:pt x="2050705" y="206951"/>
                    <a:pt x="2050705" y="209232"/>
                  </a:cubicBezTo>
                  <a:cubicBezTo>
                    <a:pt x="2050705" y="211513"/>
                    <a:pt x="2056788" y="222539"/>
                    <a:pt x="2064392" y="233945"/>
                  </a:cubicBezTo>
                  <a:cubicBezTo>
                    <a:pt x="2071995" y="244971"/>
                    <a:pt x="2076557" y="255617"/>
                    <a:pt x="2074656" y="257138"/>
                  </a:cubicBezTo>
                  <a:cubicBezTo>
                    <a:pt x="2070474" y="261320"/>
                    <a:pt x="2005464" y="286794"/>
                    <a:pt x="1981513" y="294018"/>
                  </a:cubicBezTo>
                  <a:lnTo>
                    <a:pt x="1962124" y="299721"/>
                  </a:lnTo>
                  <a:lnTo>
                    <a:pt x="1999761" y="320253"/>
                  </a:lnTo>
                  <a:cubicBezTo>
                    <a:pt x="2020291" y="331279"/>
                    <a:pt x="2039300" y="340784"/>
                    <a:pt x="2041961" y="340784"/>
                  </a:cubicBezTo>
                  <a:cubicBezTo>
                    <a:pt x="2044622" y="340784"/>
                    <a:pt x="2059069" y="333560"/>
                    <a:pt x="2074276" y="324435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5" name="Hình tự do: Hình 14"/>
            <p:cNvSpPr/>
            <p:nvPr/>
          </p:nvSpPr>
          <p:spPr>
            <a:xfrm flipV="1">
              <a:off x="16041722" y="8337670"/>
              <a:ext cx="409367" cy="295422"/>
            </a:xfrm>
            <a:custGeom>
              <a:avLst/>
              <a:gdLst>
                <a:gd name="connsiteX0" fmla="*/ 272170 w 409367"/>
                <a:gd name="connsiteY0" fmla="*/ 289594 h 295422"/>
                <a:gd name="connsiteX1" fmla="*/ 257343 w 409367"/>
                <a:gd name="connsiteY1" fmla="*/ 254615 h 295422"/>
                <a:gd name="connsiteX2" fmla="*/ 259624 w 409367"/>
                <a:gd name="connsiteY2" fmla="*/ 229141 h 295422"/>
                <a:gd name="connsiteX3" fmla="*/ 238334 w 409367"/>
                <a:gd name="connsiteY3" fmla="*/ 222677 h 295422"/>
                <a:gd name="connsiteX4" fmla="*/ 217044 w 409367"/>
                <a:gd name="connsiteY4" fmla="*/ 210130 h 295422"/>
                <a:gd name="connsiteX5" fmla="*/ 249359 w 409367"/>
                <a:gd name="connsiteY5" fmla="*/ 197203 h 295422"/>
                <a:gd name="connsiteX6" fmla="*/ 272170 w 409367"/>
                <a:gd name="connsiteY6" fmla="*/ 143974 h 295422"/>
                <a:gd name="connsiteX7" fmla="*/ 280154 w 409367"/>
                <a:gd name="connsiteY7" fmla="*/ 97969 h 295422"/>
                <a:gd name="connsiteX8" fmla="*/ 259244 w 409367"/>
                <a:gd name="connsiteY8" fmla="*/ 72495 h 295422"/>
                <a:gd name="connsiteX9" fmla="*/ 194614 w 409367"/>
                <a:gd name="connsiteY9" fmla="*/ 48542 h 295422"/>
                <a:gd name="connsiteX10" fmla="*/ 180547 w 409367"/>
                <a:gd name="connsiteY10" fmla="*/ 164885 h 295422"/>
                <a:gd name="connsiteX11" fmla="*/ 189671 w 409367"/>
                <a:gd name="connsiteY11" fmla="*/ 174391 h 295422"/>
                <a:gd name="connsiteX12" fmla="*/ 198796 w 409367"/>
                <a:gd name="connsiteY12" fmla="*/ 147396 h 295422"/>
                <a:gd name="connsiteX13" fmla="*/ 231871 w 409367"/>
                <a:gd name="connsiteY13" fmla="*/ 102151 h 295422"/>
                <a:gd name="connsiteX14" fmla="*/ 254302 w 409367"/>
                <a:gd name="connsiteY14" fmla="*/ 131807 h 295422"/>
                <a:gd name="connsiteX15" fmla="*/ 211722 w 409367"/>
                <a:gd name="connsiteY15" fmla="*/ 195682 h 295422"/>
                <a:gd name="connsiteX16" fmla="*/ 136066 w 409367"/>
                <a:gd name="connsiteY16" fmla="*/ 180474 h 295422"/>
                <a:gd name="connsiteX17" fmla="*/ 125802 w 409367"/>
                <a:gd name="connsiteY17" fmla="*/ 151958 h 295422"/>
                <a:gd name="connsiteX18" fmla="*/ 125802 w 409367"/>
                <a:gd name="connsiteY18" fmla="*/ 139792 h 295422"/>
                <a:gd name="connsiteX19" fmla="*/ 113256 w 409367"/>
                <a:gd name="connsiteY19" fmla="*/ 152719 h 295422"/>
                <a:gd name="connsiteX20" fmla="*/ 37981 w 409367"/>
                <a:gd name="connsiteY20" fmla="*/ 178193 h 295422"/>
                <a:gd name="connsiteX21" fmla="*/ 8327 w 409367"/>
                <a:gd name="connsiteY21" fmla="*/ 168307 h 295422"/>
                <a:gd name="connsiteX22" fmla="*/ -6120 w 409367"/>
                <a:gd name="connsiteY22" fmla="*/ 96448 h 295422"/>
                <a:gd name="connsiteX23" fmla="*/ 19732 w 409367"/>
                <a:gd name="connsiteY23" fmla="*/ 16984 h 295422"/>
                <a:gd name="connsiteX24" fmla="*/ 79040 w 409367"/>
                <a:gd name="connsiteY24" fmla="*/ -4307 h 295422"/>
                <a:gd name="connsiteX25" fmla="*/ 136447 w 409367"/>
                <a:gd name="connsiteY25" fmla="*/ 24208 h 295422"/>
                <a:gd name="connsiteX26" fmla="*/ 165340 w 409367"/>
                <a:gd name="connsiteY26" fmla="*/ 31812 h 295422"/>
                <a:gd name="connsiteX27" fmla="*/ 201077 w 409367"/>
                <a:gd name="connsiteY27" fmla="*/ 23828 h 295422"/>
                <a:gd name="connsiteX28" fmla="*/ 276732 w 409367"/>
                <a:gd name="connsiteY28" fmla="*/ 51203 h 295422"/>
                <a:gd name="connsiteX29" fmla="*/ 293080 w 409367"/>
                <a:gd name="connsiteY29" fmla="*/ 64510 h 295422"/>
                <a:gd name="connsiteX30" fmla="*/ 304105 w 409367"/>
                <a:gd name="connsiteY30" fmla="*/ 56906 h 295422"/>
                <a:gd name="connsiteX31" fmla="*/ 367595 w 409367"/>
                <a:gd name="connsiteY31" fmla="*/ 59948 h 295422"/>
                <a:gd name="connsiteX32" fmla="*/ 402571 w 409367"/>
                <a:gd name="connsiteY32" fmla="*/ 100630 h 295422"/>
                <a:gd name="connsiteX33" fmla="*/ 370636 w 409367"/>
                <a:gd name="connsiteY33" fmla="*/ 94547 h 295422"/>
                <a:gd name="connsiteX34" fmla="*/ 341743 w 409367"/>
                <a:gd name="connsiteY34" fmla="*/ 79339 h 295422"/>
                <a:gd name="connsiteX35" fmla="*/ 313990 w 409367"/>
                <a:gd name="connsiteY35" fmla="*/ 171729 h 295422"/>
                <a:gd name="connsiteX36" fmla="*/ 309427 w 409367"/>
                <a:gd name="connsiteY36" fmla="*/ 205188 h 295422"/>
                <a:gd name="connsiteX37" fmla="*/ 319312 w 409367"/>
                <a:gd name="connsiteY37" fmla="*/ 210130 h 295422"/>
                <a:gd name="connsiteX38" fmla="*/ 343643 w 409367"/>
                <a:gd name="connsiteY38" fmla="*/ 219636 h 295422"/>
                <a:gd name="connsiteX39" fmla="*/ 348206 w 409367"/>
                <a:gd name="connsiteY39" fmla="*/ 241307 h 295422"/>
                <a:gd name="connsiteX40" fmla="*/ 323874 w 409367"/>
                <a:gd name="connsiteY40" fmla="*/ 244729 h 295422"/>
                <a:gd name="connsiteX41" fmla="*/ 303345 w 409367"/>
                <a:gd name="connsiteY41" fmla="*/ 270583 h 295422"/>
                <a:gd name="connsiteX42" fmla="*/ 291179 w 409367"/>
                <a:gd name="connsiteY42" fmla="*/ 291115 h 295422"/>
                <a:gd name="connsiteX43" fmla="*/ 272170 w 409367"/>
                <a:gd name="connsiteY43" fmla="*/ 289594 h 295422"/>
                <a:gd name="connsiteX44" fmla="*/ 74478 w 409367"/>
                <a:gd name="connsiteY44" fmla="*/ 150057 h 295422"/>
                <a:gd name="connsiteX45" fmla="*/ 53948 w 409367"/>
                <a:gd name="connsiteY45" fmla="*/ 89604 h 295422"/>
                <a:gd name="connsiteX46" fmla="*/ 42162 w 409367"/>
                <a:gd name="connsiteY46" fmla="*/ 82380 h 295422"/>
                <a:gd name="connsiteX47" fmla="*/ 42162 w 409367"/>
                <a:gd name="connsiteY47" fmla="*/ 103292 h 295422"/>
                <a:gd name="connsiteX48" fmla="*/ 56229 w 409367"/>
                <a:gd name="connsiteY48" fmla="*/ 150818 h 295422"/>
                <a:gd name="connsiteX49" fmla="*/ 74478 w 409367"/>
                <a:gd name="connsiteY49" fmla="*/ 150057 h 295422"/>
                <a:gd name="connsiteX50" fmla="*/ 131504 w 409367"/>
                <a:gd name="connsiteY50" fmla="*/ 73255 h 295422"/>
                <a:gd name="connsiteX51" fmla="*/ 119719 w 409367"/>
                <a:gd name="connsiteY51" fmla="*/ 48922 h 295422"/>
                <a:gd name="connsiteX52" fmla="*/ 62692 w 409367"/>
                <a:gd name="connsiteY52" fmla="*/ 23828 h 295422"/>
                <a:gd name="connsiteX53" fmla="*/ 50907 w 409367"/>
                <a:gd name="connsiteY53" fmla="*/ 60328 h 295422"/>
                <a:gd name="connsiteX54" fmla="*/ 79420 w 409367"/>
                <a:gd name="connsiteY54" fmla="*/ 71734 h 295422"/>
                <a:gd name="connsiteX55" fmla="*/ 113636 w 409367"/>
                <a:gd name="connsiteY55" fmla="*/ 99490 h 295422"/>
                <a:gd name="connsiteX56" fmla="*/ 123901 w 409367"/>
                <a:gd name="connsiteY56" fmla="*/ 116599 h 295422"/>
                <a:gd name="connsiteX57" fmla="*/ 126182 w 409367"/>
                <a:gd name="connsiteY57" fmla="*/ 100630 h 295422"/>
                <a:gd name="connsiteX58" fmla="*/ 131504 w 409367"/>
                <a:gd name="connsiteY58" fmla="*/ 73255 h 29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09367" h="295422">
                  <a:moveTo>
                    <a:pt x="272170" y="289594"/>
                  </a:moveTo>
                  <a:cubicBezTo>
                    <a:pt x="256583" y="285412"/>
                    <a:pt x="254682" y="280849"/>
                    <a:pt x="257343" y="254615"/>
                  </a:cubicBezTo>
                  <a:lnTo>
                    <a:pt x="259624" y="229141"/>
                  </a:lnTo>
                  <a:lnTo>
                    <a:pt x="238334" y="222677"/>
                  </a:lnTo>
                  <a:cubicBezTo>
                    <a:pt x="225028" y="218495"/>
                    <a:pt x="217044" y="213552"/>
                    <a:pt x="217044" y="210130"/>
                  </a:cubicBezTo>
                  <a:cubicBezTo>
                    <a:pt x="217044" y="203287"/>
                    <a:pt x="232251" y="197203"/>
                    <a:pt x="249359" y="197203"/>
                  </a:cubicBezTo>
                  <a:cubicBezTo>
                    <a:pt x="264186" y="197203"/>
                    <a:pt x="263046" y="199865"/>
                    <a:pt x="272170" y="143974"/>
                  </a:cubicBezTo>
                  <a:cubicBezTo>
                    <a:pt x="275592" y="124203"/>
                    <a:pt x="279013" y="103292"/>
                    <a:pt x="280154" y="97969"/>
                  </a:cubicBezTo>
                  <a:cubicBezTo>
                    <a:pt x="282055" y="89224"/>
                    <a:pt x="279774" y="86182"/>
                    <a:pt x="259244" y="72495"/>
                  </a:cubicBezTo>
                  <a:cubicBezTo>
                    <a:pt x="227689" y="51583"/>
                    <a:pt x="204879" y="43219"/>
                    <a:pt x="194614" y="48542"/>
                  </a:cubicBezTo>
                  <a:cubicBezTo>
                    <a:pt x="176365" y="58427"/>
                    <a:pt x="166100" y="142833"/>
                    <a:pt x="180547" y="164885"/>
                  </a:cubicBezTo>
                  <a:cubicBezTo>
                    <a:pt x="183969" y="170208"/>
                    <a:pt x="188151" y="174391"/>
                    <a:pt x="189671" y="174391"/>
                  </a:cubicBezTo>
                  <a:cubicBezTo>
                    <a:pt x="191192" y="174391"/>
                    <a:pt x="195374" y="162224"/>
                    <a:pt x="198796" y="147396"/>
                  </a:cubicBezTo>
                  <a:cubicBezTo>
                    <a:pt x="207920" y="110135"/>
                    <a:pt x="213623" y="102151"/>
                    <a:pt x="231871" y="102151"/>
                  </a:cubicBezTo>
                  <a:cubicBezTo>
                    <a:pt x="251260" y="102151"/>
                    <a:pt x="256583" y="108995"/>
                    <a:pt x="254302" y="131807"/>
                  </a:cubicBezTo>
                  <a:cubicBezTo>
                    <a:pt x="251640" y="159943"/>
                    <a:pt x="234913" y="185037"/>
                    <a:pt x="211722" y="195682"/>
                  </a:cubicBezTo>
                  <a:cubicBezTo>
                    <a:pt x="177506" y="211651"/>
                    <a:pt x="152794" y="206708"/>
                    <a:pt x="136066" y="180474"/>
                  </a:cubicBezTo>
                  <a:cubicBezTo>
                    <a:pt x="130364" y="171349"/>
                    <a:pt x="125802" y="158802"/>
                    <a:pt x="125802" y="151958"/>
                  </a:cubicBezTo>
                  <a:lnTo>
                    <a:pt x="125802" y="139792"/>
                  </a:lnTo>
                  <a:lnTo>
                    <a:pt x="113256" y="152719"/>
                  </a:lnTo>
                  <a:cubicBezTo>
                    <a:pt x="98429" y="168688"/>
                    <a:pt x="69915" y="178193"/>
                    <a:pt x="37981" y="178193"/>
                  </a:cubicBezTo>
                  <a:cubicBezTo>
                    <a:pt x="18972" y="178193"/>
                    <a:pt x="15170" y="177052"/>
                    <a:pt x="8327" y="168307"/>
                  </a:cubicBezTo>
                  <a:cubicBezTo>
                    <a:pt x="-3839" y="152719"/>
                    <a:pt x="-8401" y="130287"/>
                    <a:pt x="-6120" y="96448"/>
                  </a:cubicBezTo>
                  <a:cubicBezTo>
                    <a:pt x="-3079" y="55005"/>
                    <a:pt x="5285" y="28771"/>
                    <a:pt x="19732" y="16984"/>
                  </a:cubicBezTo>
                  <a:cubicBezTo>
                    <a:pt x="31517" y="7099"/>
                    <a:pt x="63072" y="-4307"/>
                    <a:pt x="79040" y="-4307"/>
                  </a:cubicBezTo>
                  <a:cubicBezTo>
                    <a:pt x="91586" y="-4307"/>
                    <a:pt x="118578" y="9000"/>
                    <a:pt x="136447" y="24208"/>
                  </a:cubicBezTo>
                  <a:cubicBezTo>
                    <a:pt x="151274" y="37135"/>
                    <a:pt x="151654" y="37516"/>
                    <a:pt x="165340" y="31812"/>
                  </a:cubicBezTo>
                  <a:cubicBezTo>
                    <a:pt x="172944" y="28391"/>
                    <a:pt x="188911" y="24969"/>
                    <a:pt x="201077" y="23828"/>
                  </a:cubicBezTo>
                  <a:cubicBezTo>
                    <a:pt x="227309" y="20786"/>
                    <a:pt x="249740" y="29151"/>
                    <a:pt x="276732" y="51203"/>
                  </a:cubicBezTo>
                  <a:lnTo>
                    <a:pt x="293080" y="64510"/>
                  </a:lnTo>
                  <a:lnTo>
                    <a:pt x="304105" y="56906"/>
                  </a:lnTo>
                  <a:cubicBezTo>
                    <a:pt x="321213" y="44740"/>
                    <a:pt x="348966" y="45880"/>
                    <a:pt x="367595" y="59948"/>
                  </a:cubicBezTo>
                  <a:cubicBezTo>
                    <a:pt x="389645" y="75917"/>
                    <a:pt x="404092" y="93026"/>
                    <a:pt x="402571" y="100630"/>
                  </a:cubicBezTo>
                  <a:cubicBezTo>
                    <a:pt x="400670" y="111656"/>
                    <a:pt x="394207" y="110516"/>
                    <a:pt x="370636" y="94547"/>
                  </a:cubicBezTo>
                  <a:cubicBezTo>
                    <a:pt x="358470" y="86182"/>
                    <a:pt x="345164" y="79339"/>
                    <a:pt x="341743" y="79339"/>
                  </a:cubicBezTo>
                  <a:cubicBezTo>
                    <a:pt x="332618" y="79339"/>
                    <a:pt x="321973" y="115458"/>
                    <a:pt x="313990" y="171729"/>
                  </a:cubicBezTo>
                  <a:lnTo>
                    <a:pt x="309427" y="205188"/>
                  </a:lnTo>
                  <a:lnTo>
                    <a:pt x="319312" y="210130"/>
                  </a:lnTo>
                  <a:cubicBezTo>
                    <a:pt x="324635" y="212792"/>
                    <a:pt x="335660" y="217354"/>
                    <a:pt x="343643" y="219636"/>
                  </a:cubicBezTo>
                  <a:cubicBezTo>
                    <a:pt x="359991" y="224958"/>
                    <a:pt x="361512" y="232563"/>
                    <a:pt x="348206" y="241307"/>
                  </a:cubicBezTo>
                  <a:cubicBezTo>
                    <a:pt x="341743" y="245490"/>
                    <a:pt x="334899" y="246630"/>
                    <a:pt x="323874" y="244729"/>
                  </a:cubicBezTo>
                  <a:cubicBezTo>
                    <a:pt x="306006" y="241688"/>
                    <a:pt x="304105" y="243969"/>
                    <a:pt x="303345" y="270583"/>
                  </a:cubicBezTo>
                  <a:cubicBezTo>
                    <a:pt x="302584" y="289594"/>
                    <a:pt x="302204" y="290354"/>
                    <a:pt x="291179" y="291115"/>
                  </a:cubicBezTo>
                  <a:cubicBezTo>
                    <a:pt x="284716" y="291115"/>
                    <a:pt x="276352" y="290735"/>
                    <a:pt x="272170" y="289594"/>
                  </a:cubicBezTo>
                  <a:close/>
                  <a:moveTo>
                    <a:pt x="74478" y="150057"/>
                  </a:moveTo>
                  <a:cubicBezTo>
                    <a:pt x="91205" y="137891"/>
                    <a:pt x="79800" y="104432"/>
                    <a:pt x="53948" y="89604"/>
                  </a:cubicBezTo>
                  <a:lnTo>
                    <a:pt x="42162" y="82380"/>
                  </a:lnTo>
                  <a:lnTo>
                    <a:pt x="42162" y="103292"/>
                  </a:lnTo>
                  <a:cubicBezTo>
                    <a:pt x="42162" y="127245"/>
                    <a:pt x="47105" y="143594"/>
                    <a:pt x="56229" y="150818"/>
                  </a:cubicBezTo>
                  <a:cubicBezTo>
                    <a:pt x="64213" y="156521"/>
                    <a:pt x="65733" y="156521"/>
                    <a:pt x="74478" y="150057"/>
                  </a:cubicBezTo>
                  <a:close/>
                  <a:moveTo>
                    <a:pt x="131504" y="73255"/>
                  </a:moveTo>
                  <a:cubicBezTo>
                    <a:pt x="133785" y="62990"/>
                    <a:pt x="132265" y="60328"/>
                    <a:pt x="119719" y="48922"/>
                  </a:cubicBezTo>
                  <a:cubicBezTo>
                    <a:pt x="100710" y="32573"/>
                    <a:pt x="74478" y="21167"/>
                    <a:pt x="62692" y="23828"/>
                  </a:cubicBezTo>
                  <a:cubicBezTo>
                    <a:pt x="49386" y="27250"/>
                    <a:pt x="38741" y="60328"/>
                    <a:pt x="50907" y="60328"/>
                  </a:cubicBezTo>
                  <a:cubicBezTo>
                    <a:pt x="53188" y="60328"/>
                    <a:pt x="66114" y="65271"/>
                    <a:pt x="79420" y="71734"/>
                  </a:cubicBezTo>
                  <a:cubicBezTo>
                    <a:pt x="97668" y="80479"/>
                    <a:pt x="105272" y="86563"/>
                    <a:pt x="113636" y="99490"/>
                  </a:cubicBezTo>
                  <a:lnTo>
                    <a:pt x="123901" y="116599"/>
                  </a:lnTo>
                  <a:lnTo>
                    <a:pt x="126182" y="100630"/>
                  </a:lnTo>
                  <a:cubicBezTo>
                    <a:pt x="127702" y="92266"/>
                    <a:pt x="129984" y="79719"/>
                    <a:pt x="131504" y="73255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Hình tự do: Hình 15"/>
            <p:cNvSpPr/>
            <p:nvPr/>
          </p:nvSpPr>
          <p:spPr>
            <a:xfrm flipV="1">
              <a:off x="15961698" y="8378352"/>
              <a:ext cx="63983" cy="64069"/>
            </a:xfrm>
            <a:custGeom>
              <a:avLst/>
              <a:gdLst>
                <a:gd name="connsiteX0" fmla="*/ 7591 w 63983"/>
                <a:gd name="connsiteY0" fmla="*/ 50420 h 64069"/>
                <a:gd name="connsiteX1" fmla="*/ 10253 w 63983"/>
                <a:gd name="connsiteY1" fmla="*/ 993 h 64069"/>
                <a:gd name="connsiteX2" fmla="*/ 47130 w 63983"/>
                <a:gd name="connsiteY2" fmla="*/ 5936 h 64069"/>
                <a:gd name="connsiteX3" fmla="*/ 52832 w 63983"/>
                <a:gd name="connsiteY3" fmla="*/ 46238 h 64069"/>
                <a:gd name="connsiteX4" fmla="*/ 32303 w 63983"/>
                <a:gd name="connsiteY4" fmla="*/ 59545 h 64069"/>
                <a:gd name="connsiteX5" fmla="*/ 7591 w 63983"/>
                <a:gd name="connsiteY5" fmla="*/ 50420 h 6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983" h="64069">
                  <a:moveTo>
                    <a:pt x="7591" y="50420"/>
                  </a:moveTo>
                  <a:cubicBezTo>
                    <a:pt x="-11798" y="32550"/>
                    <a:pt x="-10277" y="10878"/>
                    <a:pt x="10253" y="993"/>
                  </a:cubicBezTo>
                  <a:cubicBezTo>
                    <a:pt x="28121" y="-7372"/>
                    <a:pt x="34204" y="-6611"/>
                    <a:pt x="47130" y="5936"/>
                  </a:cubicBezTo>
                  <a:cubicBezTo>
                    <a:pt x="59676" y="18482"/>
                    <a:pt x="60816" y="27227"/>
                    <a:pt x="52832" y="46238"/>
                  </a:cubicBezTo>
                  <a:cubicBezTo>
                    <a:pt x="47510" y="58024"/>
                    <a:pt x="45609" y="59545"/>
                    <a:pt x="32303" y="59545"/>
                  </a:cubicBezTo>
                  <a:cubicBezTo>
                    <a:pt x="22038" y="59545"/>
                    <a:pt x="14434" y="56883"/>
                    <a:pt x="7591" y="50420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Hình tự do: Hình 16"/>
            <p:cNvSpPr/>
            <p:nvPr/>
          </p:nvSpPr>
          <p:spPr>
            <a:xfrm flipV="1">
              <a:off x="15448619" y="8425352"/>
              <a:ext cx="619142" cy="330444"/>
            </a:xfrm>
            <a:custGeom>
              <a:avLst/>
              <a:gdLst>
                <a:gd name="connsiteX0" fmla="*/ 128884 w 619142"/>
                <a:gd name="connsiteY0" fmla="*/ 320973 h 330444"/>
                <a:gd name="connsiteX1" fmla="*/ 41444 w 619142"/>
                <a:gd name="connsiteY1" fmla="*/ 291316 h 330444"/>
                <a:gd name="connsiteX2" fmla="*/ -5318 w 619142"/>
                <a:gd name="connsiteY2" fmla="*/ 260139 h 330444"/>
                <a:gd name="connsiteX3" fmla="*/ 8368 w 619142"/>
                <a:gd name="connsiteY3" fmla="*/ 240368 h 330444"/>
                <a:gd name="connsiteX4" fmla="*/ 47526 w 619142"/>
                <a:gd name="connsiteY4" fmla="*/ 253676 h 330444"/>
                <a:gd name="connsiteX5" fmla="*/ 84784 w 619142"/>
                <a:gd name="connsiteY5" fmla="*/ 266983 h 330444"/>
                <a:gd name="connsiteX6" fmla="*/ 92768 w 619142"/>
                <a:gd name="connsiteY6" fmla="*/ 233905 h 330444"/>
                <a:gd name="connsiteX7" fmla="*/ 106074 w 619142"/>
                <a:gd name="connsiteY7" fmla="*/ 135811 h 330444"/>
                <a:gd name="connsiteX8" fmla="*/ 117479 w 619142"/>
                <a:gd name="connsiteY8" fmla="*/ 51025 h 330444"/>
                <a:gd name="connsiteX9" fmla="*/ 146753 w 619142"/>
                <a:gd name="connsiteY9" fmla="*/ 17566 h 330444"/>
                <a:gd name="connsiteX10" fmla="*/ 165001 w 619142"/>
                <a:gd name="connsiteY10" fmla="*/ 74598 h 330444"/>
                <a:gd name="connsiteX11" fmla="*/ 177167 w 619142"/>
                <a:gd name="connsiteY11" fmla="*/ 137332 h 330444"/>
                <a:gd name="connsiteX12" fmla="*/ 276013 w 619142"/>
                <a:gd name="connsiteY12" fmla="*/ 190941 h 330444"/>
                <a:gd name="connsiteX13" fmla="*/ 297683 w 619142"/>
                <a:gd name="connsiteY13" fmla="*/ 212993 h 330444"/>
                <a:gd name="connsiteX14" fmla="*/ 299964 w 619142"/>
                <a:gd name="connsiteY14" fmla="*/ 198926 h 330444"/>
                <a:gd name="connsiteX15" fmla="*/ 331139 w 619142"/>
                <a:gd name="connsiteY15" fmla="*/ 58629 h 330444"/>
                <a:gd name="connsiteX16" fmla="*/ 366115 w 619142"/>
                <a:gd name="connsiteY16" fmla="*/ 60150 h 330444"/>
                <a:gd name="connsiteX17" fmla="*/ 363834 w 619142"/>
                <a:gd name="connsiteY17" fmla="*/ 96650 h 330444"/>
                <a:gd name="connsiteX18" fmla="*/ 364975 w 619142"/>
                <a:gd name="connsiteY18" fmla="*/ 155582 h 330444"/>
                <a:gd name="connsiteX19" fmla="*/ 377901 w 619142"/>
                <a:gd name="connsiteY19" fmla="*/ 175353 h 330444"/>
                <a:gd name="connsiteX20" fmla="*/ 417820 w 619142"/>
                <a:gd name="connsiteY20" fmla="*/ 89806 h 330444"/>
                <a:gd name="connsiteX21" fmla="*/ 508302 w 619142"/>
                <a:gd name="connsiteY21" fmla="*/ 99691 h 330444"/>
                <a:gd name="connsiteX22" fmla="*/ 524269 w 619142"/>
                <a:gd name="connsiteY22" fmla="*/ 141894 h 330444"/>
                <a:gd name="connsiteX23" fmla="*/ 536055 w 619142"/>
                <a:gd name="connsiteY23" fmla="*/ 163947 h 330444"/>
                <a:gd name="connsiteX24" fmla="*/ 558105 w 619142"/>
                <a:gd name="connsiteY24" fmla="*/ 105394 h 330444"/>
                <a:gd name="connsiteX25" fmla="*/ 555444 w 619142"/>
                <a:gd name="connsiteY25" fmla="*/ 25551 h 330444"/>
                <a:gd name="connsiteX26" fmla="*/ 532633 w 619142"/>
                <a:gd name="connsiteY26" fmla="*/ 27071 h 330444"/>
                <a:gd name="connsiteX27" fmla="*/ 510963 w 619142"/>
                <a:gd name="connsiteY27" fmla="*/ 12243 h 330444"/>
                <a:gd name="connsiteX28" fmla="*/ 576354 w 619142"/>
                <a:gd name="connsiteY28" fmla="*/ -2585 h 330444"/>
                <a:gd name="connsiteX29" fmla="*/ 613611 w 619142"/>
                <a:gd name="connsiteY29" fmla="*/ 35436 h 330444"/>
                <a:gd name="connsiteX30" fmla="*/ 587759 w 619142"/>
                <a:gd name="connsiteY30" fmla="*/ 175733 h 330444"/>
                <a:gd name="connsiteX31" fmla="*/ 577874 w 619142"/>
                <a:gd name="connsiteY31" fmla="*/ 243410 h 330444"/>
                <a:gd name="connsiteX32" fmla="*/ 548981 w 619142"/>
                <a:gd name="connsiteY32" fmla="*/ 284092 h 330444"/>
                <a:gd name="connsiteX33" fmla="*/ 532253 w 619142"/>
                <a:gd name="connsiteY33" fmla="*/ 242650 h 330444"/>
                <a:gd name="connsiteX34" fmla="*/ 531873 w 619142"/>
                <a:gd name="connsiteY34" fmla="*/ 203488 h 330444"/>
                <a:gd name="connsiteX35" fmla="*/ 518567 w 619142"/>
                <a:gd name="connsiteY35" fmla="*/ 199686 h 330444"/>
                <a:gd name="connsiteX36" fmla="*/ 471425 w 619142"/>
                <a:gd name="connsiteY36" fmla="*/ 246072 h 330444"/>
                <a:gd name="connsiteX37" fmla="*/ 401092 w 619142"/>
                <a:gd name="connsiteY37" fmla="*/ 244551 h 330444"/>
                <a:gd name="connsiteX38" fmla="*/ 372959 w 619142"/>
                <a:gd name="connsiteY38" fmla="*/ 227441 h 330444"/>
                <a:gd name="connsiteX39" fmla="*/ 351669 w 619142"/>
                <a:gd name="connsiteY39" fmla="*/ 213374 h 330444"/>
                <a:gd name="connsiteX40" fmla="*/ 337982 w 619142"/>
                <a:gd name="connsiteY40" fmla="*/ 224020 h 330444"/>
                <a:gd name="connsiteX41" fmla="*/ 332660 w 619142"/>
                <a:gd name="connsiteY41" fmla="*/ 241889 h 330444"/>
                <a:gd name="connsiteX42" fmla="*/ 316312 w 619142"/>
                <a:gd name="connsiteY42" fmla="*/ 240749 h 330444"/>
                <a:gd name="connsiteX43" fmla="*/ 302626 w 619142"/>
                <a:gd name="connsiteY43" fmla="*/ 237707 h 330444"/>
                <a:gd name="connsiteX44" fmla="*/ 300725 w 619142"/>
                <a:gd name="connsiteY44" fmla="*/ 254436 h 330444"/>
                <a:gd name="connsiteX45" fmla="*/ 258525 w 619142"/>
                <a:gd name="connsiteY45" fmla="*/ 314129 h 330444"/>
                <a:gd name="connsiteX46" fmla="*/ 206061 w 619142"/>
                <a:gd name="connsiteY46" fmla="*/ 326296 h 330444"/>
                <a:gd name="connsiteX47" fmla="*/ 128884 w 619142"/>
                <a:gd name="connsiteY47" fmla="*/ 320973 h 330444"/>
                <a:gd name="connsiteX48" fmla="*/ 239136 w 619142"/>
                <a:gd name="connsiteY48" fmla="*/ 284473 h 330444"/>
                <a:gd name="connsiteX49" fmla="*/ 254343 w 619142"/>
                <a:gd name="connsiteY49" fmla="*/ 245691 h 330444"/>
                <a:gd name="connsiteX50" fmla="*/ 192374 w 619142"/>
                <a:gd name="connsiteY50" fmla="*/ 178394 h 330444"/>
                <a:gd name="connsiteX51" fmla="*/ 152455 w 619142"/>
                <a:gd name="connsiteY51" fmla="*/ 174973 h 330444"/>
                <a:gd name="connsiteX52" fmla="*/ 144852 w 619142"/>
                <a:gd name="connsiteY52" fmla="*/ 278770 h 330444"/>
                <a:gd name="connsiteX53" fmla="*/ 239136 w 619142"/>
                <a:gd name="connsiteY53" fmla="*/ 284473 h 330444"/>
                <a:gd name="connsiteX54" fmla="*/ 455837 w 619142"/>
                <a:gd name="connsiteY54" fmla="*/ 214134 h 330444"/>
                <a:gd name="connsiteX55" fmla="*/ 473326 w 619142"/>
                <a:gd name="connsiteY55" fmla="*/ 185999 h 330444"/>
                <a:gd name="connsiteX56" fmla="*/ 483971 w 619142"/>
                <a:gd name="connsiteY56" fmla="*/ 132009 h 330444"/>
                <a:gd name="connsiteX57" fmla="*/ 429225 w 619142"/>
                <a:gd name="connsiteY57" fmla="*/ 138473 h 330444"/>
                <a:gd name="connsiteX58" fmla="*/ 429225 w 619142"/>
                <a:gd name="connsiteY58" fmla="*/ 200447 h 330444"/>
                <a:gd name="connsiteX59" fmla="*/ 455837 w 619142"/>
                <a:gd name="connsiteY59" fmla="*/ 214134 h 33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19142" h="330444">
                  <a:moveTo>
                    <a:pt x="128884" y="320973"/>
                  </a:moveTo>
                  <a:cubicBezTo>
                    <a:pt x="92768" y="314889"/>
                    <a:pt x="80982" y="311087"/>
                    <a:pt x="41444" y="291316"/>
                  </a:cubicBezTo>
                  <a:cubicBezTo>
                    <a:pt x="4946" y="273447"/>
                    <a:pt x="-4558" y="266983"/>
                    <a:pt x="-5318" y="260139"/>
                  </a:cubicBezTo>
                  <a:cubicBezTo>
                    <a:pt x="-6839" y="249874"/>
                    <a:pt x="4" y="240368"/>
                    <a:pt x="8368" y="240368"/>
                  </a:cubicBezTo>
                  <a:cubicBezTo>
                    <a:pt x="11409" y="240368"/>
                    <a:pt x="29278" y="246452"/>
                    <a:pt x="47526" y="253676"/>
                  </a:cubicBezTo>
                  <a:cubicBezTo>
                    <a:pt x="66155" y="260900"/>
                    <a:pt x="82883" y="266983"/>
                    <a:pt x="84784" y="266983"/>
                  </a:cubicBezTo>
                  <a:cubicBezTo>
                    <a:pt x="86685" y="266983"/>
                    <a:pt x="90106" y="252155"/>
                    <a:pt x="92768" y="233905"/>
                  </a:cubicBezTo>
                  <a:cubicBezTo>
                    <a:pt x="95049" y="215275"/>
                    <a:pt x="101131" y="171551"/>
                    <a:pt x="106074" y="135811"/>
                  </a:cubicBezTo>
                  <a:cubicBezTo>
                    <a:pt x="111016" y="100452"/>
                    <a:pt x="116339" y="62051"/>
                    <a:pt x="117479" y="51025"/>
                  </a:cubicBezTo>
                  <a:cubicBezTo>
                    <a:pt x="120901" y="23650"/>
                    <a:pt x="129265" y="14144"/>
                    <a:pt x="146753" y="17566"/>
                  </a:cubicBezTo>
                  <a:cubicBezTo>
                    <a:pt x="173365" y="22509"/>
                    <a:pt x="173745" y="23650"/>
                    <a:pt x="165001" y="74598"/>
                  </a:cubicBezTo>
                  <a:cubicBezTo>
                    <a:pt x="154737" y="135431"/>
                    <a:pt x="153976" y="131629"/>
                    <a:pt x="177167" y="137332"/>
                  </a:cubicBezTo>
                  <a:cubicBezTo>
                    <a:pt x="211383" y="144936"/>
                    <a:pt x="252062" y="167368"/>
                    <a:pt x="276013" y="190941"/>
                  </a:cubicBezTo>
                  <a:lnTo>
                    <a:pt x="297683" y="212993"/>
                  </a:lnTo>
                  <a:lnTo>
                    <a:pt x="299964" y="198926"/>
                  </a:lnTo>
                  <a:cubicBezTo>
                    <a:pt x="314031" y="113379"/>
                    <a:pt x="325436" y="63191"/>
                    <a:pt x="331139" y="58629"/>
                  </a:cubicBezTo>
                  <a:cubicBezTo>
                    <a:pt x="336842" y="54446"/>
                    <a:pt x="360793" y="55587"/>
                    <a:pt x="366115" y="60150"/>
                  </a:cubicBezTo>
                  <a:cubicBezTo>
                    <a:pt x="367256" y="60910"/>
                    <a:pt x="366115" y="77259"/>
                    <a:pt x="363834" y="96650"/>
                  </a:cubicBezTo>
                  <a:cubicBezTo>
                    <a:pt x="360793" y="123644"/>
                    <a:pt x="360793" y="136952"/>
                    <a:pt x="364975" y="155582"/>
                  </a:cubicBezTo>
                  <a:cubicBezTo>
                    <a:pt x="371818" y="189421"/>
                    <a:pt x="377521" y="198165"/>
                    <a:pt x="377901" y="175353"/>
                  </a:cubicBezTo>
                  <a:cubicBezTo>
                    <a:pt x="377901" y="141134"/>
                    <a:pt x="395009" y="104634"/>
                    <a:pt x="417820" y="89806"/>
                  </a:cubicBezTo>
                  <a:cubicBezTo>
                    <a:pt x="444432" y="72316"/>
                    <a:pt x="489673" y="77259"/>
                    <a:pt x="508302" y="99691"/>
                  </a:cubicBezTo>
                  <a:cubicBezTo>
                    <a:pt x="518947" y="112238"/>
                    <a:pt x="520848" y="116420"/>
                    <a:pt x="524269" y="141894"/>
                  </a:cubicBezTo>
                  <a:cubicBezTo>
                    <a:pt x="525790" y="155582"/>
                    <a:pt x="528451" y="160525"/>
                    <a:pt x="536055" y="163947"/>
                  </a:cubicBezTo>
                  <a:cubicBezTo>
                    <a:pt x="547460" y="168889"/>
                    <a:pt x="545559" y="173832"/>
                    <a:pt x="558105" y="105394"/>
                  </a:cubicBezTo>
                  <a:cubicBezTo>
                    <a:pt x="571411" y="33155"/>
                    <a:pt x="571411" y="28592"/>
                    <a:pt x="555444" y="25551"/>
                  </a:cubicBezTo>
                  <a:cubicBezTo>
                    <a:pt x="548601" y="24030"/>
                    <a:pt x="538336" y="24790"/>
                    <a:pt x="532633" y="27071"/>
                  </a:cubicBezTo>
                  <a:cubicBezTo>
                    <a:pt x="509823" y="35816"/>
                    <a:pt x="496516" y="26691"/>
                    <a:pt x="510963" y="12243"/>
                  </a:cubicBezTo>
                  <a:cubicBezTo>
                    <a:pt x="523509" y="-304"/>
                    <a:pt x="554303" y="-7147"/>
                    <a:pt x="576354" y="-2585"/>
                  </a:cubicBezTo>
                  <a:cubicBezTo>
                    <a:pt x="602206" y="3118"/>
                    <a:pt x="613611" y="14525"/>
                    <a:pt x="613611" y="35436"/>
                  </a:cubicBezTo>
                  <a:cubicBezTo>
                    <a:pt x="613611" y="57108"/>
                    <a:pt x="599925" y="132389"/>
                    <a:pt x="587759" y="175733"/>
                  </a:cubicBezTo>
                  <a:cubicBezTo>
                    <a:pt x="580916" y="200827"/>
                    <a:pt x="577874" y="221738"/>
                    <a:pt x="577874" y="243410"/>
                  </a:cubicBezTo>
                  <a:cubicBezTo>
                    <a:pt x="577494" y="280671"/>
                    <a:pt x="572172" y="288275"/>
                    <a:pt x="548981" y="284092"/>
                  </a:cubicBezTo>
                  <a:cubicBezTo>
                    <a:pt x="527691" y="280290"/>
                    <a:pt x="526170" y="276869"/>
                    <a:pt x="532253" y="242650"/>
                  </a:cubicBezTo>
                  <a:cubicBezTo>
                    <a:pt x="536815" y="216035"/>
                    <a:pt x="536815" y="211473"/>
                    <a:pt x="531873" y="203488"/>
                  </a:cubicBezTo>
                  <a:cubicBezTo>
                    <a:pt x="525410" y="193983"/>
                    <a:pt x="518567" y="191702"/>
                    <a:pt x="518567" y="199686"/>
                  </a:cubicBezTo>
                  <a:cubicBezTo>
                    <a:pt x="518567" y="212993"/>
                    <a:pt x="498417" y="233145"/>
                    <a:pt x="471425" y="246072"/>
                  </a:cubicBezTo>
                  <a:cubicBezTo>
                    <a:pt x="433407" y="264322"/>
                    <a:pt x="418960" y="263941"/>
                    <a:pt x="401092" y="244551"/>
                  </a:cubicBezTo>
                  <a:cubicBezTo>
                    <a:pt x="391968" y="234665"/>
                    <a:pt x="382843" y="229342"/>
                    <a:pt x="372959" y="227441"/>
                  </a:cubicBezTo>
                  <a:cubicBezTo>
                    <a:pt x="362694" y="225540"/>
                    <a:pt x="356611" y="221738"/>
                    <a:pt x="351669" y="213374"/>
                  </a:cubicBezTo>
                  <a:cubicBezTo>
                    <a:pt x="343685" y="200066"/>
                    <a:pt x="341784" y="201587"/>
                    <a:pt x="337982" y="224020"/>
                  </a:cubicBezTo>
                  <a:cubicBezTo>
                    <a:pt x="336462" y="233145"/>
                    <a:pt x="334180" y="241129"/>
                    <a:pt x="332660" y="241889"/>
                  </a:cubicBezTo>
                  <a:cubicBezTo>
                    <a:pt x="331139" y="243030"/>
                    <a:pt x="323916" y="242270"/>
                    <a:pt x="316312" y="240749"/>
                  </a:cubicBezTo>
                  <a:lnTo>
                    <a:pt x="302626" y="237707"/>
                  </a:lnTo>
                  <a:lnTo>
                    <a:pt x="300725" y="254436"/>
                  </a:lnTo>
                  <a:cubicBezTo>
                    <a:pt x="298444" y="276108"/>
                    <a:pt x="281716" y="299681"/>
                    <a:pt x="258525" y="314129"/>
                  </a:cubicBezTo>
                  <a:cubicBezTo>
                    <a:pt x="243318" y="323634"/>
                    <a:pt x="236855" y="325155"/>
                    <a:pt x="206061" y="326296"/>
                  </a:cubicBezTo>
                  <a:cubicBezTo>
                    <a:pt x="184390" y="327056"/>
                    <a:pt x="154356" y="324775"/>
                    <a:pt x="128884" y="320973"/>
                  </a:cubicBezTo>
                  <a:close/>
                  <a:moveTo>
                    <a:pt x="239136" y="284473"/>
                  </a:moveTo>
                  <a:cubicBezTo>
                    <a:pt x="258145" y="276488"/>
                    <a:pt x="262327" y="266223"/>
                    <a:pt x="254343" y="245691"/>
                  </a:cubicBezTo>
                  <a:cubicBezTo>
                    <a:pt x="243698" y="217176"/>
                    <a:pt x="222028" y="193983"/>
                    <a:pt x="192374" y="178394"/>
                  </a:cubicBezTo>
                  <a:cubicBezTo>
                    <a:pt x="160439" y="161665"/>
                    <a:pt x="155117" y="160905"/>
                    <a:pt x="152455" y="174973"/>
                  </a:cubicBezTo>
                  <a:cubicBezTo>
                    <a:pt x="145992" y="207290"/>
                    <a:pt x="141430" y="275348"/>
                    <a:pt x="144852" y="278770"/>
                  </a:cubicBezTo>
                  <a:cubicBezTo>
                    <a:pt x="155877" y="289796"/>
                    <a:pt x="217846" y="293217"/>
                    <a:pt x="239136" y="284473"/>
                  </a:cubicBezTo>
                  <a:close/>
                  <a:moveTo>
                    <a:pt x="455837" y="214134"/>
                  </a:moveTo>
                  <a:cubicBezTo>
                    <a:pt x="456978" y="208051"/>
                    <a:pt x="464962" y="195124"/>
                    <a:pt x="473326" y="185999"/>
                  </a:cubicBezTo>
                  <a:cubicBezTo>
                    <a:pt x="489293" y="167368"/>
                    <a:pt x="491194" y="158243"/>
                    <a:pt x="483971" y="132009"/>
                  </a:cubicBezTo>
                  <a:cubicBezTo>
                    <a:pt x="472565" y="90947"/>
                    <a:pt x="442531" y="94749"/>
                    <a:pt x="429225" y="138473"/>
                  </a:cubicBezTo>
                  <a:cubicBezTo>
                    <a:pt x="422002" y="162806"/>
                    <a:pt x="422002" y="177254"/>
                    <a:pt x="429225" y="200447"/>
                  </a:cubicBezTo>
                  <a:cubicBezTo>
                    <a:pt x="436828" y="227061"/>
                    <a:pt x="451275" y="234285"/>
                    <a:pt x="455837" y="21413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Hình tự do: Hình 17"/>
            <p:cNvSpPr/>
            <p:nvPr/>
          </p:nvSpPr>
          <p:spPr>
            <a:xfrm flipV="1">
              <a:off x="16651280" y="8481769"/>
              <a:ext cx="11647" cy="2471"/>
            </a:xfrm>
            <a:custGeom>
              <a:avLst/>
              <a:gdLst>
                <a:gd name="connsiteX0" fmla="*/ -6465 w 11647"/>
                <a:gd name="connsiteY0" fmla="*/ -3744 h 2471"/>
                <a:gd name="connsiteX1" fmla="*/ 3040 w 11647"/>
                <a:gd name="connsiteY1" fmla="*/ -3744 h 2471"/>
                <a:gd name="connsiteX2" fmla="*/ -1903 w 11647"/>
                <a:gd name="connsiteY2" fmla="*/ -1843 h 2471"/>
                <a:gd name="connsiteX3" fmla="*/ -6465 w 11647"/>
                <a:gd name="connsiteY3" fmla="*/ -3744 h 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7" h="2471">
                  <a:moveTo>
                    <a:pt x="-6465" y="-3744"/>
                  </a:moveTo>
                  <a:cubicBezTo>
                    <a:pt x="-4184" y="-4504"/>
                    <a:pt x="378" y="-4504"/>
                    <a:pt x="3040" y="-3744"/>
                  </a:cubicBezTo>
                  <a:cubicBezTo>
                    <a:pt x="5321" y="-2603"/>
                    <a:pt x="3420" y="-1843"/>
                    <a:pt x="-1903" y="-1843"/>
                  </a:cubicBezTo>
                  <a:cubicBezTo>
                    <a:pt x="-7225" y="-1843"/>
                    <a:pt x="-9126" y="-2603"/>
                    <a:pt x="-6465" y="-374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Hình tự do: Hình 18"/>
            <p:cNvSpPr/>
            <p:nvPr/>
          </p:nvSpPr>
          <p:spPr>
            <a:xfrm flipV="1">
              <a:off x="13572845" y="8215202"/>
              <a:ext cx="236712" cy="281255"/>
            </a:xfrm>
            <a:custGeom>
              <a:avLst/>
              <a:gdLst>
                <a:gd name="connsiteX0" fmla="*/ 98398 w 236712"/>
                <a:gd name="connsiteY0" fmla="*/ 267407 h 281255"/>
                <a:gd name="connsiteX1" fmla="*/ 21602 w 236712"/>
                <a:gd name="connsiteY1" fmla="*/ 203912 h 281255"/>
                <a:gd name="connsiteX2" fmla="*/ 11717 w 236712"/>
                <a:gd name="connsiteY2" fmla="*/ 176537 h 281255"/>
                <a:gd name="connsiteX3" fmla="*/ 42892 w 236712"/>
                <a:gd name="connsiteY3" fmla="*/ 114944 h 281255"/>
                <a:gd name="connsiteX4" fmla="*/ 152383 w 236712"/>
                <a:gd name="connsiteY4" fmla="*/ 79204 h 281255"/>
                <a:gd name="connsiteX5" fmla="*/ 199525 w 236712"/>
                <a:gd name="connsiteY5" fmla="*/ 59813 h 281255"/>
                <a:gd name="connsiteX6" fmla="*/ 138317 w 236712"/>
                <a:gd name="connsiteY6" fmla="*/ 35100 h 281255"/>
                <a:gd name="connsiteX7" fmla="*/ 27685 w 236712"/>
                <a:gd name="connsiteY7" fmla="*/ 52589 h 281255"/>
                <a:gd name="connsiteX8" fmla="*/ 10197 w 236712"/>
                <a:gd name="connsiteY8" fmla="*/ 70839 h 281255"/>
                <a:gd name="connsiteX9" fmla="*/ 1453 w 236712"/>
                <a:gd name="connsiteY9" fmla="*/ 40423 h 281255"/>
                <a:gd name="connsiteX10" fmla="*/ 210550 w 236712"/>
                <a:gd name="connsiteY10" fmla="*/ 21412 h 281255"/>
                <a:gd name="connsiteX11" fmla="*/ 229940 w 236712"/>
                <a:gd name="connsiteY11" fmla="*/ 82626 h 281255"/>
                <a:gd name="connsiteX12" fmla="*/ 118928 w 236712"/>
                <a:gd name="connsiteY12" fmla="*/ 125209 h 281255"/>
                <a:gd name="connsiteX13" fmla="*/ 54297 w 236712"/>
                <a:gd name="connsiteY13" fmla="*/ 142319 h 281255"/>
                <a:gd name="connsiteX14" fmla="*/ 53157 w 236712"/>
                <a:gd name="connsiteY14" fmla="*/ 163230 h 281255"/>
                <a:gd name="connsiteX15" fmla="*/ 153144 w 236712"/>
                <a:gd name="connsiteY15" fmla="*/ 238131 h 281255"/>
                <a:gd name="connsiteX16" fmla="*/ 170632 w 236712"/>
                <a:gd name="connsiteY16" fmla="*/ 221782 h 281255"/>
                <a:gd name="connsiteX17" fmla="*/ 213972 w 236712"/>
                <a:gd name="connsiteY17" fmla="*/ 167412 h 281255"/>
                <a:gd name="connsiteX18" fmla="*/ 228799 w 236712"/>
                <a:gd name="connsiteY18" fmla="*/ 196688 h 281255"/>
                <a:gd name="connsiteX19" fmla="*/ 170252 w 236712"/>
                <a:gd name="connsiteY19" fmla="*/ 269689 h 281255"/>
                <a:gd name="connsiteX20" fmla="*/ 98398 w 236712"/>
                <a:gd name="connsiteY20" fmla="*/ 267407 h 28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712" h="281255">
                  <a:moveTo>
                    <a:pt x="98398" y="267407"/>
                  </a:moveTo>
                  <a:cubicBezTo>
                    <a:pt x="64942" y="253720"/>
                    <a:pt x="33388" y="227485"/>
                    <a:pt x="21602" y="203912"/>
                  </a:cubicBezTo>
                  <a:cubicBezTo>
                    <a:pt x="16280" y="193267"/>
                    <a:pt x="11717" y="180720"/>
                    <a:pt x="11717" y="176537"/>
                  </a:cubicBezTo>
                  <a:cubicBezTo>
                    <a:pt x="11717" y="163991"/>
                    <a:pt x="32627" y="122928"/>
                    <a:pt x="42892" y="114944"/>
                  </a:cubicBezTo>
                  <a:cubicBezTo>
                    <a:pt x="55438" y="105058"/>
                    <a:pt x="102960" y="89470"/>
                    <a:pt x="152383" y="79204"/>
                  </a:cubicBezTo>
                  <a:cubicBezTo>
                    <a:pt x="192302" y="70839"/>
                    <a:pt x="203707" y="66277"/>
                    <a:pt x="199525" y="59813"/>
                  </a:cubicBezTo>
                  <a:cubicBezTo>
                    <a:pt x="194963" y="52209"/>
                    <a:pt x="165309" y="40423"/>
                    <a:pt x="138317" y="35100"/>
                  </a:cubicBezTo>
                  <a:cubicBezTo>
                    <a:pt x="77488" y="23694"/>
                    <a:pt x="30346" y="30917"/>
                    <a:pt x="27685" y="52589"/>
                  </a:cubicBezTo>
                  <a:cubicBezTo>
                    <a:pt x="25784" y="65516"/>
                    <a:pt x="19701" y="72360"/>
                    <a:pt x="10197" y="70839"/>
                  </a:cubicBezTo>
                  <a:cubicBezTo>
                    <a:pt x="692" y="69319"/>
                    <a:pt x="-3490" y="54871"/>
                    <a:pt x="1453" y="40423"/>
                  </a:cubicBezTo>
                  <a:cubicBezTo>
                    <a:pt x="18180" y="-9385"/>
                    <a:pt x="148201" y="-21171"/>
                    <a:pt x="210550" y="21412"/>
                  </a:cubicBezTo>
                  <a:cubicBezTo>
                    <a:pt x="234882" y="37761"/>
                    <a:pt x="242866" y="63615"/>
                    <a:pt x="229940" y="82626"/>
                  </a:cubicBezTo>
                  <a:cubicBezTo>
                    <a:pt x="219675" y="97074"/>
                    <a:pt x="181277" y="111902"/>
                    <a:pt x="118928" y="125209"/>
                  </a:cubicBezTo>
                  <a:cubicBezTo>
                    <a:pt x="86612" y="132053"/>
                    <a:pt x="57719" y="139657"/>
                    <a:pt x="54297" y="142319"/>
                  </a:cubicBezTo>
                  <a:cubicBezTo>
                    <a:pt x="48975" y="146121"/>
                    <a:pt x="48975" y="148782"/>
                    <a:pt x="53157" y="163230"/>
                  </a:cubicBezTo>
                  <a:cubicBezTo>
                    <a:pt x="62661" y="195548"/>
                    <a:pt x="123490" y="241173"/>
                    <a:pt x="153144" y="238131"/>
                  </a:cubicBezTo>
                  <a:cubicBezTo>
                    <a:pt x="164169" y="236991"/>
                    <a:pt x="166450" y="235090"/>
                    <a:pt x="170632" y="221782"/>
                  </a:cubicBezTo>
                  <a:cubicBezTo>
                    <a:pt x="177855" y="198970"/>
                    <a:pt x="201806" y="168933"/>
                    <a:pt x="213972" y="167412"/>
                  </a:cubicBezTo>
                  <a:cubicBezTo>
                    <a:pt x="228039" y="165892"/>
                    <a:pt x="234502" y="178058"/>
                    <a:pt x="228799" y="196688"/>
                  </a:cubicBezTo>
                  <a:cubicBezTo>
                    <a:pt x="223857" y="213418"/>
                    <a:pt x="186979" y="259423"/>
                    <a:pt x="170252" y="269689"/>
                  </a:cubicBezTo>
                  <a:cubicBezTo>
                    <a:pt x="153524" y="279574"/>
                    <a:pt x="125771" y="278814"/>
                    <a:pt x="98398" y="267407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Hình tự do: Hình 23"/>
            <p:cNvSpPr/>
            <p:nvPr/>
          </p:nvSpPr>
          <p:spPr>
            <a:xfrm flipV="1">
              <a:off x="13810459" y="8270891"/>
              <a:ext cx="143513" cy="225123"/>
            </a:xfrm>
            <a:custGeom>
              <a:avLst/>
              <a:gdLst>
                <a:gd name="connsiteX0" fmla="*/ 52701 w 143513"/>
                <a:gd name="connsiteY0" fmla="*/ 219518 h 225123"/>
                <a:gd name="connsiteX1" fmla="*/ 43577 w 143513"/>
                <a:gd name="connsiteY1" fmla="*/ 194424 h 225123"/>
                <a:gd name="connsiteX2" fmla="*/ 41676 w 143513"/>
                <a:gd name="connsiteY2" fmla="*/ 171992 h 225123"/>
                <a:gd name="connsiteX3" fmla="*/ 21146 w 143513"/>
                <a:gd name="connsiteY3" fmla="*/ 168190 h 225123"/>
                <a:gd name="connsiteX4" fmla="*/ -904 w 143513"/>
                <a:gd name="connsiteY4" fmla="*/ 159825 h 225123"/>
                <a:gd name="connsiteX5" fmla="*/ 26089 w 143513"/>
                <a:gd name="connsiteY5" fmla="*/ 143857 h 225123"/>
                <a:gd name="connsiteX6" fmla="*/ 36733 w 143513"/>
                <a:gd name="connsiteY6" fmla="*/ 141575 h 225123"/>
                <a:gd name="connsiteX7" fmla="*/ 36353 w 143513"/>
                <a:gd name="connsiteY7" fmla="*/ 94049 h 225123"/>
                <a:gd name="connsiteX8" fmla="*/ 55362 w 143513"/>
                <a:gd name="connsiteY8" fmla="*/ 5080 h 225123"/>
                <a:gd name="connsiteX9" fmla="*/ 85016 w 143513"/>
                <a:gd name="connsiteY9" fmla="*/ -4045 h 225123"/>
                <a:gd name="connsiteX10" fmla="*/ 142423 w 143513"/>
                <a:gd name="connsiteY10" fmla="*/ 31695 h 225123"/>
                <a:gd name="connsiteX11" fmla="*/ 140522 w 143513"/>
                <a:gd name="connsiteY11" fmla="*/ 40820 h 225123"/>
                <a:gd name="connsiteX12" fmla="*/ 114290 w 143513"/>
                <a:gd name="connsiteY12" fmla="*/ 30554 h 225123"/>
                <a:gd name="connsiteX13" fmla="*/ 78553 w 143513"/>
                <a:gd name="connsiteY13" fmla="*/ 86065 h 225123"/>
                <a:gd name="connsiteX14" fmla="*/ 79694 w 143513"/>
                <a:gd name="connsiteY14" fmla="*/ 141575 h 225123"/>
                <a:gd name="connsiteX15" fmla="*/ 101744 w 143513"/>
                <a:gd name="connsiteY15" fmla="*/ 144997 h 225123"/>
                <a:gd name="connsiteX16" fmla="*/ 123414 w 143513"/>
                <a:gd name="connsiteY16" fmla="*/ 154883 h 225123"/>
                <a:gd name="connsiteX17" fmla="*/ 96802 w 143513"/>
                <a:gd name="connsiteY17" fmla="*/ 174653 h 225123"/>
                <a:gd name="connsiteX18" fmla="*/ 85776 w 143513"/>
                <a:gd name="connsiteY18" fmla="*/ 206211 h 225123"/>
                <a:gd name="connsiteX19" fmla="*/ 73611 w 143513"/>
                <a:gd name="connsiteY19" fmla="*/ 219518 h 225123"/>
                <a:gd name="connsiteX20" fmla="*/ 52701 w 143513"/>
                <a:gd name="connsiteY20" fmla="*/ 219518 h 22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513" h="225123">
                  <a:moveTo>
                    <a:pt x="52701" y="219518"/>
                  </a:moveTo>
                  <a:cubicBezTo>
                    <a:pt x="46998" y="217617"/>
                    <a:pt x="45097" y="211914"/>
                    <a:pt x="43577" y="194424"/>
                  </a:cubicBezTo>
                  <a:lnTo>
                    <a:pt x="41676" y="171992"/>
                  </a:lnTo>
                  <a:lnTo>
                    <a:pt x="21146" y="168190"/>
                  </a:lnTo>
                  <a:cubicBezTo>
                    <a:pt x="9741" y="165909"/>
                    <a:pt x="-144" y="162487"/>
                    <a:pt x="-904" y="159825"/>
                  </a:cubicBezTo>
                  <a:cubicBezTo>
                    <a:pt x="-2805" y="154883"/>
                    <a:pt x="10121" y="146898"/>
                    <a:pt x="26089" y="143857"/>
                  </a:cubicBezTo>
                  <a:lnTo>
                    <a:pt x="36733" y="141575"/>
                  </a:lnTo>
                  <a:lnTo>
                    <a:pt x="36353" y="94049"/>
                  </a:lnTo>
                  <a:cubicBezTo>
                    <a:pt x="35973" y="35877"/>
                    <a:pt x="39395" y="19528"/>
                    <a:pt x="55362" y="5080"/>
                  </a:cubicBezTo>
                  <a:cubicBezTo>
                    <a:pt x="66007" y="-4425"/>
                    <a:pt x="69809" y="-5565"/>
                    <a:pt x="85016" y="-4045"/>
                  </a:cubicBezTo>
                  <a:cubicBezTo>
                    <a:pt x="108967" y="-1383"/>
                    <a:pt x="142423" y="19148"/>
                    <a:pt x="142423" y="31695"/>
                  </a:cubicBezTo>
                  <a:cubicBezTo>
                    <a:pt x="142423" y="36638"/>
                    <a:pt x="141663" y="40820"/>
                    <a:pt x="140522" y="40820"/>
                  </a:cubicBezTo>
                  <a:cubicBezTo>
                    <a:pt x="139762" y="40820"/>
                    <a:pt x="127596" y="36257"/>
                    <a:pt x="114290" y="30554"/>
                  </a:cubicBezTo>
                  <a:cubicBezTo>
                    <a:pt x="78173" y="15726"/>
                    <a:pt x="77413" y="16867"/>
                    <a:pt x="78553" y="86065"/>
                  </a:cubicBezTo>
                  <a:lnTo>
                    <a:pt x="79694" y="141575"/>
                  </a:lnTo>
                  <a:lnTo>
                    <a:pt x="101744" y="144997"/>
                  </a:lnTo>
                  <a:cubicBezTo>
                    <a:pt x="118092" y="147659"/>
                    <a:pt x="123414" y="149940"/>
                    <a:pt x="123414" y="154883"/>
                  </a:cubicBezTo>
                  <a:cubicBezTo>
                    <a:pt x="123414" y="164388"/>
                    <a:pt x="111629" y="173133"/>
                    <a:pt x="96802" y="174653"/>
                  </a:cubicBezTo>
                  <a:cubicBezTo>
                    <a:pt x="82735" y="175794"/>
                    <a:pt x="81975" y="177695"/>
                    <a:pt x="85776" y="206211"/>
                  </a:cubicBezTo>
                  <a:cubicBezTo>
                    <a:pt x="87297" y="216476"/>
                    <a:pt x="86157" y="217617"/>
                    <a:pt x="73611" y="219518"/>
                  </a:cubicBezTo>
                  <a:cubicBezTo>
                    <a:pt x="66007" y="221039"/>
                    <a:pt x="56883" y="220659"/>
                    <a:pt x="52701" y="219518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Hình tự do: Hình 25"/>
            <p:cNvSpPr/>
            <p:nvPr/>
          </p:nvSpPr>
          <p:spPr>
            <a:xfrm flipV="1">
              <a:off x="14053181" y="8270371"/>
              <a:ext cx="575355" cy="327300"/>
            </a:xfrm>
            <a:custGeom>
              <a:avLst/>
              <a:gdLst>
                <a:gd name="connsiteX0" fmla="*/ 197815 w 575355"/>
                <a:gd name="connsiteY0" fmla="*/ 320941 h 327300"/>
                <a:gd name="connsiteX1" fmla="*/ 191352 w 575355"/>
                <a:gd name="connsiteY1" fmla="*/ 299269 h 327300"/>
                <a:gd name="connsiteX2" fmla="*/ 188311 w 575355"/>
                <a:gd name="connsiteY2" fmla="*/ 276837 h 327300"/>
                <a:gd name="connsiteX3" fmla="*/ 167401 w 575355"/>
                <a:gd name="connsiteY3" fmla="*/ 269993 h 327300"/>
                <a:gd name="connsiteX4" fmla="*/ 147251 w 575355"/>
                <a:gd name="connsiteY4" fmla="*/ 263530 h 327300"/>
                <a:gd name="connsiteX5" fmla="*/ 168922 w 575355"/>
                <a:gd name="connsiteY5" fmla="*/ 246801 h 327300"/>
                <a:gd name="connsiteX6" fmla="*/ 183749 w 575355"/>
                <a:gd name="connsiteY6" fmla="*/ 244139 h 327300"/>
                <a:gd name="connsiteX7" fmla="*/ 183749 w 575355"/>
                <a:gd name="connsiteY7" fmla="*/ 195092 h 327300"/>
                <a:gd name="connsiteX8" fmla="*/ 179947 w 575355"/>
                <a:gd name="connsiteY8" fmla="*/ 148327 h 327300"/>
                <a:gd name="connsiteX9" fmla="*/ 162078 w 575355"/>
                <a:gd name="connsiteY9" fmla="*/ 139202 h 327300"/>
                <a:gd name="connsiteX10" fmla="*/ 135086 w 575355"/>
                <a:gd name="connsiteY10" fmla="*/ 134259 h 327300"/>
                <a:gd name="connsiteX11" fmla="*/ 139648 w 575355"/>
                <a:gd name="connsiteY11" fmla="*/ 221327 h 327300"/>
                <a:gd name="connsiteX12" fmla="*/ 131664 w 575355"/>
                <a:gd name="connsiteY12" fmla="*/ 232353 h 327300"/>
                <a:gd name="connsiteX13" fmla="*/ 110374 w 575355"/>
                <a:gd name="connsiteY13" fmla="*/ 243759 h 327300"/>
                <a:gd name="connsiteX14" fmla="*/ 57529 w 575355"/>
                <a:gd name="connsiteY14" fmla="*/ 260488 h 327300"/>
                <a:gd name="connsiteX15" fmla="*/ -1778 w 575355"/>
                <a:gd name="connsiteY15" fmla="*/ 168858 h 327300"/>
                <a:gd name="connsiteX16" fmla="*/ 52207 w 575355"/>
                <a:gd name="connsiteY16" fmla="*/ 96998 h 327300"/>
                <a:gd name="connsiteX17" fmla="*/ 89084 w 575355"/>
                <a:gd name="connsiteY17" fmla="*/ 112207 h 327300"/>
                <a:gd name="connsiteX18" fmla="*/ 103531 w 575355"/>
                <a:gd name="connsiteY18" fmla="*/ 127415 h 327300"/>
                <a:gd name="connsiteX19" fmla="*/ 113796 w 575355"/>
                <a:gd name="connsiteY19" fmla="*/ 117910 h 327300"/>
                <a:gd name="connsiteX20" fmla="*/ 175385 w 575355"/>
                <a:gd name="connsiteY20" fmla="*/ 123613 h 327300"/>
                <a:gd name="connsiteX21" fmla="*/ 187550 w 575355"/>
                <a:gd name="connsiteY21" fmla="*/ 128936 h 327300"/>
                <a:gd name="connsiteX22" fmla="*/ 200476 w 575355"/>
                <a:gd name="connsiteY22" fmla="*/ 109925 h 327300"/>
                <a:gd name="connsiteX23" fmla="*/ 227089 w 575355"/>
                <a:gd name="connsiteY23" fmla="*/ 96998 h 327300"/>
                <a:gd name="connsiteX24" fmla="*/ 281834 w 575355"/>
                <a:gd name="connsiteY24" fmla="*/ 120951 h 327300"/>
                <a:gd name="connsiteX25" fmla="*/ 290198 w 575355"/>
                <a:gd name="connsiteY25" fmla="*/ 128936 h 327300"/>
                <a:gd name="connsiteX26" fmla="*/ 300843 w 575355"/>
                <a:gd name="connsiteY26" fmla="*/ 119050 h 327300"/>
                <a:gd name="connsiteX27" fmla="*/ 353688 w 575355"/>
                <a:gd name="connsiteY27" fmla="*/ 96238 h 327300"/>
                <a:gd name="connsiteX28" fmla="*/ 422120 w 575355"/>
                <a:gd name="connsiteY28" fmla="*/ 130076 h 327300"/>
                <a:gd name="connsiteX29" fmla="*/ 436187 w 575355"/>
                <a:gd name="connsiteY29" fmla="*/ 129316 h 327300"/>
                <a:gd name="connsiteX30" fmla="*/ 452534 w 575355"/>
                <a:gd name="connsiteY30" fmla="*/ 109545 h 327300"/>
                <a:gd name="connsiteX31" fmla="*/ 486750 w 575355"/>
                <a:gd name="connsiteY31" fmla="*/ 98899 h 327300"/>
                <a:gd name="connsiteX32" fmla="*/ 520966 w 575355"/>
                <a:gd name="connsiteY32" fmla="*/ 113728 h 327300"/>
                <a:gd name="connsiteX33" fmla="*/ 534653 w 575355"/>
                <a:gd name="connsiteY33" fmla="*/ 128556 h 327300"/>
                <a:gd name="connsiteX34" fmla="*/ 531991 w 575355"/>
                <a:gd name="connsiteY34" fmla="*/ 89014 h 327300"/>
                <a:gd name="connsiteX35" fmla="*/ 525528 w 575355"/>
                <a:gd name="connsiteY35" fmla="*/ 35405 h 327300"/>
                <a:gd name="connsiteX36" fmla="*/ 511462 w 575355"/>
                <a:gd name="connsiteY36" fmla="*/ 20957 h 327300"/>
                <a:gd name="connsiteX37" fmla="*/ 481048 w 575355"/>
                <a:gd name="connsiteY37" fmla="*/ 30462 h 327300"/>
                <a:gd name="connsiteX38" fmla="*/ 447972 w 575355"/>
                <a:gd name="connsiteY38" fmla="*/ 36165 h 327300"/>
                <a:gd name="connsiteX39" fmla="*/ 477626 w 575355"/>
                <a:gd name="connsiteY39" fmla="*/ 9170 h 327300"/>
                <a:gd name="connsiteX40" fmla="*/ 562786 w 575355"/>
                <a:gd name="connsiteY40" fmla="*/ 12212 h 327300"/>
                <a:gd name="connsiteX41" fmla="*/ 572290 w 575355"/>
                <a:gd name="connsiteY41" fmla="*/ 132738 h 327300"/>
                <a:gd name="connsiteX42" fmla="*/ 570770 w 575355"/>
                <a:gd name="connsiteY42" fmla="*/ 247941 h 327300"/>
                <a:gd name="connsiteX43" fmla="*/ 538835 w 575355"/>
                <a:gd name="connsiteY43" fmla="*/ 247181 h 327300"/>
                <a:gd name="connsiteX44" fmla="*/ 522867 w 575355"/>
                <a:gd name="connsiteY44" fmla="*/ 250983 h 327300"/>
                <a:gd name="connsiteX45" fmla="*/ 465460 w 575355"/>
                <a:gd name="connsiteY45" fmla="*/ 254785 h 327300"/>
                <a:gd name="connsiteX46" fmla="*/ 434286 w 575355"/>
                <a:gd name="connsiteY46" fmla="*/ 189769 h 327300"/>
                <a:gd name="connsiteX47" fmla="*/ 382962 w 575355"/>
                <a:gd name="connsiteY47" fmla="*/ 133118 h 327300"/>
                <a:gd name="connsiteX48" fmla="*/ 324414 w 575355"/>
                <a:gd name="connsiteY48" fmla="*/ 144905 h 327300"/>
                <a:gd name="connsiteX49" fmla="*/ 332398 w 575355"/>
                <a:gd name="connsiteY49" fmla="*/ 157832 h 327300"/>
                <a:gd name="connsiteX50" fmla="*/ 389425 w 575355"/>
                <a:gd name="connsiteY50" fmla="*/ 180644 h 327300"/>
                <a:gd name="connsiteX51" fmla="*/ 404252 w 575355"/>
                <a:gd name="connsiteY51" fmla="*/ 209540 h 327300"/>
                <a:gd name="connsiteX52" fmla="*/ 398549 w 575355"/>
                <a:gd name="connsiteY52" fmla="*/ 233113 h 327300"/>
                <a:gd name="connsiteX53" fmla="*/ 342663 w 575355"/>
                <a:gd name="connsiteY53" fmla="*/ 264670 h 327300"/>
                <a:gd name="connsiteX54" fmla="*/ 298562 w 575355"/>
                <a:gd name="connsiteY54" fmla="*/ 242238 h 327300"/>
                <a:gd name="connsiteX55" fmla="*/ 286016 w 575355"/>
                <a:gd name="connsiteY55" fmla="*/ 175321 h 327300"/>
                <a:gd name="connsiteX56" fmla="*/ 286016 w 575355"/>
                <a:gd name="connsiteY56" fmla="*/ 143384 h 327300"/>
                <a:gd name="connsiteX57" fmla="*/ 261305 w 575355"/>
                <a:gd name="connsiteY57" fmla="*/ 133118 h 327300"/>
                <a:gd name="connsiteX58" fmla="*/ 226328 w 575355"/>
                <a:gd name="connsiteY58" fmla="*/ 187868 h 327300"/>
                <a:gd name="connsiteX59" fmla="*/ 227469 w 575355"/>
                <a:gd name="connsiteY59" fmla="*/ 243379 h 327300"/>
                <a:gd name="connsiteX60" fmla="*/ 249519 w 575355"/>
                <a:gd name="connsiteY60" fmla="*/ 246801 h 327300"/>
                <a:gd name="connsiteX61" fmla="*/ 271189 w 575355"/>
                <a:gd name="connsiteY61" fmla="*/ 256686 h 327300"/>
                <a:gd name="connsiteX62" fmla="*/ 245337 w 575355"/>
                <a:gd name="connsiteY62" fmla="*/ 275316 h 327300"/>
                <a:gd name="connsiteX63" fmla="*/ 230130 w 575355"/>
                <a:gd name="connsiteY63" fmla="*/ 287863 h 327300"/>
                <a:gd name="connsiteX64" fmla="*/ 233172 w 575355"/>
                <a:gd name="connsiteY64" fmla="*/ 306493 h 327300"/>
                <a:gd name="connsiteX65" fmla="*/ 234312 w 575355"/>
                <a:gd name="connsiteY65" fmla="*/ 317519 h 327300"/>
                <a:gd name="connsiteX66" fmla="*/ 197815 w 575355"/>
                <a:gd name="connsiteY66" fmla="*/ 320941 h 327300"/>
                <a:gd name="connsiteX67" fmla="*/ 366234 w 575355"/>
                <a:gd name="connsiteY67" fmla="*/ 231592 h 327300"/>
                <a:gd name="connsiteX68" fmla="*/ 351407 w 575355"/>
                <a:gd name="connsiteY68" fmla="*/ 189389 h 327300"/>
                <a:gd name="connsiteX69" fmla="*/ 328216 w 575355"/>
                <a:gd name="connsiteY69" fmla="*/ 190149 h 327300"/>
                <a:gd name="connsiteX70" fmla="*/ 343803 w 575355"/>
                <a:gd name="connsiteY70" fmla="*/ 232733 h 327300"/>
                <a:gd name="connsiteX71" fmla="*/ 366234 w 575355"/>
                <a:gd name="connsiteY71" fmla="*/ 231592 h 327300"/>
                <a:gd name="connsiteX72" fmla="*/ 92126 w 575355"/>
                <a:gd name="connsiteY72" fmla="*/ 230452 h 327300"/>
                <a:gd name="connsiteX73" fmla="*/ 92506 w 575355"/>
                <a:gd name="connsiteY73" fmla="*/ 195472 h 327300"/>
                <a:gd name="connsiteX74" fmla="*/ 82621 w 575355"/>
                <a:gd name="connsiteY74" fmla="*/ 153649 h 327300"/>
                <a:gd name="connsiteX75" fmla="*/ 50306 w 575355"/>
                <a:gd name="connsiteY75" fmla="*/ 119811 h 327300"/>
                <a:gd name="connsiteX76" fmla="*/ 64753 w 575355"/>
                <a:gd name="connsiteY76" fmla="*/ 227030 h 327300"/>
                <a:gd name="connsiteX77" fmla="*/ 92126 w 575355"/>
                <a:gd name="connsiteY77" fmla="*/ 230452 h 327300"/>
                <a:gd name="connsiteX78" fmla="*/ 520206 w 575355"/>
                <a:gd name="connsiteY78" fmla="*/ 220186 h 327300"/>
                <a:gd name="connsiteX79" fmla="*/ 518305 w 575355"/>
                <a:gd name="connsiteY79" fmla="*/ 164295 h 327300"/>
                <a:gd name="connsiteX80" fmla="*/ 483329 w 575355"/>
                <a:gd name="connsiteY80" fmla="*/ 124373 h 327300"/>
                <a:gd name="connsiteX81" fmla="*/ 498156 w 575355"/>
                <a:gd name="connsiteY81" fmla="*/ 225889 h 327300"/>
                <a:gd name="connsiteX82" fmla="*/ 520206 w 575355"/>
                <a:gd name="connsiteY82" fmla="*/ 220186 h 3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75355" h="327300">
                  <a:moveTo>
                    <a:pt x="197815" y="320941"/>
                  </a:moveTo>
                  <a:cubicBezTo>
                    <a:pt x="193253" y="318280"/>
                    <a:pt x="191352" y="312196"/>
                    <a:pt x="191352" y="299269"/>
                  </a:cubicBezTo>
                  <a:cubicBezTo>
                    <a:pt x="191352" y="289384"/>
                    <a:pt x="189831" y="279498"/>
                    <a:pt x="188311" y="276837"/>
                  </a:cubicBezTo>
                  <a:cubicBezTo>
                    <a:pt x="186790" y="274556"/>
                    <a:pt x="177666" y="271514"/>
                    <a:pt x="167401" y="269993"/>
                  </a:cubicBezTo>
                  <a:cubicBezTo>
                    <a:pt x="157516" y="268472"/>
                    <a:pt x="148392" y="265811"/>
                    <a:pt x="147251" y="263530"/>
                  </a:cubicBezTo>
                  <a:cubicBezTo>
                    <a:pt x="143450" y="257446"/>
                    <a:pt x="154095" y="249082"/>
                    <a:pt x="168922" y="246801"/>
                  </a:cubicBezTo>
                  <a:lnTo>
                    <a:pt x="183749" y="244139"/>
                  </a:lnTo>
                  <a:lnTo>
                    <a:pt x="183749" y="195092"/>
                  </a:lnTo>
                  <a:cubicBezTo>
                    <a:pt x="183749" y="163155"/>
                    <a:pt x="182228" y="146806"/>
                    <a:pt x="179947" y="148327"/>
                  </a:cubicBezTo>
                  <a:cubicBezTo>
                    <a:pt x="177666" y="149467"/>
                    <a:pt x="169682" y="145665"/>
                    <a:pt x="162078" y="139202"/>
                  </a:cubicBezTo>
                  <a:cubicBezTo>
                    <a:pt x="145731" y="125894"/>
                    <a:pt x="139648" y="124754"/>
                    <a:pt x="135086" y="134259"/>
                  </a:cubicBezTo>
                  <a:cubicBezTo>
                    <a:pt x="131664" y="141103"/>
                    <a:pt x="135086" y="207259"/>
                    <a:pt x="139648" y="221327"/>
                  </a:cubicBezTo>
                  <a:cubicBezTo>
                    <a:pt x="141929" y="228551"/>
                    <a:pt x="140788" y="230071"/>
                    <a:pt x="131664" y="232353"/>
                  </a:cubicBezTo>
                  <a:cubicBezTo>
                    <a:pt x="125961" y="233873"/>
                    <a:pt x="116077" y="238816"/>
                    <a:pt x="110374" y="243759"/>
                  </a:cubicBezTo>
                  <a:cubicBezTo>
                    <a:pt x="98208" y="254025"/>
                    <a:pt x="77679" y="260488"/>
                    <a:pt x="57529" y="260488"/>
                  </a:cubicBezTo>
                  <a:cubicBezTo>
                    <a:pt x="26735" y="260488"/>
                    <a:pt x="1643" y="221327"/>
                    <a:pt x="-1778" y="168858"/>
                  </a:cubicBezTo>
                  <a:cubicBezTo>
                    <a:pt x="-4820" y="115629"/>
                    <a:pt x="9247" y="96998"/>
                    <a:pt x="52207" y="96998"/>
                  </a:cubicBezTo>
                  <a:cubicBezTo>
                    <a:pt x="73497" y="96998"/>
                    <a:pt x="75398" y="97759"/>
                    <a:pt x="89084" y="112207"/>
                  </a:cubicBezTo>
                  <a:lnTo>
                    <a:pt x="103531" y="127415"/>
                  </a:lnTo>
                  <a:lnTo>
                    <a:pt x="113796" y="117910"/>
                  </a:lnTo>
                  <a:cubicBezTo>
                    <a:pt x="133565" y="99660"/>
                    <a:pt x="163219" y="102321"/>
                    <a:pt x="175385" y="123613"/>
                  </a:cubicBezTo>
                  <a:cubicBezTo>
                    <a:pt x="182608" y="136160"/>
                    <a:pt x="187550" y="138441"/>
                    <a:pt x="187550" y="128936"/>
                  </a:cubicBezTo>
                  <a:cubicBezTo>
                    <a:pt x="187550" y="125514"/>
                    <a:pt x="193253" y="117149"/>
                    <a:pt x="200476" y="109925"/>
                  </a:cubicBezTo>
                  <a:cubicBezTo>
                    <a:pt x="210361" y="100040"/>
                    <a:pt x="216444" y="96998"/>
                    <a:pt x="227089" y="96998"/>
                  </a:cubicBezTo>
                  <a:cubicBezTo>
                    <a:pt x="242296" y="96998"/>
                    <a:pt x="267768" y="108405"/>
                    <a:pt x="281834" y="120951"/>
                  </a:cubicBezTo>
                  <a:lnTo>
                    <a:pt x="290198" y="128936"/>
                  </a:lnTo>
                  <a:lnTo>
                    <a:pt x="300843" y="119050"/>
                  </a:lnTo>
                  <a:cubicBezTo>
                    <a:pt x="316431" y="104222"/>
                    <a:pt x="335820" y="95858"/>
                    <a:pt x="353688" y="96238"/>
                  </a:cubicBezTo>
                  <a:cubicBezTo>
                    <a:pt x="372317" y="96238"/>
                    <a:pt x="413376" y="116769"/>
                    <a:pt x="422120" y="130076"/>
                  </a:cubicBezTo>
                  <a:cubicBezTo>
                    <a:pt x="429724" y="141103"/>
                    <a:pt x="433145" y="141103"/>
                    <a:pt x="436187" y="129316"/>
                  </a:cubicBezTo>
                  <a:cubicBezTo>
                    <a:pt x="437327" y="124373"/>
                    <a:pt x="444931" y="115248"/>
                    <a:pt x="452534" y="109545"/>
                  </a:cubicBezTo>
                  <a:cubicBezTo>
                    <a:pt x="463559" y="100800"/>
                    <a:pt x="470403" y="98899"/>
                    <a:pt x="486750" y="98899"/>
                  </a:cubicBezTo>
                  <a:cubicBezTo>
                    <a:pt x="506139" y="98899"/>
                    <a:pt x="508420" y="100040"/>
                    <a:pt x="520966" y="113728"/>
                  </a:cubicBezTo>
                  <a:lnTo>
                    <a:pt x="534653" y="128556"/>
                  </a:lnTo>
                  <a:lnTo>
                    <a:pt x="531991" y="89014"/>
                  </a:lnTo>
                  <a:cubicBezTo>
                    <a:pt x="530471" y="67342"/>
                    <a:pt x="527429" y="43009"/>
                    <a:pt x="525528" y="35405"/>
                  </a:cubicBezTo>
                  <a:cubicBezTo>
                    <a:pt x="522487" y="23238"/>
                    <a:pt x="520206" y="20957"/>
                    <a:pt x="511462" y="20957"/>
                  </a:cubicBezTo>
                  <a:cubicBezTo>
                    <a:pt x="505759" y="20957"/>
                    <a:pt x="492073" y="25139"/>
                    <a:pt x="481048" y="30462"/>
                  </a:cubicBezTo>
                  <a:cubicBezTo>
                    <a:pt x="458617" y="40727"/>
                    <a:pt x="451774" y="41868"/>
                    <a:pt x="447972" y="36165"/>
                  </a:cubicBezTo>
                  <a:cubicBezTo>
                    <a:pt x="443790" y="29701"/>
                    <a:pt x="454055" y="20576"/>
                    <a:pt x="477626" y="9170"/>
                  </a:cubicBezTo>
                  <a:cubicBezTo>
                    <a:pt x="518305" y="-9840"/>
                    <a:pt x="549099" y="-9080"/>
                    <a:pt x="562786" y="12212"/>
                  </a:cubicBezTo>
                  <a:cubicBezTo>
                    <a:pt x="568869" y="21337"/>
                    <a:pt x="570009" y="35785"/>
                    <a:pt x="572290" y="132738"/>
                  </a:cubicBezTo>
                  <a:cubicBezTo>
                    <a:pt x="573811" y="208399"/>
                    <a:pt x="573431" y="244900"/>
                    <a:pt x="570770" y="247941"/>
                  </a:cubicBezTo>
                  <a:cubicBezTo>
                    <a:pt x="565067" y="254785"/>
                    <a:pt x="541496" y="254405"/>
                    <a:pt x="538835" y="247181"/>
                  </a:cubicBezTo>
                  <a:cubicBezTo>
                    <a:pt x="536934" y="242618"/>
                    <a:pt x="534272" y="243379"/>
                    <a:pt x="522867" y="250983"/>
                  </a:cubicBezTo>
                  <a:cubicBezTo>
                    <a:pt x="506900" y="262009"/>
                    <a:pt x="482188" y="263530"/>
                    <a:pt x="465460" y="254785"/>
                  </a:cubicBezTo>
                  <a:cubicBezTo>
                    <a:pt x="452914" y="248702"/>
                    <a:pt x="439988" y="221707"/>
                    <a:pt x="434286" y="189769"/>
                  </a:cubicBezTo>
                  <a:cubicBezTo>
                    <a:pt x="429724" y="165436"/>
                    <a:pt x="414897" y="148707"/>
                    <a:pt x="382962" y="133118"/>
                  </a:cubicBezTo>
                  <a:cubicBezTo>
                    <a:pt x="344184" y="113728"/>
                    <a:pt x="324414" y="117530"/>
                    <a:pt x="324414" y="144905"/>
                  </a:cubicBezTo>
                  <a:cubicBezTo>
                    <a:pt x="324414" y="155550"/>
                    <a:pt x="325935" y="157832"/>
                    <a:pt x="332398" y="157832"/>
                  </a:cubicBezTo>
                  <a:cubicBezTo>
                    <a:pt x="351787" y="157832"/>
                    <a:pt x="375358" y="167337"/>
                    <a:pt x="389425" y="180644"/>
                  </a:cubicBezTo>
                  <a:cubicBezTo>
                    <a:pt x="401590" y="192431"/>
                    <a:pt x="404252" y="197373"/>
                    <a:pt x="404252" y="209540"/>
                  </a:cubicBezTo>
                  <a:cubicBezTo>
                    <a:pt x="404252" y="217905"/>
                    <a:pt x="401590" y="228170"/>
                    <a:pt x="398549" y="233113"/>
                  </a:cubicBezTo>
                  <a:cubicBezTo>
                    <a:pt x="390565" y="244519"/>
                    <a:pt x="364333" y="258967"/>
                    <a:pt x="342663" y="264670"/>
                  </a:cubicBezTo>
                  <a:cubicBezTo>
                    <a:pt x="320613" y="269993"/>
                    <a:pt x="309587" y="264290"/>
                    <a:pt x="298562" y="242238"/>
                  </a:cubicBezTo>
                  <a:cubicBezTo>
                    <a:pt x="288297" y="222087"/>
                    <a:pt x="286016" y="210681"/>
                    <a:pt x="286016" y="175321"/>
                  </a:cubicBezTo>
                  <a:lnTo>
                    <a:pt x="286016" y="143384"/>
                  </a:lnTo>
                  <a:lnTo>
                    <a:pt x="261305" y="133118"/>
                  </a:lnTo>
                  <a:cubicBezTo>
                    <a:pt x="225568" y="117910"/>
                    <a:pt x="225188" y="119050"/>
                    <a:pt x="226328" y="187868"/>
                  </a:cubicBezTo>
                  <a:lnTo>
                    <a:pt x="227469" y="243379"/>
                  </a:lnTo>
                  <a:lnTo>
                    <a:pt x="249519" y="246801"/>
                  </a:lnTo>
                  <a:cubicBezTo>
                    <a:pt x="266247" y="249462"/>
                    <a:pt x="271189" y="251743"/>
                    <a:pt x="271189" y="256686"/>
                  </a:cubicBezTo>
                  <a:cubicBezTo>
                    <a:pt x="271189" y="265811"/>
                    <a:pt x="261685" y="272655"/>
                    <a:pt x="245337" y="275316"/>
                  </a:cubicBezTo>
                  <a:cubicBezTo>
                    <a:pt x="233552" y="277217"/>
                    <a:pt x="230891" y="279498"/>
                    <a:pt x="230130" y="287863"/>
                  </a:cubicBezTo>
                  <a:cubicBezTo>
                    <a:pt x="229370" y="293566"/>
                    <a:pt x="230891" y="301931"/>
                    <a:pt x="233172" y="306493"/>
                  </a:cubicBezTo>
                  <a:cubicBezTo>
                    <a:pt x="235833" y="310676"/>
                    <a:pt x="236213" y="315999"/>
                    <a:pt x="234312" y="317519"/>
                  </a:cubicBezTo>
                  <a:cubicBezTo>
                    <a:pt x="228990" y="322462"/>
                    <a:pt x="204658" y="324743"/>
                    <a:pt x="197815" y="320941"/>
                  </a:cubicBezTo>
                  <a:close/>
                  <a:moveTo>
                    <a:pt x="366234" y="231592"/>
                  </a:moveTo>
                  <a:cubicBezTo>
                    <a:pt x="374598" y="222087"/>
                    <a:pt x="366614" y="199655"/>
                    <a:pt x="351407" y="189389"/>
                  </a:cubicBezTo>
                  <a:cubicBezTo>
                    <a:pt x="334679" y="177983"/>
                    <a:pt x="328216" y="178363"/>
                    <a:pt x="328216" y="190149"/>
                  </a:cubicBezTo>
                  <a:cubicBezTo>
                    <a:pt x="328216" y="200415"/>
                    <a:pt x="336960" y="224368"/>
                    <a:pt x="343803" y="232733"/>
                  </a:cubicBezTo>
                  <a:cubicBezTo>
                    <a:pt x="349506" y="239577"/>
                    <a:pt x="360531" y="239196"/>
                    <a:pt x="366234" y="231592"/>
                  </a:cubicBezTo>
                  <a:close/>
                  <a:moveTo>
                    <a:pt x="92126" y="230452"/>
                  </a:moveTo>
                  <a:cubicBezTo>
                    <a:pt x="96308" y="227790"/>
                    <a:pt x="96688" y="222087"/>
                    <a:pt x="92506" y="195472"/>
                  </a:cubicBezTo>
                  <a:cubicBezTo>
                    <a:pt x="90225" y="177983"/>
                    <a:pt x="85663" y="159353"/>
                    <a:pt x="82621" y="153649"/>
                  </a:cubicBezTo>
                  <a:cubicBezTo>
                    <a:pt x="73877" y="136540"/>
                    <a:pt x="57910" y="119811"/>
                    <a:pt x="50306" y="119811"/>
                  </a:cubicBezTo>
                  <a:cubicBezTo>
                    <a:pt x="29776" y="119811"/>
                    <a:pt x="40421" y="200035"/>
                    <a:pt x="64753" y="227030"/>
                  </a:cubicBezTo>
                  <a:cubicBezTo>
                    <a:pt x="71216" y="234254"/>
                    <a:pt x="83382" y="235774"/>
                    <a:pt x="92126" y="230452"/>
                  </a:cubicBezTo>
                  <a:close/>
                  <a:moveTo>
                    <a:pt x="520206" y="220186"/>
                  </a:moveTo>
                  <a:cubicBezTo>
                    <a:pt x="533132" y="206498"/>
                    <a:pt x="532372" y="189009"/>
                    <a:pt x="518305" y="164295"/>
                  </a:cubicBezTo>
                  <a:cubicBezTo>
                    <a:pt x="501957" y="135399"/>
                    <a:pt x="490172" y="122092"/>
                    <a:pt x="483329" y="124373"/>
                  </a:cubicBezTo>
                  <a:cubicBezTo>
                    <a:pt x="465460" y="131597"/>
                    <a:pt x="477246" y="213722"/>
                    <a:pt x="498156" y="225889"/>
                  </a:cubicBezTo>
                  <a:cubicBezTo>
                    <a:pt x="508040" y="231592"/>
                    <a:pt x="509941" y="231212"/>
                    <a:pt x="520206" y="220186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Hình tự do: Hình 26"/>
            <p:cNvSpPr/>
            <p:nvPr/>
          </p:nvSpPr>
          <p:spPr>
            <a:xfrm flipV="1">
              <a:off x="15240297" y="8298814"/>
              <a:ext cx="9414" cy="3044"/>
            </a:xfrm>
            <a:custGeom>
              <a:avLst/>
              <a:gdLst>
                <a:gd name="connsiteX0" fmla="*/ -2598 w 9414"/>
                <a:gd name="connsiteY0" fmla="*/ -4154 h 3044"/>
                <a:gd name="connsiteX1" fmla="*/ 4625 w 9414"/>
                <a:gd name="connsiteY1" fmla="*/ -3774 h 3044"/>
                <a:gd name="connsiteX2" fmla="*/ -317 w 9414"/>
                <a:gd name="connsiteY2" fmla="*/ -1873 h 3044"/>
                <a:gd name="connsiteX3" fmla="*/ -2598 w 9414"/>
                <a:gd name="connsiteY3" fmla="*/ -4154 h 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14" h="3044">
                  <a:moveTo>
                    <a:pt x="-2598" y="-4154"/>
                  </a:moveTo>
                  <a:cubicBezTo>
                    <a:pt x="63" y="-5295"/>
                    <a:pt x="3485" y="-4914"/>
                    <a:pt x="4625" y="-3774"/>
                  </a:cubicBezTo>
                  <a:cubicBezTo>
                    <a:pt x="6146" y="-2633"/>
                    <a:pt x="3865" y="-1493"/>
                    <a:pt x="-317" y="-1873"/>
                  </a:cubicBezTo>
                  <a:cubicBezTo>
                    <a:pt x="-4499" y="-1873"/>
                    <a:pt x="-5639" y="-3013"/>
                    <a:pt x="-2598" y="-415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Hình tự do: Hình 27"/>
            <p:cNvSpPr/>
            <p:nvPr/>
          </p:nvSpPr>
          <p:spPr>
            <a:xfrm flipV="1">
              <a:off x="14672868" y="8322673"/>
              <a:ext cx="131176" cy="255744"/>
            </a:xfrm>
            <a:custGeom>
              <a:avLst/>
              <a:gdLst>
                <a:gd name="connsiteX0" fmla="*/ 96510 w 131176"/>
                <a:gd name="connsiteY0" fmla="*/ 249646 h 255744"/>
                <a:gd name="connsiteX1" fmla="*/ 87766 w 131176"/>
                <a:gd name="connsiteY1" fmla="*/ 226834 h 255744"/>
                <a:gd name="connsiteX2" fmla="*/ 61914 w 131176"/>
                <a:gd name="connsiteY2" fmla="*/ 144328 h 255744"/>
                <a:gd name="connsiteX3" fmla="*/ 39103 w 131176"/>
                <a:gd name="connsiteY3" fmla="*/ 172844 h 255744"/>
                <a:gd name="connsiteX4" fmla="*/ 17813 w 131176"/>
                <a:gd name="connsiteY4" fmla="*/ 232917 h 255744"/>
                <a:gd name="connsiteX5" fmla="*/ 1465 w 131176"/>
                <a:gd name="connsiteY5" fmla="*/ 218469 h 255744"/>
                <a:gd name="connsiteX6" fmla="*/ 325 w 131176"/>
                <a:gd name="connsiteY6" fmla="*/ 132922 h 255744"/>
                <a:gd name="connsiteX7" fmla="*/ 39863 w 131176"/>
                <a:gd name="connsiteY7" fmla="*/ 93000 h 255744"/>
                <a:gd name="connsiteX8" fmla="*/ 72178 w 131176"/>
                <a:gd name="connsiteY8" fmla="*/ 108969 h 255744"/>
                <a:gd name="connsiteX9" fmla="*/ 88146 w 131176"/>
                <a:gd name="connsiteY9" fmla="*/ 124938 h 255744"/>
                <a:gd name="connsiteX10" fmla="*/ 86245 w 131176"/>
                <a:gd name="connsiteY10" fmla="*/ 105927 h 255744"/>
                <a:gd name="connsiteX11" fmla="*/ 82063 w 131176"/>
                <a:gd name="connsiteY11" fmla="*/ 60682 h 255744"/>
                <a:gd name="connsiteX12" fmla="*/ 45566 w 131176"/>
                <a:gd name="connsiteY12" fmla="*/ 24182 h 255744"/>
                <a:gd name="connsiteX13" fmla="*/ 8309 w 131176"/>
                <a:gd name="connsiteY13" fmla="*/ 21901 h 255744"/>
                <a:gd name="connsiteX14" fmla="*/ 89286 w 131176"/>
                <a:gd name="connsiteY14" fmla="*/ -1292 h 255744"/>
                <a:gd name="connsiteX15" fmla="*/ 120461 w 131176"/>
                <a:gd name="connsiteY15" fmla="*/ 79693 h 255744"/>
                <a:gd name="connsiteX16" fmla="*/ 126164 w 131176"/>
                <a:gd name="connsiteY16" fmla="*/ 189573 h 255744"/>
                <a:gd name="connsiteX17" fmla="*/ 115519 w 131176"/>
                <a:gd name="connsiteY17" fmla="*/ 248886 h 255744"/>
                <a:gd name="connsiteX18" fmla="*/ 106014 w 131176"/>
                <a:gd name="connsiteY18" fmla="*/ 250787 h 255744"/>
                <a:gd name="connsiteX19" fmla="*/ 96510 w 131176"/>
                <a:gd name="connsiteY19" fmla="*/ 249646 h 25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1176" h="255744">
                  <a:moveTo>
                    <a:pt x="96510" y="249646"/>
                  </a:moveTo>
                  <a:cubicBezTo>
                    <a:pt x="93849" y="248125"/>
                    <a:pt x="90047" y="237479"/>
                    <a:pt x="87766" y="226834"/>
                  </a:cubicBezTo>
                  <a:cubicBezTo>
                    <a:pt x="82063" y="195656"/>
                    <a:pt x="72559" y="164860"/>
                    <a:pt x="61914" y="144328"/>
                  </a:cubicBezTo>
                  <a:cubicBezTo>
                    <a:pt x="42905" y="105547"/>
                    <a:pt x="37202" y="112391"/>
                    <a:pt x="39103" y="172844"/>
                  </a:cubicBezTo>
                  <a:cubicBezTo>
                    <a:pt x="40244" y="227594"/>
                    <a:pt x="37962" y="234818"/>
                    <a:pt x="17813" y="232917"/>
                  </a:cubicBezTo>
                  <a:cubicBezTo>
                    <a:pt x="8309" y="232156"/>
                    <a:pt x="5267" y="229495"/>
                    <a:pt x="1465" y="218469"/>
                  </a:cubicBezTo>
                  <a:cubicBezTo>
                    <a:pt x="-4237" y="202120"/>
                    <a:pt x="-4617" y="163339"/>
                    <a:pt x="325" y="132922"/>
                  </a:cubicBezTo>
                  <a:cubicBezTo>
                    <a:pt x="4887" y="104026"/>
                    <a:pt x="15912" y="93000"/>
                    <a:pt x="39863" y="93000"/>
                  </a:cubicBezTo>
                  <a:cubicBezTo>
                    <a:pt x="54310" y="93000"/>
                    <a:pt x="58492" y="95281"/>
                    <a:pt x="72178" y="108969"/>
                  </a:cubicBezTo>
                  <a:lnTo>
                    <a:pt x="88146" y="124938"/>
                  </a:lnTo>
                  <a:lnTo>
                    <a:pt x="86245" y="105927"/>
                  </a:lnTo>
                  <a:cubicBezTo>
                    <a:pt x="85105" y="95662"/>
                    <a:pt x="83204" y="75511"/>
                    <a:pt x="82063" y="60682"/>
                  </a:cubicBezTo>
                  <a:cubicBezTo>
                    <a:pt x="77881" y="10875"/>
                    <a:pt x="75600" y="8594"/>
                    <a:pt x="45566" y="24182"/>
                  </a:cubicBezTo>
                  <a:cubicBezTo>
                    <a:pt x="8689" y="43573"/>
                    <a:pt x="-10320" y="42052"/>
                    <a:pt x="8309" y="21901"/>
                  </a:cubicBezTo>
                  <a:cubicBezTo>
                    <a:pt x="28838" y="229"/>
                    <a:pt x="64195" y="-10036"/>
                    <a:pt x="89286" y="-1292"/>
                  </a:cubicBezTo>
                  <a:cubicBezTo>
                    <a:pt x="115139" y="7453"/>
                    <a:pt x="118180" y="15057"/>
                    <a:pt x="120461" y="79693"/>
                  </a:cubicBezTo>
                  <a:cubicBezTo>
                    <a:pt x="121221" y="111250"/>
                    <a:pt x="123883" y="160677"/>
                    <a:pt x="126164" y="189573"/>
                  </a:cubicBezTo>
                  <a:cubicBezTo>
                    <a:pt x="129965" y="243943"/>
                    <a:pt x="128825" y="248505"/>
                    <a:pt x="115519" y="248886"/>
                  </a:cubicBezTo>
                  <a:cubicBezTo>
                    <a:pt x="113238" y="248886"/>
                    <a:pt x="109056" y="249646"/>
                    <a:pt x="106014" y="250787"/>
                  </a:cubicBezTo>
                  <a:cubicBezTo>
                    <a:pt x="103353" y="251927"/>
                    <a:pt x="98791" y="251167"/>
                    <a:pt x="96510" y="249646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Hình tự do: Hình 28"/>
            <p:cNvSpPr/>
            <p:nvPr/>
          </p:nvSpPr>
          <p:spPr>
            <a:xfrm flipV="1">
              <a:off x="13962245" y="8329477"/>
              <a:ext cx="90099" cy="167932"/>
            </a:xfrm>
            <a:custGeom>
              <a:avLst/>
              <a:gdLst>
                <a:gd name="connsiteX0" fmla="*/ 1747 w 90099"/>
                <a:gd name="connsiteY0" fmla="*/ 156746 h 167932"/>
                <a:gd name="connsiteX1" fmla="*/ -1294 w 90099"/>
                <a:gd name="connsiteY1" fmla="*/ 73860 h 167932"/>
                <a:gd name="connsiteX2" fmla="*/ -154 w 90099"/>
                <a:gd name="connsiteY2" fmla="*/ -1041 h 167932"/>
                <a:gd name="connsiteX3" fmla="*/ 12012 w 90099"/>
                <a:gd name="connsiteY3" fmla="*/ -3702 h 167932"/>
                <a:gd name="connsiteX4" fmla="*/ 28359 w 90099"/>
                <a:gd name="connsiteY4" fmla="*/ -3322 h 167932"/>
                <a:gd name="connsiteX5" fmla="*/ 35963 w 90099"/>
                <a:gd name="connsiteY5" fmla="*/ 32798 h 167932"/>
                <a:gd name="connsiteX6" fmla="*/ 69419 w 90099"/>
                <a:gd name="connsiteY6" fmla="*/ 107699 h 167932"/>
                <a:gd name="connsiteX7" fmla="*/ 69799 w 90099"/>
                <a:gd name="connsiteY7" fmla="*/ 143058 h 167932"/>
                <a:gd name="connsiteX8" fmla="*/ 48129 w 90099"/>
                <a:gd name="connsiteY8" fmla="*/ 135454 h 167932"/>
                <a:gd name="connsiteX9" fmla="*/ 36343 w 90099"/>
                <a:gd name="connsiteY9" fmla="*/ 125569 h 167932"/>
                <a:gd name="connsiteX10" fmla="*/ 35203 w 90099"/>
                <a:gd name="connsiteY10" fmla="*/ 143819 h 167932"/>
                <a:gd name="connsiteX11" fmla="*/ 19996 w 90099"/>
                <a:gd name="connsiteY11" fmla="*/ 163209 h 167932"/>
                <a:gd name="connsiteX12" fmla="*/ 1747 w 90099"/>
                <a:gd name="connsiteY12" fmla="*/ 156746 h 16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099" h="167932">
                  <a:moveTo>
                    <a:pt x="1747" y="156746"/>
                  </a:moveTo>
                  <a:cubicBezTo>
                    <a:pt x="-914" y="151803"/>
                    <a:pt x="-1675" y="122527"/>
                    <a:pt x="-1294" y="73860"/>
                  </a:cubicBezTo>
                  <a:lnTo>
                    <a:pt x="-154" y="-1041"/>
                  </a:lnTo>
                  <a:lnTo>
                    <a:pt x="12012" y="-3702"/>
                  </a:lnTo>
                  <a:cubicBezTo>
                    <a:pt x="18475" y="-4843"/>
                    <a:pt x="25698" y="-4843"/>
                    <a:pt x="28359" y="-3322"/>
                  </a:cubicBezTo>
                  <a:cubicBezTo>
                    <a:pt x="30640" y="-1801"/>
                    <a:pt x="34062" y="14167"/>
                    <a:pt x="35963" y="32798"/>
                  </a:cubicBezTo>
                  <a:cubicBezTo>
                    <a:pt x="40525" y="75381"/>
                    <a:pt x="55732" y="109600"/>
                    <a:pt x="69419" y="107699"/>
                  </a:cubicBezTo>
                  <a:cubicBezTo>
                    <a:pt x="94891" y="103897"/>
                    <a:pt x="95271" y="136975"/>
                    <a:pt x="69799" y="143058"/>
                  </a:cubicBezTo>
                  <a:cubicBezTo>
                    <a:pt x="62575" y="144959"/>
                    <a:pt x="56873" y="143058"/>
                    <a:pt x="48129" y="135454"/>
                  </a:cubicBezTo>
                  <a:lnTo>
                    <a:pt x="36343" y="125569"/>
                  </a:lnTo>
                  <a:lnTo>
                    <a:pt x="35203" y="143819"/>
                  </a:lnTo>
                  <a:cubicBezTo>
                    <a:pt x="34062" y="161688"/>
                    <a:pt x="34062" y="162069"/>
                    <a:pt x="19996" y="163209"/>
                  </a:cubicBezTo>
                  <a:cubicBezTo>
                    <a:pt x="8970" y="163970"/>
                    <a:pt x="5169" y="162829"/>
                    <a:pt x="1747" y="156746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" name="Hình tự do: Hình 29"/>
            <p:cNvSpPr/>
            <p:nvPr/>
          </p:nvSpPr>
          <p:spPr>
            <a:xfrm flipV="1">
              <a:off x="16987791" y="8711179"/>
              <a:ext cx="242318" cy="307824"/>
            </a:xfrm>
            <a:custGeom>
              <a:avLst/>
              <a:gdLst>
                <a:gd name="connsiteX0" fmla="*/ 182120 w 242318"/>
                <a:gd name="connsiteY0" fmla="*/ 304000 h 307824"/>
                <a:gd name="connsiteX1" fmla="*/ 170335 w 242318"/>
                <a:gd name="connsiteY1" fmla="*/ 296015 h 307824"/>
                <a:gd name="connsiteX2" fmla="*/ 165012 w 242318"/>
                <a:gd name="connsiteY2" fmla="*/ 218073 h 307824"/>
                <a:gd name="connsiteX3" fmla="*/ 160830 w 242318"/>
                <a:gd name="connsiteY3" fmla="*/ 143932 h 307824"/>
                <a:gd name="connsiteX4" fmla="*/ 73770 w 242318"/>
                <a:gd name="connsiteY4" fmla="*/ 135187 h 307824"/>
                <a:gd name="connsiteX5" fmla="*/ 74910 w 242318"/>
                <a:gd name="connsiteY5" fmla="*/ 216932 h 307824"/>
                <a:gd name="connsiteX6" fmla="*/ 76811 w 242318"/>
                <a:gd name="connsiteY6" fmla="*/ 299437 h 307824"/>
                <a:gd name="connsiteX7" fmla="*/ 61604 w 242318"/>
                <a:gd name="connsiteY7" fmla="*/ 302859 h 307824"/>
                <a:gd name="connsiteX8" fmla="*/ 34231 w 242318"/>
                <a:gd name="connsiteY8" fmla="*/ 206286 h 307824"/>
                <a:gd name="connsiteX9" fmla="*/ 31950 w 242318"/>
                <a:gd name="connsiteY9" fmla="*/ 128343 h 307824"/>
                <a:gd name="connsiteX10" fmla="*/ 11421 w 242318"/>
                <a:gd name="connsiteY10" fmla="*/ 123781 h 307824"/>
                <a:gd name="connsiteX11" fmla="*/ -8729 w 242318"/>
                <a:gd name="connsiteY11" fmla="*/ 112755 h 307824"/>
                <a:gd name="connsiteX12" fmla="*/ 18644 w 242318"/>
                <a:gd name="connsiteY12" fmla="*/ 92224 h 307824"/>
                <a:gd name="connsiteX13" fmla="*/ 32711 w 242318"/>
                <a:gd name="connsiteY13" fmla="*/ 89562 h 307824"/>
                <a:gd name="connsiteX14" fmla="*/ 33851 w 242318"/>
                <a:gd name="connsiteY14" fmla="*/ 45078 h 307824"/>
                <a:gd name="connsiteX15" fmla="*/ 34992 w 242318"/>
                <a:gd name="connsiteY15" fmla="*/ 593 h 307824"/>
                <a:gd name="connsiteX16" fmla="*/ 49058 w 242318"/>
                <a:gd name="connsiteY16" fmla="*/ -547 h 307824"/>
                <a:gd name="connsiteX17" fmla="*/ 68447 w 242318"/>
                <a:gd name="connsiteY17" fmla="*/ 50781 h 307824"/>
                <a:gd name="connsiteX18" fmla="*/ 71489 w 242318"/>
                <a:gd name="connsiteY18" fmla="*/ 87661 h 307824"/>
                <a:gd name="connsiteX19" fmla="*/ 159310 w 242318"/>
                <a:gd name="connsiteY19" fmla="*/ 99067 h 307824"/>
                <a:gd name="connsiteX20" fmla="*/ 162351 w 242318"/>
                <a:gd name="connsiteY20" fmla="*/ 52302 h 307824"/>
                <a:gd name="connsiteX21" fmla="*/ 185922 w 242318"/>
                <a:gd name="connsiteY21" fmla="*/ -2448 h 307824"/>
                <a:gd name="connsiteX22" fmla="*/ 198468 w 242318"/>
                <a:gd name="connsiteY22" fmla="*/ -3209 h 307824"/>
                <a:gd name="connsiteX23" fmla="*/ 199609 w 242318"/>
                <a:gd name="connsiteY23" fmla="*/ 50781 h 307824"/>
                <a:gd name="connsiteX24" fmla="*/ 200749 w 242318"/>
                <a:gd name="connsiteY24" fmla="*/ 105151 h 307824"/>
                <a:gd name="connsiteX25" fmla="*/ 211014 w 242318"/>
                <a:gd name="connsiteY25" fmla="*/ 107432 h 307824"/>
                <a:gd name="connsiteX26" fmla="*/ 233064 w 242318"/>
                <a:gd name="connsiteY26" fmla="*/ 118458 h 307824"/>
                <a:gd name="connsiteX27" fmla="*/ 213295 w 242318"/>
                <a:gd name="connsiteY27" fmla="*/ 140890 h 307824"/>
                <a:gd name="connsiteX28" fmla="*/ 204171 w 242318"/>
                <a:gd name="connsiteY28" fmla="*/ 178531 h 307824"/>
                <a:gd name="connsiteX29" fmla="*/ 213295 w 242318"/>
                <a:gd name="connsiteY29" fmla="*/ 283849 h 307824"/>
                <a:gd name="connsiteX30" fmla="*/ 182120 w 242318"/>
                <a:gd name="connsiteY30" fmla="*/ 304000 h 30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2318" h="307824">
                  <a:moveTo>
                    <a:pt x="182120" y="304000"/>
                  </a:moveTo>
                  <a:cubicBezTo>
                    <a:pt x="177558" y="302859"/>
                    <a:pt x="172236" y="299437"/>
                    <a:pt x="170335" y="296015"/>
                  </a:cubicBezTo>
                  <a:cubicBezTo>
                    <a:pt x="168814" y="292594"/>
                    <a:pt x="166153" y="257234"/>
                    <a:pt x="165012" y="218073"/>
                  </a:cubicBezTo>
                  <a:cubicBezTo>
                    <a:pt x="163872" y="178531"/>
                    <a:pt x="161971" y="145453"/>
                    <a:pt x="160830" y="143932"/>
                  </a:cubicBezTo>
                  <a:cubicBezTo>
                    <a:pt x="157029" y="140130"/>
                    <a:pt x="77191" y="132145"/>
                    <a:pt x="73770" y="135187"/>
                  </a:cubicBezTo>
                  <a:cubicBezTo>
                    <a:pt x="72249" y="136708"/>
                    <a:pt x="72629" y="173588"/>
                    <a:pt x="74910" y="216932"/>
                  </a:cubicBezTo>
                  <a:cubicBezTo>
                    <a:pt x="77191" y="260276"/>
                    <a:pt x="77952" y="297536"/>
                    <a:pt x="76811" y="299437"/>
                  </a:cubicBezTo>
                  <a:cubicBezTo>
                    <a:pt x="75290" y="301338"/>
                    <a:pt x="68447" y="302859"/>
                    <a:pt x="61604" y="302859"/>
                  </a:cubicBezTo>
                  <a:cubicBezTo>
                    <a:pt x="38793" y="302859"/>
                    <a:pt x="36893" y="295635"/>
                    <a:pt x="34231" y="206286"/>
                  </a:cubicBezTo>
                  <a:lnTo>
                    <a:pt x="31950" y="128343"/>
                  </a:lnTo>
                  <a:lnTo>
                    <a:pt x="11421" y="123781"/>
                  </a:lnTo>
                  <a:cubicBezTo>
                    <a:pt x="-3026" y="120359"/>
                    <a:pt x="-8729" y="117317"/>
                    <a:pt x="-8729" y="112755"/>
                  </a:cubicBezTo>
                  <a:cubicBezTo>
                    <a:pt x="-8729" y="103630"/>
                    <a:pt x="2296" y="95265"/>
                    <a:pt x="18644" y="92224"/>
                  </a:cubicBezTo>
                  <a:lnTo>
                    <a:pt x="32711" y="89562"/>
                  </a:lnTo>
                  <a:lnTo>
                    <a:pt x="33851" y="45078"/>
                  </a:lnTo>
                  <a:lnTo>
                    <a:pt x="34992" y="593"/>
                  </a:lnTo>
                  <a:lnTo>
                    <a:pt x="49058" y="-547"/>
                  </a:lnTo>
                  <a:cubicBezTo>
                    <a:pt x="65786" y="-2068"/>
                    <a:pt x="66166" y="-928"/>
                    <a:pt x="68447" y="50781"/>
                  </a:cubicBezTo>
                  <a:cubicBezTo>
                    <a:pt x="69208" y="70171"/>
                    <a:pt x="70348" y="86901"/>
                    <a:pt x="71489" y="87661"/>
                  </a:cubicBezTo>
                  <a:cubicBezTo>
                    <a:pt x="74150" y="90703"/>
                    <a:pt x="155888" y="100968"/>
                    <a:pt x="159310" y="99067"/>
                  </a:cubicBezTo>
                  <a:cubicBezTo>
                    <a:pt x="160830" y="97927"/>
                    <a:pt x="162351" y="77015"/>
                    <a:pt x="162351" y="52302"/>
                  </a:cubicBezTo>
                  <a:cubicBezTo>
                    <a:pt x="162351" y="2494"/>
                    <a:pt x="164252" y="-1688"/>
                    <a:pt x="185922" y="-2448"/>
                  </a:cubicBezTo>
                  <a:lnTo>
                    <a:pt x="198468" y="-3209"/>
                  </a:lnTo>
                  <a:lnTo>
                    <a:pt x="199609" y="50781"/>
                  </a:lnTo>
                  <a:lnTo>
                    <a:pt x="200749" y="105151"/>
                  </a:lnTo>
                  <a:lnTo>
                    <a:pt x="211014" y="107432"/>
                  </a:lnTo>
                  <a:cubicBezTo>
                    <a:pt x="228502" y="111234"/>
                    <a:pt x="230783" y="112375"/>
                    <a:pt x="233064" y="118458"/>
                  </a:cubicBezTo>
                  <a:cubicBezTo>
                    <a:pt x="236106" y="126062"/>
                    <a:pt x="225461" y="137849"/>
                    <a:pt x="213295" y="140890"/>
                  </a:cubicBezTo>
                  <a:cubicBezTo>
                    <a:pt x="204551" y="143172"/>
                    <a:pt x="204171" y="144312"/>
                    <a:pt x="204171" y="178531"/>
                  </a:cubicBezTo>
                  <a:cubicBezTo>
                    <a:pt x="204171" y="214651"/>
                    <a:pt x="209493" y="273583"/>
                    <a:pt x="213295" y="283849"/>
                  </a:cubicBezTo>
                  <a:cubicBezTo>
                    <a:pt x="218237" y="296015"/>
                    <a:pt x="200749" y="307422"/>
                    <a:pt x="182120" y="304000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" name="Hình tự do: Hình 30"/>
            <p:cNvSpPr/>
            <p:nvPr/>
          </p:nvSpPr>
          <p:spPr>
            <a:xfrm flipV="1">
              <a:off x="17782772" y="8762915"/>
              <a:ext cx="125049" cy="257048"/>
            </a:xfrm>
            <a:custGeom>
              <a:avLst/>
              <a:gdLst>
                <a:gd name="connsiteX0" fmla="*/ 31319 w 125049"/>
                <a:gd name="connsiteY0" fmla="*/ 247244 h 257048"/>
                <a:gd name="connsiteX1" fmla="*/ 27137 w 125049"/>
                <a:gd name="connsiteY1" fmla="*/ 218728 h 257048"/>
                <a:gd name="connsiteX2" fmla="*/ 27137 w 125049"/>
                <a:gd name="connsiteY2" fmla="*/ 197817 h 257048"/>
                <a:gd name="connsiteX3" fmla="*/ 13070 w 125049"/>
                <a:gd name="connsiteY3" fmla="*/ 195535 h 257048"/>
                <a:gd name="connsiteX4" fmla="*/ -10121 w 125049"/>
                <a:gd name="connsiteY4" fmla="*/ 183369 h 257048"/>
                <a:gd name="connsiteX5" fmla="*/ 16872 w 125049"/>
                <a:gd name="connsiteY5" fmla="*/ 165499 h 257048"/>
                <a:gd name="connsiteX6" fmla="*/ 22955 w 125049"/>
                <a:gd name="connsiteY6" fmla="*/ 101244 h 257048"/>
                <a:gd name="connsiteX7" fmla="*/ 29798 w 125049"/>
                <a:gd name="connsiteY7" fmla="*/ 22160 h 257048"/>
                <a:gd name="connsiteX8" fmla="*/ 49187 w 125049"/>
                <a:gd name="connsiteY8" fmla="*/ 108 h 257048"/>
                <a:gd name="connsiteX9" fmla="*/ 96709 w 125049"/>
                <a:gd name="connsiteY9" fmla="*/ 13035 h 257048"/>
                <a:gd name="connsiteX10" fmla="*/ 114578 w 125049"/>
                <a:gd name="connsiteY10" fmla="*/ 37749 h 257048"/>
                <a:gd name="connsiteX11" fmla="*/ 112297 w 125049"/>
                <a:gd name="connsiteY11" fmla="*/ 49155 h 257048"/>
                <a:gd name="connsiteX12" fmla="*/ 89106 w 125049"/>
                <a:gd name="connsiteY12" fmla="*/ 37369 h 257048"/>
                <a:gd name="connsiteX13" fmla="*/ 64014 w 125049"/>
                <a:gd name="connsiteY13" fmla="*/ 29765 h 257048"/>
                <a:gd name="connsiteX14" fmla="*/ 60212 w 125049"/>
                <a:gd name="connsiteY14" fmla="*/ 151811 h 257048"/>
                <a:gd name="connsiteX15" fmla="*/ 81502 w 125049"/>
                <a:gd name="connsiteY15" fmla="*/ 168541 h 257048"/>
                <a:gd name="connsiteX16" fmla="*/ 99371 w 125049"/>
                <a:gd name="connsiteY16" fmla="*/ 180327 h 257048"/>
                <a:gd name="connsiteX17" fmla="*/ 75039 w 125049"/>
                <a:gd name="connsiteY17" fmla="*/ 201239 h 257048"/>
                <a:gd name="connsiteX18" fmla="*/ 64394 w 125049"/>
                <a:gd name="connsiteY18" fmla="*/ 201239 h 257048"/>
                <a:gd name="connsiteX19" fmla="*/ 65535 w 125049"/>
                <a:gd name="connsiteY19" fmla="*/ 227093 h 257048"/>
                <a:gd name="connsiteX20" fmla="*/ 67056 w 125049"/>
                <a:gd name="connsiteY20" fmla="*/ 252567 h 257048"/>
                <a:gd name="connsiteX21" fmla="*/ 51088 w 125049"/>
                <a:gd name="connsiteY21" fmla="*/ 253707 h 257048"/>
                <a:gd name="connsiteX22" fmla="*/ 31319 w 125049"/>
                <a:gd name="connsiteY22" fmla="*/ 247244 h 2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049" h="257048">
                  <a:moveTo>
                    <a:pt x="31319" y="247244"/>
                  </a:moveTo>
                  <a:cubicBezTo>
                    <a:pt x="29038" y="243062"/>
                    <a:pt x="27137" y="230134"/>
                    <a:pt x="27137" y="218728"/>
                  </a:cubicBezTo>
                  <a:lnTo>
                    <a:pt x="27137" y="197817"/>
                  </a:lnTo>
                  <a:lnTo>
                    <a:pt x="13070" y="195535"/>
                  </a:lnTo>
                  <a:cubicBezTo>
                    <a:pt x="-8980" y="191733"/>
                    <a:pt x="-11641" y="190213"/>
                    <a:pt x="-10121" y="183369"/>
                  </a:cubicBezTo>
                  <a:cubicBezTo>
                    <a:pt x="-8980" y="177285"/>
                    <a:pt x="2045" y="169681"/>
                    <a:pt x="16872" y="165499"/>
                  </a:cubicBezTo>
                  <a:cubicBezTo>
                    <a:pt x="22575" y="163598"/>
                    <a:pt x="23335" y="157515"/>
                    <a:pt x="22955" y="101244"/>
                  </a:cubicBezTo>
                  <a:cubicBezTo>
                    <a:pt x="22195" y="46874"/>
                    <a:pt x="23335" y="37369"/>
                    <a:pt x="29798" y="22160"/>
                  </a:cubicBezTo>
                  <a:cubicBezTo>
                    <a:pt x="35121" y="9994"/>
                    <a:pt x="41203" y="3530"/>
                    <a:pt x="49187" y="108"/>
                  </a:cubicBezTo>
                  <a:cubicBezTo>
                    <a:pt x="64774" y="-6355"/>
                    <a:pt x="75039" y="-3694"/>
                    <a:pt x="96709" y="13035"/>
                  </a:cubicBezTo>
                  <a:cubicBezTo>
                    <a:pt x="110776" y="24061"/>
                    <a:pt x="114578" y="29004"/>
                    <a:pt x="114578" y="37749"/>
                  </a:cubicBezTo>
                  <a:cubicBezTo>
                    <a:pt x="114578" y="44212"/>
                    <a:pt x="113437" y="49155"/>
                    <a:pt x="112297" y="49155"/>
                  </a:cubicBezTo>
                  <a:cubicBezTo>
                    <a:pt x="110776" y="49155"/>
                    <a:pt x="100511" y="43832"/>
                    <a:pt x="89106" y="37369"/>
                  </a:cubicBezTo>
                  <a:cubicBezTo>
                    <a:pt x="73138" y="28244"/>
                    <a:pt x="67436" y="26343"/>
                    <a:pt x="64014" y="29765"/>
                  </a:cubicBezTo>
                  <a:cubicBezTo>
                    <a:pt x="58311" y="35468"/>
                    <a:pt x="55270" y="133181"/>
                    <a:pt x="60212" y="151811"/>
                  </a:cubicBezTo>
                  <a:cubicBezTo>
                    <a:pt x="63254" y="163978"/>
                    <a:pt x="65535" y="165499"/>
                    <a:pt x="81502" y="168541"/>
                  </a:cubicBezTo>
                  <a:cubicBezTo>
                    <a:pt x="96329" y="171582"/>
                    <a:pt x="99371" y="173483"/>
                    <a:pt x="99371" y="180327"/>
                  </a:cubicBezTo>
                  <a:cubicBezTo>
                    <a:pt x="99371" y="191353"/>
                    <a:pt x="87965" y="201239"/>
                    <a:pt x="75039" y="201239"/>
                  </a:cubicBezTo>
                  <a:lnTo>
                    <a:pt x="64394" y="201239"/>
                  </a:lnTo>
                  <a:lnTo>
                    <a:pt x="65535" y="227093"/>
                  </a:lnTo>
                  <a:lnTo>
                    <a:pt x="67056" y="252567"/>
                  </a:lnTo>
                  <a:lnTo>
                    <a:pt x="51088" y="253707"/>
                  </a:lnTo>
                  <a:cubicBezTo>
                    <a:pt x="38542" y="254468"/>
                    <a:pt x="34360" y="253327"/>
                    <a:pt x="31319" y="24724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Hình tự do: Hình 31"/>
            <p:cNvSpPr/>
            <p:nvPr/>
          </p:nvSpPr>
          <p:spPr>
            <a:xfrm flipV="1">
              <a:off x="17915425" y="8823603"/>
              <a:ext cx="112732" cy="290897"/>
            </a:xfrm>
            <a:custGeom>
              <a:avLst/>
              <a:gdLst>
                <a:gd name="connsiteX0" fmla="*/ 71347 w 112732"/>
                <a:gd name="connsiteY0" fmla="*/ 284214 h 290897"/>
                <a:gd name="connsiteX1" fmla="*/ 67545 w 112732"/>
                <a:gd name="connsiteY1" fmla="*/ 261782 h 290897"/>
                <a:gd name="connsiteX2" fmla="*/ 29147 w 112732"/>
                <a:gd name="connsiteY2" fmla="*/ 143537 h 290897"/>
                <a:gd name="connsiteX3" fmla="*/ 24965 w 112732"/>
                <a:gd name="connsiteY3" fmla="*/ 200188 h 290897"/>
                <a:gd name="connsiteX4" fmla="*/ 13180 w 112732"/>
                <a:gd name="connsiteY4" fmla="*/ 269006 h 290897"/>
                <a:gd name="connsiteX5" fmla="*/ -2788 w 112732"/>
                <a:gd name="connsiteY5" fmla="*/ 267485 h 290897"/>
                <a:gd name="connsiteX6" fmla="*/ -8871 w 112732"/>
                <a:gd name="connsiteY6" fmla="*/ 197907 h 290897"/>
                <a:gd name="connsiteX7" fmla="*/ -2027 w 112732"/>
                <a:gd name="connsiteY7" fmla="*/ 123766 h 290897"/>
                <a:gd name="connsiteX8" fmla="*/ 55380 w 112732"/>
                <a:gd name="connsiteY8" fmla="*/ 127948 h 290897"/>
                <a:gd name="connsiteX9" fmla="*/ 65264 w 112732"/>
                <a:gd name="connsiteY9" fmla="*/ 142016 h 290897"/>
                <a:gd name="connsiteX10" fmla="*/ 65264 w 112732"/>
                <a:gd name="connsiteY10" fmla="*/ 117302 h 290897"/>
                <a:gd name="connsiteX11" fmla="*/ 54239 w 112732"/>
                <a:gd name="connsiteY11" fmla="*/ 21110 h 290897"/>
                <a:gd name="connsiteX12" fmla="*/ 28387 w 112732"/>
                <a:gd name="connsiteY12" fmla="*/ 31375 h 290897"/>
                <a:gd name="connsiteX13" fmla="*/ -10771 w 112732"/>
                <a:gd name="connsiteY13" fmla="*/ 40500 h 290897"/>
                <a:gd name="connsiteX14" fmla="*/ 37511 w 112732"/>
                <a:gd name="connsiteY14" fmla="*/ -562 h 290897"/>
                <a:gd name="connsiteX15" fmla="*/ 67165 w 112732"/>
                <a:gd name="connsiteY15" fmla="*/ 198 h 290897"/>
                <a:gd name="connsiteX16" fmla="*/ 99100 w 112732"/>
                <a:gd name="connsiteY16" fmla="*/ 157224 h 290897"/>
                <a:gd name="connsiteX17" fmla="*/ 101761 w 112732"/>
                <a:gd name="connsiteY17" fmla="*/ 283453 h 290897"/>
                <a:gd name="connsiteX18" fmla="*/ 86554 w 112732"/>
                <a:gd name="connsiteY18" fmla="*/ 287256 h 290897"/>
                <a:gd name="connsiteX19" fmla="*/ 71347 w 112732"/>
                <a:gd name="connsiteY19" fmla="*/ 284214 h 290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732" h="290897">
                  <a:moveTo>
                    <a:pt x="71347" y="284214"/>
                  </a:moveTo>
                  <a:cubicBezTo>
                    <a:pt x="70587" y="281172"/>
                    <a:pt x="68686" y="271287"/>
                    <a:pt x="67545" y="261782"/>
                  </a:cubicBezTo>
                  <a:cubicBezTo>
                    <a:pt x="60322" y="208172"/>
                    <a:pt x="39032" y="141636"/>
                    <a:pt x="29147" y="143537"/>
                  </a:cubicBezTo>
                  <a:cubicBezTo>
                    <a:pt x="26866" y="143917"/>
                    <a:pt x="25345" y="165969"/>
                    <a:pt x="24965" y="200188"/>
                  </a:cubicBezTo>
                  <a:cubicBezTo>
                    <a:pt x="24205" y="269386"/>
                    <a:pt x="25345" y="263302"/>
                    <a:pt x="13180" y="269006"/>
                  </a:cubicBezTo>
                  <a:cubicBezTo>
                    <a:pt x="4816" y="272808"/>
                    <a:pt x="2155" y="272427"/>
                    <a:pt x="-2788" y="267485"/>
                  </a:cubicBezTo>
                  <a:cubicBezTo>
                    <a:pt x="-7730" y="262542"/>
                    <a:pt x="-8871" y="250756"/>
                    <a:pt x="-8871" y="197907"/>
                  </a:cubicBezTo>
                  <a:cubicBezTo>
                    <a:pt x="-8871" y="142776"/>
                    <a:pt x="-8110" y="132511"/>
                    <a:pt x="-2027" y="123766"/>
                  </a:cubicBezTo>
                  <a:cubicBezTo>
                    <a:pt x="12800" y="100953"/>
                    <a:pt x="37511" y="102854"/>
                    <a:pt x="55380" y="127948"/>
                  </a:cubicBezTo>
                  <a:lnTo>
                    <a:pt x="65264" y="142016"/>
                  </a:lnTo>
                  <a:lnTo>
                    <a:pt x="65264" y="117302"/>
                  </a:lnTo>
                  <a:cubicBezTo>
                    <a:pt x="65264" y="82323"/>
                    <a:pt x="58801" y="25672"/>
                    <a:pt x="54239" y="21110"/>
                  </a:cubicBezTo>
                  <a:cubicBezTo>
                    <a:pt x="51958" y="18828"/>
                    <a:pt x="42834" y="22630"/>
                    <a:pt x="28387" y="31375"/>
                  </a:cubicBezTo>
                  <a:cubicBezTo>
                    <a:pt x="6337" y="45063"/>
                    <a:pt x="-10771" y="49245"/>
                    <a:pt x="-10771" y="40500"/>
                  </a:cubicBezTo>
                  <a:cubicBezTo>
                    <a:pt x="-10771" y="32516"/>
                    <a:pt x="23064" y="3620"/>
                    <a:pt x="37511" y="-562"/>
                  </a:cubicBezTo>
                  <a:cubicBezTo>
                    <a:pt x="48536" y="-3984"/>
                    <a:pt x="55380" y="-3604"/>
                    <a:pt x="67165" y="198"/>
                  </a:cubicBezTo>
                  <a:cubicBezTo>
                    <a:pt x="93397" y="8563"/>
                    <a:pt x="94158" y="13886"/>
                    <a:pt x="99100" y="157224"/>
                  </a:cubicBezTo>
                  <a:cubicBezTo>
                    <a:pt x="101001" y="226042"/>
                    <a:pt x="102522" y="283073"/>
                    <a:pt x="101761" y="283453"/>
                  </a:cubicBezTo>
                  <a:cubicBezTo>
                    <a:pt x="101001" y="284214"/>
                    <a:pt x="94158" y="285735"/>
                    <a:pt x="86554" y="287256"/>
                  </a:cubicBezTo>
                  <a:cubicBezTo>
                    <a:pt x="77050" y="288776"/>
                    <a:pt x="72488" y="288016"/>
                    <a:pt x="71347" y="28421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Hình tự do: Hình 32"/>
            <p:cNvSpPr/>
            <p:nvPr/>
          </p:nvSpPr>
          <p:spPr>
            <a:xfrm flipV="1">
              <a:off x="17397769" y="8827332"/>
              <a:ext cx="384594" cy="193573"/>
            </a:xfrm>
            <a:custGeom>
              <a:avLst/>
              <a:gdLst>
                <a:gd name="connsiteX0" fmla="*/ 156505 w 384594"/>
                <a:gd name="connsiteY0" fmla="*/ 182884 h 193573"/>
                <a:gd name="connsiteX1" fmla="*/ 136355 w 384594"/>
                <a:gd name="connsiteY1" fmla="*/ 94676 h 193573"/>
                <a:gd name="connsiteX2" fmla="*/ 124570 w 384594"/>
                <a:gd name="connsiteY2" fmla="*/ 43347 h 193573"/>
                <a:gd name="connsiteX3" fmla="*/ 109743 w 384594"/>
                <a:gd name="connsiteY3" fmla="*/ 44488 h 193573"/>
                <a:gd name="connsiteX4" fmla="*/ 106701 w 384594"/>
                <a:gd name="connsiteY4" fmla="*/ 92014 h 193573"/>
                <a:gd name="connsiteX5" fmla="*/ 101379 w 384594"/>
                <a:gd name="connsiteY5" fmla="*/ 144483 h 193573"/>
                <a:gd name="connsiteX6" fmla="*/ 60700 w 384594"/>
                <a:gd name="connsiteY6" fmla="*/ 171858 h 193573"/>
                <a:gd name="connsiteX7" fmla="*/ 31046 w 384594"/>
                <a:gd name="connsiteY7" fmla="*/ 143342 h 193573"/>
                <a:gd name="connsiteX8" fmla="*/ 27244 w 384594"/>
                <a:gd name="connsiteY8" fmla="*/ 155509 h 193573"/>
                <a:gd name="connsiteX9" fmla="*/ 20021 w 384594"/>
                <a:gd name="connsiteY9" fmla="*/ 183644 h 193573"/>
                <a:gd name="connsiteX10" fmla="*/ 3293 w 384594"/>
                <a:gd name="connsiteY10" fmla="*/ 183644 h 193573"/>
                <a:gd name="connsiteX11" fmla="*/ -6972 w 384594"/>
                <a:gd name="connsiteY11" fmla="*/ 134978 h 193573"/>
                <a:gd name="connsiteX12" fmla="*/ -9633 w 384594"/>
                <a:gd name="connsiteY12" fmla="*/ 17113 h 193573"/>
                <a:gd name="connsiteX13" fmla="*/ 2913 w 384594"/>
                <a:gd name="connsiteY13" fmla="*/ 2285 h 193573"/>
                <a:gd name="connsiteX14" fmla="*/ 19260 w 384594"/>
                <a:gd name="connsiteY14" fmla="*/ 2285 h 193573"/>
                <a:gd name="connsiteX15" fmla="*/ 28765 w 384594"/>
                <a:gd name="connsiteY15" fmla="*/ 38025 h 193573"/>
                <a:gd name="connsiteX16" fmla="*/ 56898 w 384594"/>
                <a:gd name="connsiteY16" fmla="*/ 131936 h 193573"/>
                <a:gd name="connsiteX17" fmla="*/ 70965 w 384594"/>
                <a:gd name="connsiteY17" fmla="*/ 88592 h 193573"/>
                <a:gd name="connsiteX18" fmla="*/ 107842 w 384594"/>
                <a:gd name="connsiteY18" fmla="*/ 10649 h 193573"/>
                <a:gd name="connsiteX19" fmla="*/ 133694 w 384594"/>
                <a:gd name="connsiteY19" fmla="*/ 18634 h 193573"/>
                <a:gd name="connsiteX20" fmla="*/ 145479 w 384594"/>
                <a:gd name="connsiteY20" fmla="*/ 26998 h 193573"/>
                <a:gd name="connsiteX21" fmla="*/ 154604 w 384594"/>
                <a:gd name="connsiteY21" fmla="*/ 17493 h 193573"/>
                <a:gd name="connsiteX22" fmla="*/ 197184 w 384594"/>
                <a:gd name="connsiteY22" fmla="*/ -3038 h 193573"/>
                <a:gd name="connsiteX23" fmla="*/ 251929 w 384594"/>
                <a:gd name="connsiteY23" fmla="*/ 28900 h 193573"/>
                <a:gd name="connsiteX24" fmla="*/ 259913 w 384594"/>
                <a:gd name="connsiteY24" fmla="*/ 38785 h 193573"/>
                <a:gd name="connsiteX25" fmla="*/ 265616 w 384594"/>
                <a:gd name="connsiteY25" fmla="*/ 30040 h 193573"/>
                <a:gd name="connsiteX26" fmla="*/ 332907 w 384594"/>
                <a:gd name="connsiteY26" fmla="*/ 4 h 193573"/>
                <a:gd name="connsiteX27" fmla="*/ 363701 w 384594"/>
                <a:gd name="connsiteY27" fmla="*/ 11410 h 193573"/>
                <a:gd name="connsiteX28" fmla="*/ 374727 w 384594"/>
                <a:gd name="connsiteY28" fmla="*/ 38025 h 193573"/>
                <a:gd name="connsiteX29" fmla="*/ 346593 w 384594"/>
                <a:gd name="connsiteY29" fmla="*/ 79087 h 193573"/>
                <a:gd name="connsiteX30" fmla="*/ 318080 w 384594"/>
                <a:gd name="connsiteY30" fmla="*/ 141821 h 193573"/>
                <a:gd name="connsiteX31" fmla="*/ 349255 w 384594"/>
                <a:gd name="connsiteY31" fmla="*/ 148285 h 193573"/>
                <a:gd name="connsiteX32" fmla="*/ 373966 w 384594"/>
                <a:gd name="connsiteY32" fmla="*/ 157410 h 193573"/>
                <a:gd name="connsiteX33" fmla="*/ 339370 w 384594"/>
                <a:gd name="connsiteY33" fmla="*/ 185165 h 193573"/>
                <a:gd name="connsiteX34" fmla="*/ 273979 w 384594"/>
                <a:gd name="connsiteY34" fmla="*/ 152087 h 193573"/>
                <a:gd name="connsiteX35" fmla="*/ 301352 w 384594"/>
                <a:gd name="connsiteY35" fmla="*/ 73004 h 193573"/>
                <a:gd name="connsiteX36" fmla="*/ 328345 w 384594"/>
                <a:gd name="connsiteY36" fmla="*/ 47150 h 193573"/>
                <a:gd name="connsiteX37" fmla="*/ 288806 w 384594"/>
                <a:gd name="connsiteY37" fmla="*/ 44868 h 193573"/>
                <a:gd name="connsiteX38" fmla="*/ 270558 w 384594"/>
                <a:gd name="connsiteY38" fmla="*/ 52853 h 193573"/>
                <a:gd name="connsiteX39" fmla="*/ 267516 w 384594"/>
                <a:gd name="connsiteY39" fmla="*/ 61597 h 193573"/>
                <a:gd name="connsiteX40" fmla="*/ 245086 w 384594"/>
                <a:gd name="connsiteY40" fmla="*/ 60457 h 193573"/>
                <a:gd name="connsiteX41" fmla="*/ 190721 w 384594"/>
                <a:gd name="connsiteY41" fmla="*/ 27379 h 193573"/>
                <a:gd name="connsiteX42" fmla="*/ 173232 w 384594"/>
                <a:gd name="connsiteY42" fmla="*/ 37264 h 193573"/>
                <a:gd name="connsiteX43" fmla="*/ 188820 w 384594"/>
                <a:gd name="connsiteY43" fmla="*/ 69202 h 193573"/>
                <a:gd name="connsiteX44" fmla="*/ 211630 w 384594"/>
                <a:gd name="connsiteY44" fmla="*/ 177941 h 193573"/>
                <a:gd name="connsiteX45" fmla="*/ 179315 w 384594"/>
                <a:gd name="connsiteY45" fmla="*/ 189728 h 193573"/>
                <a:gd name="connsiteX46" fmla="*/ 156505 w 384594"/>
                <a:gd name="connsiteY46" fmla="*/ 182884 h 193573"/>
                <a:gd name="connsiteX47" fmla="*/ 207448 w 384594"/>
                <a:gd name="connsiteY47" fmla="*/ 154749 h 193573"/>
                <a:gd name="connsiteX48" fmla="*/ 197944 w 384594"/>
                <a:gd name="connsiteY48" fmla="*/ 107222 h 193573"/>
                <a:gd name="connsiteX49" fmla="*/ 173232 w 384594"/>
                <a:gd name="connsiteY49" fmla="*/ 99618 h 193573"/>
                <a:gd name="connsiteX50" fmla="*/ 188820 w 384594"/>
                <a:gd name="connsiteY50" fmla="*/ 152467 h 193573"/>
                <a:gd name="connsiteX51" fmla="*/ 207448 w 384594"/>
                <a:gd name="connsiteY51" fmla="*/ 154749 h 19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84594" h="193573">
                  <a:moveTo>
                    <a:pt x="156505" y="182884"/>
                  </a:moveTo>
                  <a:cubicBezTo>
                    <a:pt x="144339" y="163874"/>
                    <a:pt x="138636" y="138780"/>
                    <a:pt x="136355" y="94676"/>
                  </a:cubicBezTo>
                  <a:cubicBezTo>
                    <a:pt x="134074" y="52092"/>
                    <a:pt x="133314" y="49051"/>
                    <a:pt x="124570" y="43347"/>
                  </a:cubicBezTo>
                  <a:cubicBezTo>
                    <a:pt x="115825" y="37644"/>
                    <a:pt x="115065" y="37644"/>
                    <a:pt x="109743" y="44488"/>
                  </a:cubicBezTo>
                  <a:cubicBezTo>
                    <a:pt x="105561" y="50571"/>
                    <a:pt x="105181" y="60837"/>
                    <a:pt x="106701" y="92014"/>
                  </a:cubicBezTo>
                  <a:cubicBezTo>
                    <a:pt x="108982" y="128134"/>
                    <a:pt x="108222" y="133077"/>
                    <a:pt x="101379" y="144483"/>
                  </a:cubicBezTo>
                  <a:cubicBezTo>
                    <a:pt x="92254" y="158170"/>
                    <a:pt x="72485" y="171858"/>
                    <a:pt x="60700" y="171858"/>
                  </a:cubicBezTo>
                  <a:cubicBezTo>
                    <a:pt x="51956" y="171858"/>
                    <a:pt x="40550" y="160832"/>
                    <a:pt x="31046" y="143342"/>
                  </a:cubicBezTo>
                  <a:cubicBezTo>
                    <a:pt x="24583" y="131936"/>
                    <a:pt x="24583" y="131936"/>
                    <a:pt x="27244" y="155509"/>
                  </a:cubicBezTo>
                  <a:cubicBezTo>
                    <a:pt x="29525" y="178322"/>
                    <a:pt x="29145" y="179462"/>
                    <a:pt x="20021" y="183644"/>
                  </a:cubicBezTo>
                  <a:cubicBezTo>
                    <a:pt x="13558" y="186686"/>
                    <a:pt x="8615" y="186686"/>
                    <a:pt x="3293" y="183644"/>
                  </a:cubicBezTo>
                  <a:cubicBezTo>
                    <a:pt x="-3550" y="180223"/>
                    <a:pt x="-4691" y="174519"/>
                    <a:pt x="-6972" y="134978"/>
                  </a:cubicBezTo>
                  <a:cubicBezTo>
                    <a:pt x="-9253" y="92014"/>
                    <a:pt x="-10394" y="34983"/>
                    <a:pt x="-9633" y="17113"/>
                  </a:cubicBezTo>
                  <a:cubicBezTo>
                    <a:pt x="-9253" y="11410"/>
                    <a:pt x="-5071" y="6467"/>
                    <a:pt x="2913" y="2285"/>
                  </a:cubicBezTo>
                  <a:cubicBezTo>
                    <a:pt x="13938" y="-3418"/>
                    <a:pt x="15078" y="-3418"/>
                    <a:pt x="19260" y="2285"/>
                  </a:cubicBezTo>
                  <a:cubicBezTo>
                    <a:pt x="21922" y="5707"/>
                    <a:pt x="26104" y="21676"/>
                    <a:pt x="28765" y="38025"/>
                  </a:cubicBezTo>
                  <a:cubicBezTo>
                    <a:pt x="34087" y="71863"/>
                    <a:pt x="48914" y="120910"/>
                    <a:pt x="56898" y="131936"/>
                  </a:cubicBezTo>
                  <a:cubicBezTo>
                    <a:pt x="67543" y="146384"/>
                    <a:pt x="71725" y="133837"/>
                    <a:pt x="70965" y="88592"/>
                  </a:cubicBezTo>
                  <a:cubicBezTo>
                    <a:pt x="70204" y="29660"/>
                    <a:pt x="78568" y="11410"/>
                    <a:pt x="107842" y="10649"/>
                  </a:cubicBezTo>
                  <a:cubicBezTo>
                    <a:pt x="116966" y="10649"/>
                    <a:pt x="126470" y="13311"/>
                    <a:pt x="133694" y="18634"/>
                  </a:cubicBezTo>
                  <a:lnTo>
                    <a:pt x="145479" y="26998"/>
                  </a:lnTo>
                  <a:lnTo>
                    <a:pt x="154604" y="17493"/>
                  </a:lnTo>
                  <a:cubicBezTo>
                    <a:pt x="167150" y="4186"/>
                    <a:pt x="181976" y="-3038"/>
                    <a:pt x="197184" y="-3038"/>
                  </a:cubicBezTo>
                  <a:cubicBezTo>
                    <a:pt x="211630" y="-3038"/>
                    <a:pt x="239763" y="13311"/>
                    <a:pt x="251929" y="28900"/>
                  </a:cubicBezTo>
                  <a:lnTo>
                    <a:pt x="259913" y="38785"/>
                  </a:lnTo>
                  <a:lnTo>
                    <a:pt x="265616" y="30040"/>
                  </a:lnTo>
                  <a:cubicBezTo>
                    <a:pt x="274740" y="16353"/>
                    <a:pt x="310096" y="384"/>
                    <a:pt x="332907" y="4"/>
                  </a:cubicBezTo>
                  <a:cubicBezTo>
                    <a:pt x="351156" y="-377"/>
                    <a:pt x="354197" y="764"/>
                    <a:pt x="363701" y="11410"/>
                  </a:cubicBezTo>
                  <a:cubicBezTo>
                    <a:pt x="371685" y="20155"/>
                    <a:pt x="374727" y="27759"/>
                    <a:pt x="374727" y="38025"/>
                  </a:cubicBezTo>
                  <a:cubicBezTo>
                    <a:pt x="374727" y="50571"/>
                    <a:pt x="371685" y="55134"/>
                    <a:pt x="346593" y="79087"/>
                  </a:cubicBezTo>
                  <a:cubicBezTo>
                    <a:pt x="307815" y="116728"/>
                    <a:pt x="303253" y="126993"/>
                    <a:pt x="318080" y="141821"/>
                  </a:cubicBezTo>
                  <a:cubicBezTo>
                    <a:pt x="324543" y="148285"/>
                    <a:pt x="329485" y="149426"/>
                    <a:pt x="349255" y="148285"/>
                  </a:cubicBezTo>
                  <a:cubicBezTo>
                    <a:pt x="372446" y="147144"/>
                    <a:pt x="372826" y="147525"/>
                    <a:pt x="373966" y="157410"/>
                  </a:cubicBezTo>
                  <a:cubicBezTo>
                    <a:pt x="375867" y="172618"/>
                    <a:pt x="363701" y="182124"/>
                    <a:pt x="339370" y="185165"/>
                  </a:cubicBezTo>
                  <a:cubicBezTo>
                    <a:pt x="302493" y="189728"/>
                    <a:pt x="286525" y="181743"/>
                    <a:pt x="273979" y="152087"/>
                  </a:cubicBezTo>
                  <a:cubicBezTo>
                    <a:pt x="261814" y="122811"/>
                    <a:pt x="270178" y="98097"/>
                    <a:pt x="301352" y="73004"/>
                  </a:cubicBezTo>
                  <a:cubicBezTo>
                    <a:pt x="312758" y="63498"/>
                    <a:pt x="324923" y="52092"/>
                    <a:pt x="328345" y="47150"/>
                  </a:cubicBezTo>
                  <a:cubicBezTo>
                    <a:pt x="340891" y="28139"/>
                    <a:pt x="315799" y="26618"/>
                    <a:pt x="288806" y="44868"/>
                  </a:cubicBezTo>
                  <a:cubicBezTo>
                    <a:pt x="281203" y="50191"/>
                    <a:pt x="272839" y="53613"/>
                    <a:pt x="270558" y="52853"/>
                  </a:cubicBezTo>
                  <a:cubicBezTo>
                    <a:pt x="267516" y="51712"/>
                    <a:pt x="266376" y="54373"/>
                    <a:pt x="267516" y="61597"/>
                  </a:cubicBezTo>
                  <a:cubicBezTo>
                    <a:pt x="270178" y="79087"/>
                    <a:pt x="261434" y="78707"/>
                    <a:pt x="245086" y="60457"/>
                  </a:cubicBezTo>
                  <a:cubicBezTo>
                    <a:pt x="225697" y="38025"/>
                    <a:pt x="208209" y="27379"/>
                    <a:pt x="190721" y="27379"/>
                  </a:cubicBezTo>
                  <a:cubicBezTo>
                    <a:pt x="179315" y="27379"/>
                    <a:pt x="176274" y="29280"/>
                    <a:pt x="173232" y="37264"/>
                  </a:cubicBezTo>
                  <a:cubicBezTo>
                    <a:pt x="164868" y="58556"/>
                    <a:pt x="167910" y="64259"/>
                    <a:pt x="188820" y="69202"/>
                  </a:cubicBezTo>
                  <a:cubicBezTo>
                    <a:pt x="247367" y="83269"/>
                    <a:pt x="260673" y="145243"/>
                    <a:pt x="211630" y="177941"/>
                  </a:cubicBezTo>
                  <a:cubicBezTo>
                    <a:pt x="202886" y="183264"/>
                    <a:pt x="188439" y="188967"/>
                    <a:pt x="179315" y="189728"/>
                  </a:cubicBezTo>
                  <a:cubicBezTo>
                    <a:pt x="164868" y="191629"/>
                    <a:pt x="161827" y="190488"/>
                    <a:pt x="156505" y="182884"/>
                  </a:cubicBezTo>
                  <a:close/>
                  <a:moveTo>
                    <a:pt x="207448" y="154749"/>
                  </a:moveTo>
                  <a:cubicBezTo>
                    <a:pt x="215052" y="145624"/>
                    <a:pt x="209729" y="119389"/>
                    <a:pt x="197944" y="107222"/>
                  </a:cubicBezTo>
                  <a:cubicBezTo>
                    <a:pt x="184638" y="93535"/>
                    <a:pt x="173232" y="90113"/>
                    <a:pt x="173232" y="99618"/>
                  </a:cubicBezTo>
                  <a:cubicBezTo>
                    <a:pt x="173232" y="115967"/>
                    <a:pt x="181596" y="144863"/>
                    <a:pt x="188820" y="152467"/>
                  </a:cubicBezTo>
                  <a:cubicBezTo>
                    <a:pt x="197564" y="161973"/>
                    <a:pt x="200985" y="162353"/>
                    <a:pt x="207448" y="154749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4" name="Hình tự do: Hình 33"/>
            <p:cNvSpPr/>
            <p:nvPr/>
          </p:nvSpPr>
          <p:spPr>
            <a:xfrm flipV="1">
              <a:off x="17242889" y="8830879"/>
              <a:ext cx="153049" cy="190598"/>
            </a:xfrm>
            <a:custGeom>
              <a:avLst/>
              <a:gdLst>
                <a:gd name="connsiteX0" fmla="*/ 18147 w 153049"/>
                <a:gd name="connsiteY0" fmla="*/ 175478 h 190598"/>
                <a:gd name="connsiteX1" fmla="*/ 1419 w 153049"/>
                <a:gd name="connsiteY1" fmla="*/ 32900 h 190598"/>
                <a:gd name="connsiteX2" fmla="*/ 71372 w 153049"/>
                <a:gd name="connsiteY2" fmla="*/ 1723 h 190598"/>
                <a:gd name="connsiteX3" fmla="*/ 99125 w 153049"/>
                <a:gd name="connsiteY3" fmla="*/ 49249 h 190598"/>
                <a:gd name="connsiteX4" fmla="*/ 112051 w 153049"/>
                <a:gd name="connsiteY4" fmla="*/ 70541 h 190598"/>
                <a:gd name="connsiteX5" fmla="*/ 140184 w 153049"/>
                <a:gd name="connsiteY5" fmla="*/ 120728 h 190598"/>
                <a:gd name="connsiteX6" fmla="*/ 121936 w 153049"/>
                <a:gd name="connsiteY6" fmla="*/ 130994 h 190598"/>
                <a:gd name="connsiteX7" fmla="*/ 102546 w 153049"/>
                <a:gd name="connsiteY7" fmla="*/ 116166 h 190598"/>
                <a:gd name="connsiteX8" fmla="*/ 69471 w 153049"/>
                <a:gd name="connsiteY8" fmla="*/ 169775 h 190598"/>
                <a:gd name="connsiteX9" fmla="*/ 18147 w 153049"/>
                <a:gd name="connsiteY9" fmla="*/ 175478 h 190598"/>
                <a:gd name="connsiteX10" fmla="*/ 59206 w 153049"/>
                <a:gd name="connsiteY10" fmla="*/ 130234 h 190598"/>
                <a:gd name="connsiteX11" fmla="*/ 67570 w 153049"/>
                <a:gd name="connsiteY11" fmla="*/ 101338 h 190598"/>
                <a:gd name="connsiteX12" fmla="*/ 68330 w 153049"/>
                <a:gd name="connsiteY12" fmla="*/ 51911 h 190598"/>
                <a:gd name="connsiteX13" fmla="*/ 29932 w 153049"/>
                <a:gd name="connsiteY13" fmla="*/ 111603 h 190598"/>
                <a:gd name="connsiteX14" fmla="*/ 59206 w 153049"/>
                <a:gd name="connsiteY14" fmla="*/ 130234 h 19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049" h="190598">
                  <a:moveTo>
                    <a:pt x="18147" y="175478"/>
                  </a:moveTo>
                  <a:cubicBezTo>
                    <a:pt x="-9986" y="146202"/>
                    <a:pt x="-17970" y="76624"/>
                    <a:pt x="1419" y="32900"/>
                  </a:cubicBezTo>
                  <a:cubicBezTo>
                    <a:pt x="15106" y="2103"/>
                    <a:pt x="43999" y="-10824"/>
                    <a:pt x="71372" y="1723"/>
                  </a:cubicBezTo>
                  <a:cubicBezTo>
                    <a:pt x="82777" y="7046"/>
                    <a:pt x="95703" y="29098"/>
                    <a:pt x="99125" y="49249"/>
                  </a:cubicBezTo>
                  <a:cubicBezTo>
                    <a:pt x="100646" y="60275"/>
                    <a:pt x="104067" y="65978"/>
                    <a:pt x="112051" y="70541"/>
                  </a:cubicBezTo>
                  <a:cubicBezTo>
                    <a:pt x="124977" y="77765"/>
                    <a:pt x="132961" y="92213"/>
                    <a:pt x="140184" y="120728"/>
                  </a:cubicBezTo>
                  <a:cubicBezTo>
                    <a:pt x="151209" y="162551"/>
                    <a:pt x="134862" y="171676"/>
                    <a:pt x="121936" y="130994"/>
                  </a:cubicBezTo>
                  <a:cubicBezTo>
                    <a:pt x="112811" y="102859"/>
                    <a:pt x="106348" y="97916"/>
                    <a:pt x="102546" y="116166"/>
                  </a:cubicBezTo>
                  <a:cubicBezTo>
                    <a:pt x="97984" y="136317"/>
                    <a:pt x="89620" y="150385"/>
                    <a:pt x="69471" y="169775"/>
                  </a:cubicBezTo>
                  <a:cubicBezTo>
                    <a:pt x="46280" y="191827"/>
                    <a:pt x="35255" y="192968"/>
                    <a:pt x="18147" y="175478"/>
                  </a:cubicBezTo>
                  <a:close/>
                  <a:moveTo>
                    <a:pt x="59206" y="130234"/>
                  </a:moveTo>
                  <a:cubicBezTo>
                    <a:pt x="60347" y="121109"/>
                    <a:pt x="64148" y="108182"/>
                    <a:pt x="67570" y="101338"/>
                  </a:cubicBezTo>
                  <a:cubicBezTo>
                    <a:pt x="75554" y="86510"/>
                    <a:pt x="75554" y="76624"/>
                    <a:pt x="68330" y="51911"/>
                  </a:cubicBezTo>
                  <a:cubicBezTo>
                    <a:pt x="48181" y="-15386"/>
                    <a:pt x="12064" y="41265"/>
                    <a:pt x="29932" y="111603"/>
                  </a:cubicBezTo>
                  <a:cubicBezTo>
                    <a:pt x="40197" y="151525"/>
                    <a:pt x="55024" y="161031"/>
                    <a:pt x="59206" y="13023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5" name="Hình tự do: Hình 34"/>
            <p:cNvSpPr/>
            <p:nvPr/>
          </p:nvSpPr>
          <p:spPr>
            <a:xfrm flipV="1">
              <a:off x="16350519" y="9304145"/>
              <a:ext cx="350406" cy="374520"/>
            </a:xfrm>
            <a:custGeom>
              <a:avLst/>
              <a:gdLst>
                <a:gd name="connsiteX0" fmla="*/ 234540 w 350406"/>
                <a:gd name="connsiteY0" fmla="*/ 372348 h 374520"/>
                <a:gd name="connsiteX1" fmla="*/ 137214 w 350406"/>
                <a:gd name="connsiteY1" fmla="*/ 361702 h 374520"/>
                <a:gd name="connsiteX2" fmla="*/ 28103 w 350406"/>
                <a:gd name="connsiteY2" fmla="*/ 349916 h 374520"/>
                <a:gd name="connsiteX3" fmla="*/ -4212 w 350406"/>
                <a:gd name="connsiteY3" fmla="*/ 327864 h 374520"/>
                <a:gd name="connsiteX4" fmla="*/ 86270 w 350406"/>
                <a:gd name="connsiteY4" fmla="*/ 309234 h 374520"/>
                <a:gd name="connsiteX5" fmla="*/ 154702 w 350406"/>
                <a:gd name="connsiteY5" fmla="*/ 306572 h 374520"/>
                <a:gd name="connsiteX6" fmla="*/ 154702 w 350406"/>
                <a:gd name="connsiteY6" fmla="*/ 161713 h 374520"/>
                <a:gd name="connsiteX7" fmla="*/ 154322 w 350406"/>
                <a:gd name="connsiteY7" fmla="*/ 9249 h 374520"/>
                <a:gd name="connsiteX8" fmla="*/ 179034 w 350406"/>
                <a:gd name="connsiteY8" fmla="*/ -1397 h 374520"/>
                <a:gd name="connsiteX9" fmla="*/ 202985 w 350406"/>
                <a:gd name="connsiteY9" fmla="*/ 3546 h 374520"/>
                <a:gd name="connsiteX10" fmla="*/ 209068 w 350406"/>
                <a:gd name="connsiteY10" fmla="*/ 70843 h 374520"/>
                <a:gd name="connsiteX11" fmla="*/ 223515 w 350406"/>
                <a:gd name="connsiteY11" fmla="*/ 299348 h 374520"/>
                <a:gd name="connsiteX12" fmla="*/ 252408 w 350406"/>
                <a:gd name="connsiteY12" fmla="*/ 315317 h 374520"/>
                <a:gd name="connsiteX13" fmla="*/ 306773 w 350406"/>
                <a:gd name="connsiteY13" fmla="*/ 317978 h 374520"/>
                <a:gd name="connsiteX14" fmla="*/ 339089 w 350406"/>
                <a:gd name="connsiteY14" fmla="*/ 344213 h 374520"/>
                <a:gd name="connsiteX15" fmla="*/ 326163 w 350406"/>
                <a:gd name="connsiteY15" fmla="*/ 367025 h 374520"/>
                <a:gd name="connsiteX16" fmla="*/ 234540 w 350406"/>
                <a:gd name="connsiteY16" fmla="*/ 372348 h 37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0406" h="374520">
                  <a:moveTo>
                    <a:pt x="234540" y="372348"/>
                  </a:moveTo>
                  <a:cubicBezTo>
                    <a:pt x="223134" y="371588"/>
                    <a:pt x="179414" y="366645"/>
                    <a:pt x="137214" y="361702"/>
                  </a:cubicBezTo>
                  <a:cubicBezTo>
                    <a:pt x="95395" y="356380"/>
                    <a:pt x="46352" y="351057"/>
                    <a:pt x="28103" y="349916"/>
                  </a:cubicBezTo>
                  <a:cubicBezTo>
                    <a:pt x="-7253" y="347255"/>
                    <a:pt x="-11816" y="343833"/>
                    <a:pt x="-4212" y="327864"/>
                  </a:cubicBezTo>
                  <a:cubicBezTo>
                    <a:pt x="3011" y="311895"/>
                    <a:pt x="17458" y="308853"/>
                    <a:pt x="86270" y="309234"/>
                  </a:cubicBezTo>
                  <a:cubicBezTo>
                    <a:pt x="121247" y="309614"/>
                    <a:pt x="152041" y="308093"/>
                    <a:pt x="154702" y="306572"/>
                  </a:cubicBezTo>
                  <a:cubicBezTo>
                    <a:pt x="158504" y="304291"/>
                    <a:pt x="158504" y="276156"/>
                    <a:pt x="154702" y="161713"/>
                  </a:cubicBezTo>
                  <a:cubicBezTo>
                    <a:pt x="151281" y="58676"/>
                    <a:pt x="151281" y="16473"/>
                    <a:pt x="154322" y="9249"/>
                  </a:cubicBezTo>
                  <a:cubicBezTo>
                    <a:pt x="158124" y="-636"/>
                    <a:pt x="160025" y="-1397"/>
                    <a:pt x="179034" y="-1397"/>
                  </a:cubicBezTo>
                  <a:cubicBezTo>
                    <a:pt x="190819" y="-1397"/>
                    <a:pt x="201084" y="504"/>
                    <a:pt x="202985" y="3546"/>
                  </a:cubicBezTo>
                  <a:cubicBezTo>
                    <a:pt x="205266" y="5827"/>
                    <a:pt x="207927" y="36244"/>
                    <a:pt x="209068" y="70843"/>
                  </a:cubicBezTo>
                  <a:cubicBezTo>
                    <a:pt x="212489" y="173119"/>
                    <a:pt x="219713" y="284520"/>
                    <a:pt x="223515" y="299348"/>
                  </a:cubicBezTo>
                  <a:cubicBezTo>
                    <a:pt x="226936" y="313036"/>
                    <a:pt x="226936" y="313036"/>
                    <a:pt x="252408" y="315317"/>
                  </a:cubicBezTo>
                  <a:cubicBezTo>
                    <a:pt x="266855" y="316838"/>
                    <a:pt x="291186" y="317978"/>
                    <a:pt x="306773" y="317978"/>
                  </a:cubicBezTo>
                  <a:cubicBezTo>
                    <a:pt x="345171" y="317978"/>
                    <a:pt x="347453" y="319880"/>
                    <a:pt x="339089" y="344213"/>
                  </a:cubicBezTo>
                  <a:cubicBezTo>
                    <a:pt x="335667" y="354859"/>
                    <a:pt x="329964" y="365124"/>
                    <a:pt x="326163" y="367025"/>
                  </a:cubicBezTo>
                  <a:cubicBezTo>
                    <a:pt x="318179" y="371588"/>
                    <a:pt x="263433" y="374630"/>
                    <a:pt x="234540" y="372348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6" name="Hình tự do: Hình 35"/>
            <p:cNvSpPr/>
            <p:nvPr/>
          </p:nvSpPr>
          <p:spPr>
            <a:xfrm flipV="1">
              <a:off x="14306312" y="9310236"/>
              <a:ext cx="955471" cy="339766"/>
            </a:xfrm>
            <a:custGeom>
              <a:avLst/>
              <a:gdLst>
                <a:gd name="connsiteX0" fmla="*/ 808160 w 955471"/>
                <a:gd name="connsiteY0" fmla="*/ 332626 h 339766"/>
                <a:gd name="connsiteX1" fmla="*/ 684602 w 955471"/>
                <a:gd name="connsiteY1" fmla="*/ 217423 h 339766"/>
                <a:gd name="connsiteX2" fmla="*/ 718057 w 955471"/>
                <a:gd name="connsiteY2" fmla="*/ 145564 h 339766"/>
                <a:gd name="connsiteX3" fmla="*/ 811581 w 955471"/>
                <a:gd name="connsiteY3" fmla="*/ 108683 h 339766"/>
                <a:gd name="connsiteX4" fmla="*/ 906626 w 955471"/>
                <a:gd name="connsiteY4" fmla="*/ 79788 h 339766"/>
                <a:gd name="connsiteX5" fmla="*/ 771662 w 955471"/>
                <a:gd name="connsiteY5" fmla="*/ 40626 h 339766"/>
                <a:gd name="connsiteX6" fmla="*/ 719578 w 955471"/>
                <a:gd name="connsiteY6" fmla="*/ 48610 h 339766"/>
                <a:gd name="connsiteX7" fmla="*/ 701330 w 955471"/>
                <a:gd name="connsiteY7" fmla="*/ 66860 h 339766"/>
                <a:gd name="connsiteX8" fmla="*/ 684222 w 955471"/>
                <a:gd name="connsiteY8" fmla="*/ 91574 h 339766"/>
                <a:gd name="connsiteX9" fmla="*/ 668254 w 955471"/>
                <a:gd name="connsiteY9" fmla="*/ 63439 h 339766"/>
                <a:gd name="connsiteX10" fmla="*/ 671676 w 955471"/>
                <a:gd name="connsiteY10" fmla="*/ 44048 h 339766"/>
                <a:gd name="connsiteX11" fmla="*/ 658750 w 955471"/>
                <a:gd name="connsiteY11" fmla="*/ 33022 h 339766"/>
                <a:gd name="connsiteX12" fmla="*/ 632898 w 955471"/>
                <a:gd name="connsiteY12" fmla="*/ 99558 h 339766"/>
                <a:gd name="connsiteX13" fmla="*/ 632898 w 955471"/>
                <a:gd name="connsiteY13" fmla="*/ 159631 h 339766"/>
                <a:gd name="connsiteX14" fmla="*/ 618451 w 955471"/>
                <a:gd name="connsiteY14" fmla="*/ 175220 h 339766"/>
                <a:gd name="connsiteX15" fmla="*/ 584615 w 955471"/>
                <a:gd name="connsiteY15" fmla="*/ 190428 h 339766"/>
                <a:gd name="connsiteX16" fmla="*/ 535192 w 955471"/>
                <a:gd name="connsiteY16" fmla="*/ 157350 h 339766"/>
                <a:gd name="connsiteX17" fmla="*/ 525307 w 955471"/>
                <a:gd name="connsiteY17" fmla="*/ 140241 h 339766"/>
                <a:gd name="connsiteX18" fmla="*/ 520365 w 955471"/>
                <a:gd name="connsiteY18" fmla="*/ 151647 h 339766"/>
                <a:gd name="connsiteX19" fmla="*/ 488050 w 955471"/>
                <a:gd name="connsiteY19" fmla="*/ 172939 h 339766"/>
                <a:gd name="connsiteX20" fmla="*/ 448131 w 955471"/>
                <a:gd name="connsiteY20" fmla="*/ 156590 h 339766"/>
                <a:gd name="connsiteX21" fmla="*/ 439007 w 955471"/>
                <a:gd name="connsiteY21" fmla="*/ 144803 h 339766"/>
                <a:gd name="connsiteX22" fmla="*/ 438247 w 955471"/>
                <a:gd name="connsiteY22" fmla="*/ 168376 h 339766"/>
                <a:gd name="connsiteX23" fmla="*/ 433684 w 955471"/>
                <a:gd name="connsiteY23" fmla="*/ 196131 h 339766"/>
                <a:gd name="connsiteX24" fmla="*/ 400989 w 955471"/>
                <a:gd name="connsiteY24" fmla="*/ 188907 h 339766"/>
                <a:gd name="connsiteX25" fmla="*/ 393386 w 955471"/>
                <a:gd name="connsiteY25" fmla="*/ 124652 h 339766"/>
                <a:gd name="connsiteX26" fmla="*/ 389204 w 955471"/>
                <a:gd name="connsiteY26" fmla="*/ 68001 h 339766"/>
                <a:gd name="connsiteX27" fmla="*/ 375517 w 955471"/>
                <a:gd name="connsiteY27" fmla="*/ 56215 h 339766"/>
                <a:gd name="connsiteX28" fmla="*/ 352326 w 955471"/>
                <a:gd name="connsiteY28" fmla="*/ 38725 h 339766"/>
                <a:gd name="connsiteX29" fmla="*/ 337119 w 955471"/>
                <a:gd name="connsiteY29" fmla="*/ 40626 h 339766"/>
                <a:gd name="connsiteX30" fmla="*/ 334078 w 955471"/>
                <a:gd name="connsiteY30" fmla="*/ 85110 h 339766"/>
                <a:gd name="connsiteX31" fmla="*/ 340161 w 955471"/>
                <a:gd name="connsiteY31" fmla="*/ 139860 h 339766"/>
                <a:gd name="connsiteX32" fmla="*/ 331036 w 955471"/>
                <a:gd name="connsiteY32" fmla="*/ 161532 h 339766"/>
                <a:gd name="connsiteX33" fmla="*/ 311267 w 955471"/>
                <a:gd name="connsiteY33" fmla="*/ 172558 h 339766"/>
                <a:gd name="connsiteX34" fmla="*/ 250819 w 955471"/>
                <a:gd name="connsiteY34" fmla="*/ 196512 h 339766"/>
                <a:gd name="connsiteX35" fmla="*/ 199115 w 955471"/>
                <a:gd name="connsiteY35" fmla="*/ 170277 h 339766"/>
                <a:gd name="connsiteX36" fmla="*/ 172882 w 955471"/>
                <a:gd name="connsiteY36" fmla="*/ 93095 h 339766"/>
                <a:gd name="connsiteX37" fmla="*/ 166800 w 955471"/>
                <a:gd name="connsiteY37" fmla="*/ 80168 h 339766"/>
                <a:gd name="connsiteX38" fmla="*/ 146650 w 955471"/>
                <a:gd name="connsiteY38" fmla="*/ 66100 h 339766"/>
                <a:gd name="connsiteX39" fmla="*/ 48944 w 955471"/>
                <a:gd name="connsiteY39" fmla="*/ 36064 h 339766"/>
                <a:gd name="connsiteX40" fmla="*/ 43622 w 955471"/>
                <a:gd name="connsiteY40" fmla="*/ 58116 h 339766"/>
                <a:gd name="connsiteX41" fmla="*/ 54267 w 955471"/>
                <a:gd name="connsiteY41" fmla="*/ 72564 h 339766"/>
                <a:gd name="connsiteX42" fmla="*/ 137526 w 955471"/>
                <a:gd name="connsiteY42" fmla="*/ 121230 h 339766"/>
                <a:gd name="connsiteX43" fmla="*/ 126501 w 955471"/>
                <a:gd name="connsiteY43" fmla="*/ 170277 h 339766"/>
                <a:gd name="connsiteX44" fmla="*/ 56168 w 955471"/>
                <a:gd name="connsiteY44" fmla="*/ 200694 h 339766"/>
                <a:gd name="connsiteX45" fmla="*/ 26514 w 955471"/>
                <a:gd name="connsiteY45" fmla="*/ 194230 h 339766"/>
                <a:gd name="connsiteX46" fmla="*/ -1619 w 955471"/>
                <a:gd name="connsiteY46" fmla="*/ 118949 h 339766"/>
                <a:gd name="connsiteX47" fmla="*/ 8646 w 955471"/>
                <a:gd name="connsiteY47" fmla="*/ 31501 h 339766"/>
                <a:gd name="connsiteX48" fmla="*/ 75937 w 955471"/>
                <a:gd name="connsiteY48" fmla="*/ -1197 h 339766"/>
                <a:gd name="connsiteX49" fmla="*/ 156155 w 955471"/>
                <a:gd name="connsiteY49" fmla="*/ 34923 h 339766"/>
                <a:gd name="connsiteX50" fmla="*/ 170601 w 955471"/>
                <a:gd name="connsiteY50" fmla="*/ 49751 h 339766"/>
                <a:gd name="connsiteX51" fmla="*/ 176684 w 955471"/>
                <a:gd name="connsiteY51" fmla="*/ 34162 h 339766"/>
                <a:gd name="connsiteX52" fmla="*/ 228008 w 955471"/>
                <a:gd name="connsiteY52" fmla="*/ 1084 h 339766"/>
                <a:gd name="connsiteX53" fmla="*/ 287316 w 955471"/>
                <a:gd name="connsiteY53" fmla="*/ 23897 h 339766"/>
                <a:gd name="connsiteX54" fmla="*/ 304804 w 955471"/>
                <a:gd name="connsiteY54" fmla="*/ 30741 h 339766"/>
                <a:gd name="connsiteX55" fmla="*/ 377038 w 955471"/>
                <a:gd name="connsiteY55" fmla="*/ 20855 h 339766"/>
                <a:gd name="connsiteX56" fmla="*/ 387683 w 955471"/>
                <a:gd name="connsiteY56" fmla="*/ 29980 h 339766"/>
                <a:gd name="connsiteX57" fmla="*/ 391485 w 955471"/>
                <a:gd name="connsiteY57" fmla="*/ 18194 h 339766"/>
                <a:gd name="connsiteX58" fmla="*/ 405931 w 955471"/>
                <a:gd name="connsiteY58" fmla="*/ 2605 h 339766"/>
                <a:gd name="connsiteX59" fmla="*/ 438247 w 955471"/>
                <a:gd name="connsiteY59" fmla="*/ 50131 h 339766"/>
                <a:gd name="connsiteX60" fmla="*/ 481967 w 955471"/>
                <a:gd name="connsiteY60" fmla="*/ 137199 h 339766"/>
                <a:gd name="connsiteX61" fmla="*/ 484628 w 955471"/>
                <a:gd name="connsiteY61" fmla="*/ 76746 h 339766"/>
                <a:gd name="connsiteX62" fmla="*/ 491471 w 955471"/>
                <a:gd name="connsiteY62" fmla="*/ 14011 h 339766"/>
                <a:gd name="connsiteX63" fmla="*/ 524927 w 955471"/>
                <a:gd name="connsiteY63" fmla="*/ 10970 h 339766"/>
                <a:gd name="connsiteX64" fmla="*/ 533671 w 955471"/>
                <a:gd name="connsiteY64" fmla="*/ 42147 h 339766"/>
                <a:gd name="connsiteX65" fmla="*/ 577772 w 955471"/>
                <a:gd name="connsiteY65" fmla="*/ 152407 h 339766"/>
                <a:gd name="connsiteX66" fmla="*/ 586896 w 955471"/>
                <a:gd name="connsiteY66" fmla="*/ 64579 h 339766"/>
                <a:gd name="connsiteX67" fmla="*/ 592599 w 955471"/>
                <a:gd name="connsiteY67" fmla="*/ 25798 h 339766"/>
                <a:gd name="connsiteX68" fmla="*/ 675097 w 955471"/>
                <a:gd name="connsiteY68" fmla="*/ 12871 h 339766"/>
                <a:gd name="connsiteX69" fmla="*/ 694486 w 955471"/>
                <a:gd name="connsiteY69" fmla="*/ 22376 h 339766"/>
                <a:gd name="connsiteX70" fmla="*/ 710454 w 955471"/>
                <a:gd name="connsiteY70" fmla="*/ 15152 h 339766"/>
                <a:gd name="connsiteX71" fmla="*/ 760637 w 955471"/>
                <a:gd name="connsiteY71" fmla="*/ 2225 h 339766"/>
                <a:gd name="connsiteX72" fmla="*/ 952247 w 955471"/>
                <a:gd name="connsiteY72" fmla="*/ 80928 h 339766"/>
                <a:gd name="connsiteX73" fmla="*/ 811581 w 955471"/>
                <a:gd name="connsiteY73" fmla="*/ 154308 h 339766"/>
                <a:gd name="connsiteX74" fmla="*/ 729843 w 955471"/>
                <a:gd name="connsiteY74" fmla="*/ 193470 h 339766"/>
                <a:gd name="connsiteX75" fmla="*/ 808920 w 955471"/>
                <a:gd name="connsiteY75" fmla="*/ 277496 h 339766"/>
                <a:gd name="connsiteX76" fmla="*/ 873930 w 955471"/>
                <a:gd name="connsiteY76" fmla="*/ 269892 h 339766"/>
                <a:gd name="connsiteX77" fmla="*/ 925634 w 955471"/>
                <a:gd name="connsiteY77" fmla="*/ 201835 h 339766"/>
                <a:gd name="connsiteX78" fmla="*/ 944643 w 955471"/>
                <a:gd name="connsiteY78" fmla="*/ 226548 h 339766"/>
                <a:gd name="connsiteX79" fmla="*/ 903584 w 955471"/>
                <a:gd name="connsiteY79" fmla="*/ 297267 h 339766"/>
                <a:gd name="connsiteX80" fmla="*/ 838194 w 955471"/>
                <a:gd name="connsiteY80" fmla="*/ 338329 h 339766"/>
                <a:gd name="connsiteX81" fmla="*/ 808160 w 955471"/>
                <a:gd name="connsiteY81" fmla="*/ 332626 h 339766"/>
                <a:gd name="connsiteX82" fmla="*/ 95326 w 955471"/>
                <a:gd name="connsiteY82" fmla="*/ 163053 h 339766"/>
                <a:gd name="connsiteX83" fmla="*/ 93045 w 955471"/>
                <a:gd name="connsiteY83" fmla="*/ 126173 h 339766"/>
                <a:gd name="connsiteX84" fmla="*/ 57689 w 955471"/>
                <a:gd name="connsiteY84" fmla="*/ 101079 h 339766"/>
                <a:gd name="connsiteX85" fmla="*/ 47424 w 955471"/>
                <a:gd name="connsiteY85" fmla="*/ 109064 h 339766"/>
                <a:gd name="connsiteX86" fmla="*/ 64152 w 955471"/>
                <a:gd name="connsiteY86" fmla="*/ 158111 h 339766"/>
                <a:gd name="connsiteX87" fmla="*/ 95326 w 955471"/>
                <a:gd name="connsiteY87" fmla="*/ 163053 h 339766"/>
                <a:gd name="connsiteX88" fmla="*/ 286556 w 955471"/>
                <a:gd name="connsiteY88" fmla="*/ 158491 h 339766"/>
                <a:gd name="connsiteX89" fmla="*/ 274010 w 955471"/>
                <a:gd name="connsiteY89" fmla="*/ 70663 h 339766"/>
                <a:gd name="connsiteX90" fmla="*/ 232190 w 955471"/>
                <a:gd name="connsiteY90" fmla="*/ 25418 h 339766"/>
                <a:gd name="connsiteX91" fmla="*/ 251199 w 955471"/>
                <a:gd name="connsiteY91" fmla="*/ 154308 h 339766"/>
                <a:gd name="connsiteX92" fmla="*/ 286556 w 955471"/>
                <a:gd name="connsiteY92" fmla="*/ 158491 h 33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955471" h="339766">
                  <a:moveTo>
                    <a:pt x="808160" y="332626"/>
                  </a:moveTo>
                  <a:cubicBezTo>
                    <a:pt x="743529" y="315517"/>
                    <a:pt x="684602" y="260006"/>
                    <a:pt x="684602" y="217423"/>
                  </a:cubicBezTo>
                  <a:cubicBezTo>
                    <a:pt x="684982" y="195371"/>
                    <a:pt x="700949" y="160772"/>
                    <a:pt x="718057" y="145564"/>
                  </a:cubicBezTo>
                  <a:cubicBezTo>
                    <a:pt x="733265" y="132256"/>
                    <a:pt x="772423" y="116668"/>
                    <a:pt x="811581" y="108683"/>
                  </a:cubicBezTo>
                  <a:cubicBezTo>
                    <a:pt x="890658" y="92334"/>
                    <a:pt x="906626" y="87392"/>
                    <a:pt x="906626" y="79788"/>
                  </a:cubicBezTo>
                  <a:cubicBezTo>
                    <a:pt x="906626" y="62298"/>
                    <a:pt x="833251" y="41006"/>
                    <a:pt x="771662" y="40626"/>
                  </a:cubicBezTo>
                  <a:cubicBezTo>
                    <a:pt x="744290" y="40246"/>
                    <a:pt x="734025" y="41767"/>
                    <a:pt x="719578" y="48610"/>
                  </a:cubicBezTo>
                  <a:cubicBezTo>
                    <a:pt x="704371" y="55454"/>
                    <a:pt x="701330" y="58876"/>
                    <a:pt x="701330" y="66860"/>
                  </a:cubicBezTo>
                  <a:cubicBezTo>
                    <a:pt x="701330" y="82069"/>
                    <a:pt x="694486" y="91574"/>
                    <a:pt x="684222" y="91574"/>
                  </a:cubicBezTo>
                  <a:cubicBezTo>
                    <a:pt x="672436" y="91574"/>
                    <a:pt x="665593" y="79407"/>
                    <a:pt x="668254" y="63439"/>
                  </a:cubicBezTo>
                  <a:cubicBezTo>
                    <a:pt x="669395" y="56975"/>
                    <a:pt x="670915" y="48230"/>
                    <a:pt x="671676" y="44048"/>
                  </a:cubicBezTo>
                  <a:cubicBezTo>
                    <a:pt x="672436" y="38345"/>
                    <a:pt x="669775" y="35683"/>
                    <a:pt x="658750" y="33022"/>
                  </a:cubicBezTo>
                  <a:cubicBezTo>
                    <a:pt x="634418" y="26939"/>
                    <a:pt x="632898" y="30360"/>
                    <a:pt x="632898" y="99558"/>
                  </a:cubicBezTo>
                  <a:lnTo>
                    <a:pt x="632898" y="159631"/>
                  </a:lnTo>
                  <a:lnTo>
                    <a:pt x="618451" y="175220"/>
                  </a:lnTo>
                  <a:cubicBezTo>
                    <a:pt x="605145" y="188907"/>
                    <a:pt x="602103" y="190428"/>
                    <a:pt x="584615" y="190428"/>
                  </a:cubicBezTo>
                  <a:cubicBezTo>
                    <a:pt x="561804" y="190428"/>
                    <a:pt x="550019" y="182444"/>
                    <a:pt x="535192" y="157350"/>
                  </a:cubicBezTo>
                  <a:lnTo>
                    <a:pt x="525307" y="140241"/>
                  </a:lnTo>
                  <a:lnTo>
                    <a:pt x="520365" y="151647"/>
                  </a:lnTo>
                  <a:cubicBezTo>
                    <a:pt x="515042" y="164574"/>
                    <a:pt x="507819" y="169137"/>
                    <a:pt x="488050" y="172939"/>
                  </a:cubicBezTo>
                  <a:cubicBezTo>
                    <a:pt x="469801" y="176361"/>
                    <a:pt x="456495" y="170657"/>
                    <a:pt x="448131" y="156590"/>
                  </a:cubicBezTo>
                  <a:cubicBezTo>
                    <a:pt x="444329" y="150126"/>
                    <a:pt x="440147" y="144803"/>
                    <a:pt x="439007" y="144803"/>
                  </a:cubicBezTo>
                  <a:cubicBezTo>
                    <a:pt x="437866" y="144803"/>
                    <a:pt x="437866" y="155449"/>
                    <a:pt x="438247" y="168376"/>
                  </a:cubicBezTo>
                  <a:cubicBezTo>
                    <a:pt x="439387" y="186246"/>
                    <a:pt x="438247" y="192709"/>
                    <a:pt x="433684" y="196131"/>
                  </a:cubicBezTo>
                  <a:cubicBezTo>
                    <a:pt x="424940" y="202975"/>
                    <a:pt x="404791" y="198413"/>
                    <a:pt x="400989" y="188907"/>
                  </a:cubicBezTo>
                  <a:cubicBezTo>
                    <a:pt x="399088" y="184725"/>
                    <a:pt x="395667" y="155449"/>
                    <a:pt x="393386" y="124652"/>
                  </a:cubicBezTo>
                  <a:lnTo>
                    <a:pt x="389204" y="68001"/>
                  </a:lnTo>
                  <a:lnTo>
                    <a:pt x="375517" y="56215"/>
                  </a:lnTo>
                  <a:cubicBezTo>
                    <a:pt x="367914" y="49371"/>
                    <a:pt x="357649" y="41767"/>
                    <a:pt x="352326" y="38725"/>
                  </a:cubicBezTo>
                  <a:cubicBezTo>
                    <a:pt x="343582" y="34162"/>
                    <a:pt x="342062" y="34543"/>
                    <a:pt x="337119" y="40626"/>
                  </a:cubicBezTo>
                  <a:cubicBezTo>
                    <a:pt x="332937" y="46329"/>
                    <a:pt x="332177" y="55834"/>
                    <a:pt x="334078" y="85110"/>
                  </a:cubicBezTo>
                  <a:cubicBezTo>
                    <a:pt x="335218" y="105642"/>
                    <a:pt x="338260" y="130355"/>
                    <a:pt x="340161" y="139860"/>
                  </a:cubicBezTo>
                  <a:cubicBezTo>
                    <a:pt x="344723" y="159631"/>
                    <a:pt x="344723" y="160012"/>
                    <a:pt x="331036" y="161532"/>
                  </a:cubicBezTo>
                  <a:cubicBezTo>
                    <a:pt x="325714" y="161913"/>
                    <a:pt x="316970" y="167236"/>
                    <a:pt x="311267" y="172558"/>
                  </a:cubicBezTo>
                  <a:cubicBezTo>
                    <a:pt x="301763" y="182444"/>
                    <a:pt x="279332" y="191189"/>
                    <a:pt x="250819" y="196512"/>
                  </a:cubicBezTo>
                  <a:cubicBezTo>
                    <a:pt x="233711" y="199553"/>
                    <a:pt x="212801" y="188907"/>
                    <a:pt x="199115" y="170277"/>
                  </a:cubicBezTo>
                  <a:cubicBezTo>
                    <a:pt x="186569" y="153168"/>
                    <a:pt x="172882" y="112485"/>
                    <a:pt x="172882" y="93095"/>
                  </a:cubicBezTo>
                  <a:cubicBezTo>
                    <a:pt x="172882" y="83590"/>
                    <a:pt x="171362" y="80168"/>
                    <a:pt x="166800" y="80168"/>
                  </a:cubicBezTo>
                  <a:cubicBezTo>
                    <a:pt x="163378" y="80168"/>
                    <a:pt x="154254" y="73704"/>
                    <a:pt x="146650" y="66100"/>
                  </a:cubicBezTo>
                  <a:cubicBezTo>
                    <a:pt x="117757" y="36444"/>
                    <a:pt x="61490" y="19334"/>
                    <a:pt x="48944" y="36064"/>
                  </a:cubicBezTo>
                  <a:cubicBezTo>
                    <a:pt x="45903" y="40246"/>
                    <a:pt x="43622" y="50131"/>
                    <a:pt x="43622" y="58116"/>
                  </a:cubicBezTo>
                  <a:cubicBezTo>
                    <a:pt x="43622" y="71423"/>
                    <a:pt x="44382" y="72564"/>
                    <a:pt x="54267" y="72564"/>
                  </a:cubicBezTo>
                  <a:cubicBezTo>
                    <a:pt x="87342" y="72564"/>
                    <a:pt x="126881" y="95756"/>
                    <a:pt x="137526" y="121230"/>
                  </a:cubicBezTo>
                  <a:cubicBezTo>
                    <a:pt x="143989" y="136819"/>
                    <a:pt x="139047" y="158871"/>
                    <a:pt x="126501" y="170277"/>
                  </a:cubicBezTo>
                  <a:cubicBezTo>
                    <a:pt x="111674" y="183965"/>
                    <a:pt x="77838" y="198413"/>
                    <a:pt x="56168" y="200694"/>
                  </a:cubicBezTo>
                  <a:cubicBezTo>
                    <a:pt x="38680" y="202595"/>
                    <a:pt x="34498" y="201835"/>
                    <a:pt x="26514" y="194230"/>
                  </a:cubicBezTo>
                  <a:cubicBezTo>
                    <a:pt x="11307" y="180163"/>
                    <a:pt x="1802" y="154689"/>
                    <a:pt x="-1619" y="118949"/>
                  </a:cubicBezTo>
                  <a:cubicBezTo>
                    <a:pt x="-5801" y="79407"/>
                    <a:pt x="-1619" y="46329"/>
                    <a:pt x="8646" y="31501"/>
                  </a:cubicBezTo>
                  <a:cubicBezTo>
                    <a:pt x="20811" y="14772"/>
                    <a:pt x="53507" y="-1197"/>
                    <a:pt x="75937" y="-1197"/>
                  </a:cubicBezTo>
                  <a:cubicBezTo>
                    <a:pt x="100649" y="-1197"/>
                    <a:pt x="136766" y="15152"/>
                    <a:pt x="156155" y="34923"/>
                  </a:cubicBezTo>
                  <a:lnTo>
                    <a:pt x="170601" y="49751"/>
                  </a:lnTo>
                  <a:lnTo>
                    <a:pt x="176684" y="34162"/>
                  </a:lnTo>
                  <a:cubicBezTo>
                    <a:pt x="185048" y="11350"/>
                    <a:pt x="198354" y="2985"/>
                    <a:pt x="228008" y="1084"/>
                  </a:cubicBezTo>
                  <a:cubicBezTo>
                    <a:pt x="258422" y="-817"/>
                    <a:pt x="272109" y="4126"/>
                    <a:pt x="287316" y="23897"/>
                  </a:cubicBezTo>
                  <a:cubicBezTo>
                    <a:pt x="299101" y="38345"/>
                    <a:pt x="299482" y="38725"/>
                    <a:pt x="304804" y="30741"/>
                  </a:cubicBezTo>
                  <a:cubicBezTo>
                    <a:pt x="319251" y="10590"/>
                    <a:pt x="358409" y="4886"/>
                    <a:pt x="377038" y="20855"/>
                  </a:cubicBezTo>
                  <a:lnTo>
                    <a:pt x="387683" y="29980"/>
                  </a:lnTo>
                  <a:lnTo>
                    <a:pt x="391485" y="18194"/>
                  </a:lnTo>
                  <a:cubicBezTo>
                    <a:pt x="393766" y="10209"/>
                    <a:pt x="399088" y="4886"/>
                    <a:pt x="405931" y="2605"/>
                  </a:cubicBezTo>
                  <a:cubicBezTo>
                    <a:pt x="423800" y="-3858"/>
                    <a:pt x="428362" y="2225"/>
                    <a:pt x="438247" y="50131"/>
                  </a:cubicBezTo>
                  <a:cubicBezTo>
                    <a:pt x="448511" y="99558"/>
                    <a:pt x="467140" y="136819"/>
                    <a:pt x="481967" y="137199"/>
                  </a:cubicBezTo>
                  <a:cubicBezTo>
                    <a:pt x="483488" y="137199"/>
                    <a:pt x="484628" y="109824"/>
                    <a:pt x="484628" y="76746"/>
                  </a:cubicBezTo>
                  <a:cubicBezTo>
                    <a:pt x="484628" y="21996"/>
                    <a:pt x="485389" y="15912"/>
                    <a:pt x="491471" y="14011"/>
                  </a:cubicBezTo>
                  <a:cubicBezTo>
                    <a:pt x="507819" y="9449"/>
                    <a:pt x="521125" y="8308"/>
                    <a:pt x="524927" y="10970"/>
                  </a:cubicBezTo>
                  <a:cubicBezTo>
                    <a:pt x="527208" y="12491"/>
                    <a:pt x="531010" y="26558"/>
                    <a:pt x="533671" y="42147"/>
                  </a:cubicBezTo>
                  <a:cubicBezTo>
                    <a:pt x="543556" y="97277"/>
                    <a:pt x="565226" y="152407"/>
                    <a:pt x="577772" y="152407"/>
                  </a:cubicBezTo>
                  <a:cubicBezTo>
                    <a:pt x="583094" y="152407"/>
                    <a:pt x="586516" y="116668"/>
                    <a:pt x="586896" y="64579"/>
                  </a:cubicBezTo>
                  <a:cubicBezTo>
                    <a:pt x="586896" y="50511"/>
                    <a:pt x="589177" y="33402"/>
                    <a:pt x="592599" y="25798"/>
                  </a:cubicBezTo>
                  <a:cubicBezTo>
                    <a:pt x="603624" y="-1577"/>
                    <a:pt x="635939" y="-6520"/>
                    <a:pt x="675097" y="12871"/>
                  </a:cubicBezTo>
                  <a:lnTo>
                    <a:pt x="694486" y="22376"/>
                  </a:lnTo>
                  <a:lnTo>
                    <a:pt x="710454" y="15152"/>
                  </a:lnTo>
                  <a:cubicBezTo>
                    <a:pt x="719198" y="11350"/>
                    <a:pt x="741628" y="5647"/>
                    <a:pt x="760637" y="2225"/>
                  </a:cubicBezTo>
                  <a:cubicBezTo>
                    <a:pt x="853401" y="-14124"/>
                    <a:pt x="952247" y="26558"/>
                    <a:pt x="952247" y="80928"/>
                  </a:cubicBezTo>
                  <a:cubicBezTo>
                    <a:pt x="952247" y="113626"/>
                    <a:pt x="916130" y="132256"/>
                    <a:pt x="811581" y="154308"/>
                  </a:cubicBezTo>
                  <a:cubicBezTo>
                    <a:pt x="732504" y="171038"/>
                    <a:pt x="726041" y="174079"/>
                    <a:pt x="729843" y="193470"/>
                  </a:cubicBezTo>
                  <a:cubicBezTo>
                    <a:pt x="735165" y="221986"/>
                    <a:pt x="766340" y="255064"/>
                    <a:pt x="808920" y="277496"/>
                  </a:cubicBezTo>
                  <a:cubicBezTo>
                    <a:pt x="849219" y="298788"/>
                    <a:pt x="868608" y="296506"/>
                    <a:pt x="873930" y="269892"/>
                  </a:cubicBezTo>
                  <a:cubicBezTo>
                    <a:pt x="878112" y="248980"/>
                    <a:pt x="913849" y="201835"/>
                    <a:pt x="925634" y="201835"/>
                  </a:cubicBezTo>
                  <a:cubicBezTo>
                    <a:pt x="935139" y="201835"/>
                    <a:pt x="944643" y="214381"/>
                    <a:pt x="944643" y="226548"/>
                  </a:cubicBezTo>
                  <a:cubicBezTo>
                    <a:pt x="944643" y="244038"/>
                    <a:pt x="930957" y="267991"/>
                    <a:pt x="903584" y="297267"/>
                  </a:cubicBezTo>
                  <a:cubicBezTo>
                    <a:pt x="878112" y="324642"/>
                    <a:pt x="856062" y="338710"/>
                    <a:pt x="838194" y="338329"/>
                  </a:cubicBezTo>
                  <a:cubicBezTo>
                    <a:pt x="832871" y="338329"/>
                    <a:pt x="819565" y="335668"/>
                    <a:pt x="808160" y="332626"/>
                  </a:cubicBezTo>
                  <a:close/>
                  <a:moveTo>
                    <a:pt x="95326" y="163053"/>
                  </a:moveTo>
                  <a:cubicBezTo>
                    <a:pt x="99128" y="156970"/>
                    <a:pt x="97987" y="134918"/>
                    <a:pt x="93045" y="126173"/>
                  </a:cubicBezTo>
                  <a:cubicBezTo>
                    <a:pt x="88103" y="116668"/>
                    <a:pt x="70615" y="104121"/>
                    <a:pt x="57689" y="101079"/>
                  </a:cubicBezTo>
                  <a:cubicBezTo>
                    <a:pt x="48184" y="98418"/>
                    <a:pt x="47424" y="99178"/>
                    <a:pt x="47424" y="109064"/>
                  </a:cubicBezTo>
                  <a:cubicBezTo>
                    <a:pt x="47804" y="121991"/>
                    <a:pt x="55407" y="144803"/>
                    <a:pt x="64152" y="158111"/>
                  </a:cubicBezTo>
                  <a:cubicBezTo>
                    <a:pt x="70995" y="168376"/>
                    <a:pt x="90384" y="171418"/>
                    <a:pt x="95326" y="163053"/>
                  </a:cubicBezTo>
                  <a:close/>
                  <a:moveTo>
                    <a:pt x="286556" y="158491"/>
                  </a:moveTo>
                  <a:cubicBezTo>
                    <a:pt x="293019" y="150887"/>
                    <a:pt x="285035" y="95376"/>
                    <a:pt x="274010" y="70663"/>
                  </a:cubicBezTo>
                  <a:cubicBezTo>
                    <a:pt x="263365" y="46709"/>
                    <a:pt x="240554" y="21996"/>
                    <a:pt x="232190" y="25418"/>
                  </a:cubicBezTo>
                  <a:cubicBezTo>
                    <a:pt x="211661" y="33402"/>
                    <a:pt x="225347" y="126553"/>
                    <a:pt x="251199" y="154308"/>
                  </a:cubicBezTo>
                  <a:cubicBezTo>
                    <a:pt x="261084" y="164954"/>
                    <a:pt x="279332" y="167236"/>
                    <a:pt x="286556" y="158491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Hình tự do: Hình 36"/>
            <p:cNvSpPr/>
            <p:nvPr/>
          </p:nvSpPr>
          <p:spPr>
            <a:xfrm flipV="1">
              <a:off x="13995792" y="9326161"/>
              <a:ext cx="300784" cy="320186"/>
            </a:xfrm>
            <a:custGeom>
              <a:avLst/>
              <a:gdLst>
                <a:gd name="connsiteX0" fmla="*/ 197878 w 300784"/>
                <a:gd name="connsiteY0" fmla="*/ 317203 h 320186"/>
                <a:gd name="connsiteX1" fmla="*/ 100933 w 300784"/>
                <a:gd name="connsiteY1" fmla="*/ 306557 h 320186"/>
                <a:gd name="connsiteX2" fmla="*/ 10831 w 300784"/>
                <a:gd name="connsiteY2" fmla="*/ 297052 h 320186"/>
                <a:gd name="connsiteX3" fmla="*/ -1715 w 300784"/>
                <a:gd name="connsiteY3" fmla="*/ 288688 h 320186"/>
                <a:gd name="connsiteX4" fmla="*/ 82304 w 300784"/>
                <a:gd name="connsiteY4" fmla="*/ 262833 h 320186"/>
                <a:gd name="connsiteX5" fmla="*/ 139331 w 300784"/>
                <a:gd name="connsiteY5" fmla="*/ 262833 h 320186"/>
                <a:gd name="connsiteX6" fmla="*/ 138190 w 300784"/>
                <a:gd name="connsiteY6" fmla="*/ 130901 h 320186"/>
                <a:gd name="connsiteX7" fmla="*/ 137050 w 300784"/>
                <a:gd name="connsiteY7" fmla="*/ -1412 h 320186"/>
                <a:gd name="connsiteX8" fmla="*/ 157960 w 300784"/>
                <a:gd name="connsiteY8" fmla="*/ -1412 h 320186"/>
                <a:gd name="connsiteX9" fmla="*/ 178869 w 300784"/>
                <a:gd name="connsiteY9" fmla="*/ -1412 h 320186"/>
                <a:gd name="connsiteX10" fmla="*/ 181531 w 300784"/>
                <a:gd name="connsiteY10" fmla="*/ 38510 h 320186"/>
                <a:gd name="connsiteX11" fmla="*/ 189514 w 300784"/>
                <a:gd name="connsiteY11" fmla="*/ 168922 h 320186"/>
                <a:gd name="connsiteX12" fmla="*/ 198639 w 300784"/>
                <a:gd name="connsiteY12" fmla="*/ 263214 h 320186"/>
                <a:gd name="connsiteX13" fmla="*/ 248062 w 300784"/>
                <a:gd name="connsiteY13" fmla="*/ 270057 h 320186"/>
                <a:gd name="connsiteX14" fmla="*/ 297105 w 300784"/>
                <a:gd name="connsiteY14" fmla="*/ 275380 h 320186"/>
                <a:gd name="connsiteX15" fmla="*/ 285699 w 300784"/>
                <a:gd name="connsiteY15" fmla="*/ 311500 h 320186"/>
                <a:gd name="connsiteX16" fmla="*/ 197878 w 300784"/>
                <a:gd name="connsiteY16" fmla="*/ 317203 h 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784" h="320186">
                  <a:moveTo>
                    <a:pt x="197878" y="317203"/>
                  </a:moveTo>
                  <a:cubicBezTo>
                    <a:pt x="187614" y="316443"/>
                    <a:pt x="143893" y="311500"/>
                    <a:pt x="100933" y="306557"/>
                  </a:cubicBezTo>
                  <a:cubicBezTo>
                    <a:pt x="57973" y="301234"/>
                    <a:pt x="17294" y="297052"/>
                    <a:pt x="10831" y="297052"/>
                  </a:cubicBezTo>
                  <a:cubicBezTo>
                    <a:pt x="186" y="297052"/>
                    <a:pt x="-1715" y="295531"/>
                    <a:pt x="-1715" y="288688"/>
                  </a:cubicBezTo>
                  <a:cubicBezTo>
                    <a:pt x="-1335" y="267016"/>
                    <a:pt x="11971" y="262833"/>
                    <a:pt x="82304" y="262833"/>
                  </a:cubicBezTo>
                  <a:lnTo>
                    <a:pt x="139331" y="262833"/>
                  </a:lnTo>
                  <a:lnTo>
                    <a:pt x="138190" y="130901"/>
                  </a:lnTo>
                  <a:lnTo>
                    <a:pt x="137050" y="-1412"/>
                  </a:lnTo>
                  <a:lnTo>
                    <a:pt x="157960" y="-1412"/>
                  </a:lnTo>
                  <a:lnTo>
                    <a:pt x="178869" y="-1412"/>
                  </a:lnTo>
                  <a:lnTo>
                    <a:pt x="181531" y="38510"/>
                  </a:lnTo>
                  <a:cubicBezTo>
                    <a:pt x="183051" y="60562"/>
                    <a:pt x="186853" y="119114"/>
                    <a:pt x="189514" y="168922"/>
                  </a:cubicBezTo>
                  <a:cubicBezTo>
                    <a:pt x="192556" y="222531"/>
                    <a:pt x="196358" y="260932"/>
                    <a:pt x="198639" y="263214"/>
                  </a:cubicBezTo>
                  <a:cubicBezTo>
                    <a:pt x="200920" y="265495"/>
                    <a:pt x="223350" y="268536"/>
                    <a:pt x="248062" y="270057"/>
                  </a:cubicBezTo>
                  <a:cubicBezTo>
                    <a:pt x="272773" y="271578"/>
                    <a:pt x="294824" y="273859"/>
                    <a:pt x="297105" y="275380"/>
                  </a:cubicBezTo>
                  <a:cubicBezTo>
                    <a:pt x="302807" y="278802"/>
                    <a:pt x="295204" y="301995"/>
                    <a:pt x="285699" y="311500"/>
                  </a:cubicBezTo>
                  <a:cubicBezTo>
                    <a:pt x="279236" y="318344"/>
                    <a:pt x="241219" y="320625"/>
                    <a:pt x="197878" y="317203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8" name="Hình tự do: Hình 37"/>
            <p:cNvSpPr/>
            <p:nvPr/>
          </p:nvSpPr>
          <p:spPr>
            <a:xfrm flipV="1">
              <a:off x="15738907" y="9378451"/>
              <a:ext cx="240205" cy="272984"/>
            </a:xfrm>
            <a:custGeom>
              <a:avLst/>
              <a:gdLst>
                <a:gd name="connsiteX0" fmla="*/ 120069 w 240205"/>
                <a:gd name="connsiteY0" fmla="*/ 265723 h 272984"/>
                <a:gd name="connsiteX1" fmla="*/ 113986 w 240205"/>
                <a:gd name="connsiteY1" fmla="*/ 237587 h 272984"/>
                <a:gd name="connsiteX2" fmla="*/ 110184 w 240205"/>
                <a:gd name="connsiteY2" fmla="*/ 212874 h 272984"/>
                <a:gd name="connsiteX3" fmla="*/ 87374 w 240205"/>
                <a:gd name="connsiteY3" fmla="*/ 208311 h 272984"/>
                <a:gd name="connsiteX4" fmla="*/ 90035 w 240205"/>
                <a:gd name="connsiteY4" fmla="*/ 179796 h 272984"/>
                <a:gd name="connsiteX5" fmla="*/ 106002 w 240205"/>
                <a:gd name="connsiteY5" fmla="*/ 175994 h 272984"/>
                <a:gd name="connsiteX6" fmla="*/ 107143 w 240205"/>
                <a:gd name="connsiteY6" fmla="*/ 114020 h 272984"/>
                <a:gd name="connsiteX7" fmla="*/ 108284 w 240205"/>
                <a:gd name="connsiteY7" fmla="*/ 52046 h 272984"/>
                <a:gd name="connsiteX8" fmla="*/ 78630 w 240205"/>
                <a:gd name="connsiteY8" fmla="*/ 39879 h 272984"/>
                <a:gd name="connsiteX9" fmla="*/ 44414 w 240205"/>
                <a:gd name="connsiteY9" fmla="*/ 31895 h 272984"/>
                <a:gd name="connsiteX10" fmla="*/ 41752 w 240205"/>
                <a:gd name="connsiteY10" fmla="*/ 82462 h 272984"/>
                <a:gd name="connsiteX11" fmla="*/ 43273 w 240205"/>
                <a:gd name="connsiteY11" fmla="*/ 146337 h 272984"/>
                <a:gd name="connsiteX12" fmla="*/ 43653 w 240205"/>
                <a:gd name="connsiteY12" fmla="*/ 163447 h 272984"/>
                <a:gd name="connsiteX13" fmla="*/ 24644 w 240205"/>
                <a:gd name="connsiteY13" fmla="*/ 163447 h 272984"/>
                <a:gd name="connsiteX14" fmla="*/ -5770 w 240205"/>
                <a:gd name="connsiteY14" fmla="*/ 85504 h 272984"/>
                <a:gd name="connsiteX15" fmla="*/ 23124 w 240205"/>
                <a:gd name="connsiteY15" fmla="*/ 4139 h 272984"/>
                <a:gd name="connsiteX16" fmla="*/ 96118 w 240205"/>
                <a:gd name="connsiteY16" fmla="*/ 18587 h 272984"/>
                <a:gd name="connsiteX17" fmla="*/ 110565 w 240205"/>
                <a:gd name="connsiteY17" fmla="*/ 31895 h 272984"/>
                <a:gd name="connsiteX18" fmla="*/ 122730 w 240205"/>
                <a:gd name="connsiteY18" fmla="*/ 18207 h 272984"/>
                <a:gd name="connsiteX19" fmla="*/ 152764 w 240205"/>
                <a:gd name="connsiteY19" fmla="*/ 2999 h 272984"/>
                <a:gd name="connsiteX20" fmla="*/ 212452 w 240205"/>
                <a:gd name="connsiteY20" fmla="*/ 21629 h 272984"/>
                <a:gd name="connsiteX21" fmla="*/ 233362 w 240205"/>
                <a:gd name="connsiteY21" fmla="*/ 49384 h 272984"/>
                <a:gd name="connsiteX22" fmla="*/ 197625 w 240205"/>
                <a:gd name="connsiteY22" fmla="*/ 43681 h 272984"/>
                <a:gd name="connsiteX23" fmla="*/ 161889 w 240205"/>
                <a:gd name="connsiteY23" fmla="*/ 38358 h 272984"/>
                <a:gd name="connsiteX24" fmla="*/ 155806 w 240205"/>
                <a:gd name="connsiteY24" fmla="*/ 105655 h 272984"/>
                <a:gd name="connsiteX25" fmla="*/ 158847 w 240205"/>
                <a:gd name="connsiteY25" fmla="*/ 172192 h 272984"/>
                <a:gd name="connsiteX26" fmla="*/ 185840 w 240205"/>
                <a:gd name="connsiteY26" fmla="*/ 180936 h 272984"/>
                <a:gd name="connsiteX27" fmla="*/ 203708 w 240205"/>
                <a:gd name="connsiteY27" fmla="*/ 206030 h 272984"/>
                <a:gd name="connsiteX28" fmla="*/ 178236 w 240205"/>
                <a:gd name="connsiteY28" fmla="*/ 214775 h 272984"/>
                <a:gd name="connsiteX29" fmla="*/ 163409 w 240205"/>
                <a:gd name="connsiteY29" fmla="*/ 214775 h 272984"/>
                <a:gd name="connsiteX30" fmla="*/ 163409 w 240205"/>
                <a:gd name="connsiteY30" fmla="*/ 232264 h 272984"/>
                <a:gd name="connsiteX31" fmla="*/ 167211 w 240205"/>
                <a:gd name="connsiteY31" fmla="*/ 256598 h 272984"/>
                <a:gd name="connsiteX32" fmla="*/ 163789 w 240205"/>
                <a:gd name="connsiteY32" fmla="*/ 268004 h 272984"/>
                <a:gd name="connsiteX33" fmla="*/ 120069 w 240205"/>
                <a:gd name="connsiteY33" fmla="*/ 265723 h 2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0205" h="272984">
                  <a:moveTo>
                    <a:pt x="120069" y="265723"/>
                  </a:moveTo>
                  <a:cubicBezTo>
                    <a:pt x="115887" y="261921"/>
                    <a:pt x="113986" y="252796"/>
                    <a:pt x="113986" y="237587"/>
                  </a:cubicBezTo>
                  <a:cubicBezTo>
                    <a:pt x="113986" y="225421"/>
                    <a:pt x="112465" y="214014"/>
                    <a:pt x="110184" y="212874"/>
                  </a:cubicBezTo>
                  <a:cubicBezTo>
                    <a:pt x="108284" y="211733"/>
                    <a:pt x="98019" y="209452"/>
                    <a:pt x="87374" y="208311"/>
                  </a:cubicBezTo>
                  <a:cubicBezTo>
                    <a:pt x="52397" y="204129"/>
                    <a:pt x="53918" y="188921"/>
                    <a:pt x="90035" y="179796"/>
                  </a:cubicBezTo>
                  <a:lnTo>
                    <a:pt x="106002" y="175994"/>
                  </a:lnTo>
                  <a:lnTo>
                    <a:pt x="107143" y="114020"/>
                  </a:lnTo>
                  <a:lnTo>
                    <a:pt x="108284" y="52046"/>
                  </a:lnTo>
                  <a:lnTo>
                    <a:pt x="78630" y="39879"/>
                  </a:lnTo>
                  <a:cubicBezTo>
                    <a:pt x="56960" y="31134"/>
                    <a:pt x="47455" y="28853"/>
                    <a:pt x="44414" y="31895"/>
                  </a:cubicBezTo>
                  <a:cubicBezTo>
                    <a:pt x="41752" y="34556"/>
                    <a:pt x="40992" y="52426"/>
                    <a:pt x="41752" y="82462"/>
                  </a:cubicBezTo>
                  <a:cubicBezTo>
                    <a:pt x="42133" y="108316"/>
                    <a:pt x="42893" y="136832"/>
                    <a:pt x="43273" y="146337"/>
                  </a:cubicBezTo>
                  <a:lnTo>
                    <a:pt x="43653" y="163447"/>
                  </a:lnTo>
                  <a:lnTo>
                    <a:pt x="24644" y="163447"/>
                  </a:lnTo>
                  <a:cubicBezTo>
                    <a:pt x="-2728" y="163447"/>
                    <a:pt x="-5390" y="156223"/>
                    <a:pt x="-5770" y="85504"/>
                  </a:cubicBezTo>
                  <a:cubicBezTo>
                    <a:pt x="-5770" y="22389"/>
                    <a:pt x="-3109" y="14405"/>
                    <a:pt x="23124" y="4139"/>
                  </a:cubicBezTo>
                  <a:cubicBezTo>
                    <a:pt x="49736" y="-6507"/>
                    <a:pt x="74068" y="-1564"/>
                    <a:pt x="96118" y="18587"/>
                  </a:cubicBezTo>
                  <a:lnTo>
                    <a:pt x="110565" y="31895"/>
                  </a:lnTo>
                  <a:lnTo>
                    <a:pt x="122730" y="18207"/>
                  </a:lnTo>
                  <a:cubicBezTo>
                    <a:pt x="132615" y="7561"/>
                    <a:pt x="138698" y="4520"/>
                    <a:pt x="152764" y="2999"/>
                  </a:cubicBezTo>
                  <a:cubicBezTo>
                    <a:pt x="173674" y="717"/>
                    <a:pt x="186980" y="4520"/>
                    <a:pt x="212452" y="21629"/>
                  </a:cubicBezTo>
                  <a:cubicBezTo>
                    <a:pt x="232602" y="34556"/>
                    <a:pt x="236784" y="40259"/>
                    <a:pt x="233362" y="49384"/>
                  </a:cubicBezTo>
                  <a:cubicBezTo>
                    <a:pt x="230321" y="57369"/>
                    <a:pt x="227279" y="56608"/>
                    <a:pt x="197625" y="43681"/>
                  </a:cubicBezTo>
                  <a:cubicBezTo>
                    <a:pt x="167211" y="30374"/>
                    <a:pt x="169492" y="30754"/>
                    <a:pt x="161889" y="38358"/>
                  </a:cubicBezTo>
                  <a:cubicBezTo>
                    <a:pt x="156946" y="43301"/>
                    <a:pt x="155806" y="54707"/>
                    <a:pt x="155806" y="105655"/>
                  </a:cubicBezTo>
                  <a:cubicBezTo>
                    <a:pt x="155806" y="139494"/>
                    <a:pt x="157326" y="169530"/>
                    <a:pt x="158847" y="172192"/>
                  </a:cubicBezTo>
                  <a:cubicBezTo>
                    <a:pt x="160748" y="174853"/>
                    <a:pt x="172914" y="178655"/>
                    <a:pt x="185840" y="180936"/>
                  </a:cubicBezTo>
                  <a:cubicBezTo>
                    <a:pt x="213973" y="185879"/>
                    <a:pt x="218915" y="192723"/>
                    <a:pt x="203708" y="206030"/>
                  </a:cubicBezTo>
                  <a:cubicBezTo>
                    <a:pt x="196865" y="212113"/>
                    <a:pt x="188501" y="214775"/>
                    <a:pt x="178236" y="214775"/>
                  </a:cubicBezTo>
                  <a:lnTo>
                    <a:pt x="163409" y="214775"/>
                  </a:lnTo>
                  <a:lnTo>
                    <a:pt x="163409" y="232264"/>
                  </a:lnTo>
                  <a:cubicBezTo>
                    <a:pt x="163409" y="241770"/>
                    <a:pt x="165310" y="252796"/>
                    <a:pt x="167211" y="256598"/>
                  </a:cubicBezTo>
                  <a:cubicBezTo>
                    <a:pt x="170253" y="262301"/>
                    <a:pt x="169492" y="264582"/>
                    <a:pt x="163789" y="268004"/>
                  </a:cubicBezTo>
                  <a:cubicBezTo>
                    <a:pt x="152384" y="273707"/>
                    <a:pt x="126912" y="272567"/>
                    <a:pt x="120069" y="265723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9" name="Hình tự do: Hình 38"/>
            <p:cNvSpPr/>
            <p:nvPr/>
          </p:nvSpPr>
          <p:spPr>
            <a:xfrm flipV="1">
              <a:off x="15508738" y="9385969"/>
              <a:ext cx="66108" cy="64667"/>
            </a:xfrm>
            <a:custGeom>
              <a:avLst/>
              <a:gdLst>
                <a:gd name="connsiteX0" fmla="*/ 13772 w 66108"/>
                <a:gd name="connsiteY0" fmla="*/ 53618 h 64667"/>
                <a:gd name="connsiteX1" fmla="*/ 4647 w 66108"/>
                <a:gd name="connsiteY1" fmla="*/ 7993 h 64667"/>
                <a:gd name="connsiteX2" fmla="*/ 52550 w 66108"/>
                <a:gd name="connsiteY2" fmla="*/ 5712 h 64667"/>
                <a:gd name="connsiteX3" fmla="*/ 54451 w 66108"/>
                <a:gd name="connsiteY3" fmla="*/ 51337 h 64667"/>
                <a:gd name="connsiteX4" fmla="*/ 13772 w 66108"/>
                <a:gd name="connsiteY4" fmla="*/ 53618 h 6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08" h="64667">
                  <a:moveTo>
                    <a:pt x="13772" y="53618"/>
                  </a:moveTo>
                  <a:cubicBezTo>
                    <a:pt x="-7518" y="39170"/>
                    <a:pt x="-10940" y="23202"/>
                    <a:pt x="4647" y="7993"/>
                  </a:cubicBezTo>
                  <a:cubicBezTo>
                    <a:pt x="16053" y="-3793"/>
                    <a:pt x="39624" y="-4934"/>
                    <a:pt x="52550" y="5712"/>
                  </a:cubicBezTo>
                  <a:cubicBezTo>
                    <a:pt x="63195" y="14077"/>
                    <a:pt x="63955" y="33087"/>
                    <a:pt x="54451" y="51337"/>
                  </a:cubicBezTo>
                  <a:cubicBezTo>
                    <a:pt x="46467" y="66165"/>
                    <a:pt x="33161" y="66926"/>
                    <a:pt x="13772" y="53618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Hình tự do: Hình 39"/>
            <p:cNvSpPr/>
            <p:nvPr/>
          </p:nvSpPr>
          <p:spPr>
            <a:xfrm flipV="1">
              <a:off x="15741100" y="9385905"/>
              <a:ext cx="64200" cy="64635"/>
            </a:xfrm>
            <a:custGeom>
              <a:avLst/>
              <a:gdLst>
                <a:gd name="connsiteX0" fmla="*/ 18853 w 64200"/>
                <a:gd name="connsiteY0" fmla="*/ 58464 h 64635"/>
                <a:gd name="connsiteX1" fmla="*/ 2126 w 64200"/>
                <a:gd name="connsiteY1" fmla="*/ 8277 h 64635"/>
                <a:gd name="connsiteX2" fmla="*/ 26077 w 64200"/>
                <a:gd name="connsiteY2" fmla="*/ -1609 h 64635"/>
                <a:gd name="connsiteX3" fmla="*/ 53450 w 64200"/>
                <a:gd name="connsiteY3" fmla="*/ 49720 h 64635"/>
                <a:gd name="connsiteX4" fmla="*/ 37102 w 64200"/>
                <a:gd name="connsiteY4" fmla="*/ 63027 h 64635"/>
                <a:gd name="connsiteX5" fmla="*/ 18853 w 64200"/>
                <a:gd name="connsiteY5" fmla="*/ 58464 h 6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00" h="64635">
                  <a:moveTo>
                    <a:pt x="18853" y="58464"/>
                  </a:moveTo>
                  <a:cubicBezTo>
                    <a:pt x="-6238" y="44777"/>
                    <a:pt x="-12321" y="26527"/>
                    <a:pt x="2126" y="8277"/>
                  </a:cubicBezTo>
                  <a:cubicBezTo>
                    <a:pt x="8208" y="293"/>
                    <a:pt x="13151" y="-1609"/>
                    <a:pt x="26077" y="-1609"/>
                  </a:cubicBezTo>
                  <a:cubicBezTo>
                    <a:pt x="55350" y="-1609"/>
                    <a:pt x="65995" y="18923"/>
                    <a:pt x="53450" y="49720"/>
                  </a:cubicBezTo>
                  <a:cubicBezTo>
                    <a:pt x="48887" y="60366"/>
                    <a:pt x="45846" y="63027"/>
                    <a:pt x="37102" y="63027"/>
                  </a:cubicBezTo>
                  <a:cubicBezTo>
                    <a:pt x="31399" y="63027"/>
                    <a:pt x="23035" y="60746"/>
                    <a:pt x="18853" y="58464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Hình tự do: Hình 40"/>
            <p:cNvSpPr/>
            <p:nvPr/>
          </p:nvSpPr>
          <p:spPr>
            <a:xfrm flipV="1">
              <a:off x="15301167" y="9412520"/>
              <a:ext cx="164012" cy="351032"/>
            </a:xfrm>
            <a:custGeom>
              <a:avLst/>
              <a:gdLst>
                <a:gd name="connsiteX0" fmla="*/ 9199 w 164012"/>
                <a:gd name="connsiteY0" fmla="*/ 342311 h 351032"/>
                <a:gd name="connsiteX1" fmla="*/ 1215 w 164012"/>
                <a:gd name="connsiteY1" fmla="*/ 291744 h 351032"/>
                <a:gd name="connsiteX2" fmla="*/ -2587 w 164012"/>
                <a:gd name="connsiteY2" fmla="*/ 4306 h 351032"/>
                <a:gd name="connsiteX3" fmla="*/ 32770 w 164012"/>
                <a:gd name="connsiteY3" fmla="*/ 1264 h 351032"/>
                <a:gd name="connsiteX4" fmla="*/ 43415 w 164012"/>
                <a:gd name="connsiteY4" fmla="*/ 3926 h 351032"/>
                <a:gd name="connsiteX5" fmla="*/ 44175 w 164012"/>
                <a:gd name="connsiteY5" fmla="*/ 73504 h 351032"/>
                <a:gd name="connsiteX6" fmla="*/ 52919 w 164012"/>
                <a:gd name="connsiteY6" fmla="*/ 141561 h 351032"/>
                <a:gd name="connsiteX7" fmla="*/ 85234 w 164012"/>
                <a:gd name="connsiteY7" fmla="*/ 139660 h 351032"/>
                <a:gd name="connsiteX8" fmla="*/ 147964 w 164012"/>
                <a:gd name="connsiteY8" fmla="*/ 176921 h 351032"/>
                <a:gd name="connsiteX9" fmla="*/ 159369 w 164012"/>
                <a:gd name="connsiteY9" fmla="*/ 231671 h 351032"/>
                <a:gd name="connsiteX10" fmla="*/ 151766 w 164012"/>
                <a:gd name="connsiteY10" fmla="*/ 277296 h 351032"/>
                <a:gd name="connsiteX11" fmla="*/ 100442 w 164012"/>
                <a:gd name="connsiteY11" fmla="*/ 306191 h 351032"/>
                <a:gd name="connsiteX12" fmla="*/ 64325 w 164012"/>
                <a:gd name="connsiteY12" fmla="*/ 292884 h 351032"/>
                <a:gd name="connsiteX13" fmla="*/ 51018 w 164012"/>
                <a:gd name="connsiteY13" fmla="*/ 279957 h 351032"/>
                <a:gd name="connsiteX14" fmla="*/ 51779 w 164012"/>
                <a:gd name="connsiteY14" fmla="*/ 308473 h 351032"/>
                <a:gd name="connsiteX15" fmla="*/ 27828 w 164012"/>
                <a:gd name="connsiteY15" fmla="*/ 349915 h 351032"/>
                <a:gd name="connsiteX16" fmla="*/ 9199 w 164012"/>
                <a:gd name="connsiteY16" fmla="*/ 342311 h 351032"/>
                <a:gd name="connsiteX17" fmla="*/ 109946 w 164012"/>
                <a:gd name="connsiteY17" fmla="*/ 249540 h 351032"/>
                <a:gd name="connsiteX18" fmla="*/ 100061 w 164012"/>
                <a:gd name="connsiteY18" fmla="*/ 181863 h 351032"/>
                <a:gd name="connsiteX19" fmla="*/ 68887 w 164012"/>
                <a:gd name="connsiteY19" fmla="*/ 168556 h 351032"/>
                <a:gd name="connsiteX20" fmla="*/ 51018 w 164012"/>
                <a:gd name="connsiteY20" fmla="*/ 192889 h 351032"/>
                <a:gd name="connsiteX21" fmla="*/ 85995 w 164012"/>
                <a:gd name="connsiteY21" fmla="*/ 265509 h 351032"/>
                <a:gd name="connsiteX22" fmla="*/ 109946 w 164012"/>
                <a:gd name="connsiteY22" fmla="*/ 249540 h 35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012" h="351032">
                  <a:moveTo>
                    <a:pt x="9199" y="342311"/>
                  </a:moveTo>
                  <a:cubicBezTo>
                    <a:pt x="6918" y="337749"/>
                    <a:pt x="3116" y="315316"/>
                    <a:pt x="1215" y="291744"/>
                  </a:cubicBezTo>
                  <a:cubicBezTo>
                    <a:pt x="-4107" y="232431"/>
                    <a:pt x="-6769" y="10769"/>
                    <a:pt x="-2587" y="4306"/>
                  </a:cubicBezTo>
                  <a:cubicBezTo>
                    <a:pt x="1215" y="-1397"/>
                    <a:pt x="16422" y="-2918"/>
                    <a:pt x="32770" y="1264"/>
                  </a:cubicBezTo>
                  <a:lnTo>
                    <a:pt x="43415" y="3926"/>
                  </a:lnTo>
                  <a:lnTo>
                    <a:pt x="44175" y="73504"/>
                  </a:lnTo>
                  <a:cubicBezTo>
                    <a:pt x="45316" y="140420"/>
                    <a:pt x="45696" y="142702"/>
                    <a:pt x="52919" y="141561"/>
                  </a:cubicBezTo>
                  <a:cubicBezTo>
                    <a:pt x="57101" y="140801"/>
                    <a:pt x="71548" y="139660"/>
                    <a:pt x="85234" y="139660"/>
                  </a:cubicBezTo>
                  <a:cubicBezTo>
                    <a:pt x="118690" y="138519"/>
                    <a:pt x="132757" y="147264"/>
                    <a:pt x="147964" y="176921"/>
                  </a:cubicBezTo>
                  <a:cubicBezTo>
                    <a:pt x="157848" y="196691"/>
                    <a:pt x="159369" y="203155"/>
                    <a:pt x="159369" y="231671"/>
                  </a:cubicBezTo>
                  <a:cubicBezTo>
                    <a:pt x="159369" y="257525"/>
                    <a:pt x="157848" y="267030"/>
                    <a:pt x="151766" y="277296"/>
                  </a:cubicBezTo>
                  <a:cubicBezTo>
                    <a:pt x="139220" y="298587"/>
                    <a:pt x="126294" y="305811"/>
                    <a:pt x="100442" y="306191"/>
                  </a:cubicBezTo>
                  <a:cubicBezTo>
                    <a:pt x="79912" y="306191"/>
                    <a:pt x="76871" y="305051"/>
                    <a:pt x="64325" y="292884"/>
                  </a:cubicBezTo>
                  <a:lnTo>
                    <a:pt x="51018" y="279957"/>
                  </a:lnTo>
                  <a:lnTo>
                    <a:pt x="51779" y="308473"/>
                  </a:lnTo>
                  <a:cubicBezTo>
                    <a:pt x="53300" y="343072"/>
                    <a:pt x="49118" y="349915"/>
                    <a:pt x="27828" y="349915"/>
                  </a:cubicBezTo>
                  <a:cubicBezTo>
                    <a:pt x="17183" y="349915"/>
                    <a:pt x="12240" y="348014"/>
                    <a:pt x="9199" y="342311"/>
                  </a:cubicBezTo>
                  <a:close/>
                  <a:moveTo>
                    <a:pt x="109946" y="249540"/>
                  </a:moveTo>
                  <a:cubicBezTo>
                    <a:pt x="112607" y="221405"/>
                    <a:pt x="109946" y="201634"/>
                    <a:pt x="100061" y="181863"/>
                  </a:cubicBezTo>
                  <a:cubicBezTo>
                    <a:pt x="92078" y="166655"/>
                    <a:pt x="84854" y="163233"/>
                    <a:pt x="68887" y="168556"/>
                  </a:cubicBezTo>
                  <a:cubicBezTo>
                    <a:pt x="57862" y="172358"/>
                    <a:pt x="51018" y="181483"/>
                    <a:pt x="51018" y="192889"/>
                  </a:cubicBezTo>
                  <a:cubicBezTo>
                    <a:pt x="51018" y="202775"/>
                    <a:pt x="76490" y="254863"/>
                    <a:pt x="85995" y="265509"/>
                  </a:cubicBezTo>
                  <a:cubicBezTo>
                    <a:pt x="100822" y="280717"/>
                    <a:pt x="106905" y="276915"/>
                    <a:pt x="109946" y="249540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2" name="Hình tự do: Hình 41"/>
            <p:cNvSpPr/>
            <p:nvPr/>
          </p:nvSpPr>
          <p:spPr>
            <a:xfrm flipV="1">
              <a:off x="16710975" y="9442936"/>
              <a:ext cx="812647" cy="238191"/>
            </a:xfrm>
            <a:custGeom>
              <a:avLst/>
              <a:gdLst>
                <a:gd name="connsiteX0" fmla="*/ 26655 w 812647"/>
                <a:gd name="connsiteY0" fmla="*/ 226734 h 238191"/>
                <a:gd name="connsiteX1" fmla="*/ 6886 w 812647"/>
                <a:gd name="connsiteY1" fmla="*/ 37770 h 238191"/>
                <a:gd name="connsiteX2" fmla="*/ 72657 w 812647"/>
                <a:gd name="connsiteY2" fmla="*/ -251 h 238191"/>
                <a:gd name="connsiteX3" fmla="*/ 180627 w 812647"/>
                <a:gd name="connsiteY3" fmla="*/ 45754 h 238191"/>
                <a:gd name="connsiteX4" fmla="*/ 195074 w 812647"/>
                <a:gd name="connsiteY4" fmla="*/ 62483 h 238191"/>
                <a:gd name="connsiteX5" fmla="*/ 197355 w 812647"/>
                <a:gd name="connsiteY5" fmla="*/ 51838 h 238191"/>
                <a:gd name="connsiteX6" fmla="*/ 268828 w 812647"/>
                <a:gd name="connsiteY6" fmla="*/ 1270 h 238191"/>
                <a:gd name="connsiteX7" fmla="*/ 326996 w 812647"/>
                <a:gd name="connsiteY7" fmla="*/ 26364 h 238191"/>
                <a:gd name="connsiteX8" fmla="*/ 342963 w 812647"/>
                <a:gd name="connsiteY8" fmla="*/ 43853 h 238191"/>
                <a:gd name="connsiteX9" fmla="*/ 354368 w 812647"/>
                <a:gd name="connsiteY9" fmla="*/ 32447 h 238191"/>
                <a:gd name="connsiteX10" fmla="*/ 411015 w 812647"/>
                <a:gd name="connsiteY10" fmla="*/ 14577 h 238191"/>
                <a:gd name="connsiteX11" fmla="*/ 434966 w 812647"/>
                <a:gd name="connsiteY11" fmla="*/ 27884 h 238191"/>
                <a:gd name="connsiteX12" fmla="*/ 445991 w 812647"/>
                <a:gd name="connsiteY12" fmla="*/ 38911 h 238191"/>
                <a:gd name="connsiteX13" fmla="*/ 448272 w 812647"/>
                <a:gd name="connsiteY13" fmla="*/ 26364 h 238191"/>
                <a:gd name="connsiteX14" fmla="*/ 474124 w 812647"/>
                <a:gd name="connsiteY14" fmla="*/ 3171 h 238191"/>
                <a:gd name="connsiteX15" fmla="*/ 503778 w 812647"/>
                <a:gd name="connsiteY15" fmla="*/ 58301 h 238191"/>
                <a:gd name="connsiteX16" fmla="*/ 553201 w 812647"/>
                <a:gd name="connsiteY16" fmla="*/ 160957 h 238191"/>
                <a:gd name="connsiteX17" fmla="*/ 557003 w 812647"/>
                <a:gd name="connsiteY17" fmla="*/ 92900 h 238191"/>
                <a:gd name="connsiteX18" fmla="*/ 584756 w 812647"/>
                <a:gd name="connsiteY18" fmla="*/ 14197 h 238191"/>
                <a:gd name="connsiteX19" fmla="*/ 614030 w 812647"/>
                <a:gd name="connsiteY19" fmla="*/ 33968 h 238191"/>
                <a:gd name="connsiteX20" fmla="*/ 651667 w 812647"/>
                <a:gd name="connsiteY20" fmla="*/ 162859 h 238191"/>
                <a:gd name="connsiteX21" fmla="*/ 674858 w 812647"/>
                <a:gd name="connsiteY21" fmla="*/ 109629 h 238191"/>
                <a:gd name="connsiteX22" fmla="*/ 705272 w 812647"/>
                <a:gd name="connsiteY22" fmla="*/ 8114 h 238191"/>
                <a:gd name="connsiteX23" fmla="*/ 769903 w 812647"/>
                <a:gd name="connsiteY23" fmla="*/ 11916 h 238191"/>
                <a:gd name="connsiteX24" fmla="*/ 801077 w 812647"/>
                <a:gd name="connsiteY24" fmla="*/ 47655 h 238191"/>
                <a:gd name="connsiteX25" fmla="*/ 771423 w 812647"/>
                <a:gd name="connsiteY25" fmla="*/ 43853 h 238191"/>
                <a:gd name="connsiteX26" fmla="*/ 731885 w 812647"/>
                <a:gd name="connsiteY26" fmla="*/ 110770 h 238191"/>
                <a:gd name="connsiteX27" fmla="*/ 731885 w 812647"/>
                <a:gd name="connsiteY27" fmla="*/ 178447 h 238191"/>
                <a:gd name="connsiteX28" fmla="*/ 720860 w 812647"/>
                <a:gd name="connsiteY28" fmla="*/ 195937 h 238191"/>
                <a:gd name="connsiteX29" fmla="*/ 672957 w 812647"/>
                <a:gd name="connsiteY29" fmla="*/ 222551 h 238191"/>
                <a:gd name="connsiteX30" fmla="*/ 619732 w 812647"/>
                <a:gd name="connsiteY30" fmla="*/ 187952 h 238191"/>
                <a:gd name="connsiteX31" fmla="*/ 606046 w 812647"/>
                <a:gd name="connsiteY31" fmla="*/ 168562 h 238191"/>
                <a:gd name="connsiteX32" fmla="*/ 597682 w 812647"/>
                <a:gd name="connsiteY32" fmla="*/ 181489 h 238191"/>
                <a:gd name="connsiteX33" fmla="*/ 546738 w 812647"/>
                <a:gd name="connsiteY33" fmla="*/ 202780 h 238191"/>
                <a:gd name="connsiteX34" fmla="*/ 516704 w 812647"/>
                <a:gd name="connsiteY34" fmla="*/ 184911 h 238191"/>
                <a:gd name="connsiteX35" fmla="*/ 503018 w 812647"/>
                <a:gd name="connsiteY35" fmla="*/ 166661 h 238191"/>
                <a:gd name="connsiteX36" fmla="*/ 505679 w 812647"/>
                <a:gd name="connsiteY36" fmla="*/ 194416 h 238191"/>
                <a:gd name="connsiteX37" fmla="*/ 487050 w 812647"/>
                <a:gd name="connsiteY37" fmla="*/ 233197 h 238191"/>
                <a:gd name="connsiteX38" fmla="*/ 454735 w 812647"/>
                <a:gd name="connsiteY38" fmla="*/ 163999 h 238191"/>
                <a:gd name="connsiteX39" fmla="*/ 430784 w 812647"/>
                <a:gd name="connsiteY39" fmla="*/ 65905 h 238191"/>
                <a:gd name="connsiteX40" fmla="*/ 386303 w 812647"/>
                <a:gd name="connsiteY40" fmla="*/ 129400 h 238191"/>
                <a:gd name="connsiteX41" fmla="*/ 393527 w 812647"/>
                <a:gd name="connsiteY41" fmla="*/ 174645 h 238191"/>
                <a:gd name="connsiteX42" fmla="*/ 389345 w 812647"/>
                <a:gd name="connsiteY42" fmla="*/ 187572 h 238191"/>
                <a:gd name="connsiteX43" fmla="*/ 375278 w 812647"/>
                <a:gd name="connsiteY43" fmla="*/ 190614 h 238191"/>
                <a:gd name="connsiteX44" fmla="*/ 357410 w 812647"/>
                <a:gd name="connsiteY44" fmla="*/ 202020 h 238191"/>
                <a:gd name="connsiteX45" fmla="*/ 277192 w 812647"/>
                <a:gd name="connsiteY45" fmla="*/ 229395 h 238191"/>
                <a:gd name="connsiteX46" fmla="*/ 196595 w 812647"/>
                <a:gd name="connsiteY46" fmla="*/ 114572 h 238191"/>
                <a:gd name="connsiteX47" fmla="*/ 189751 w 812647"/>
                <a:gd name="connsiteY47" fmla="*/ 96322 h 238191"/>
                <a:gd name="connsiteX48" fmla="*/ 167321 w 812647"/>
                <a:gd name="connsiteY48" fmla="*/ 78832 h 238191"/>
                <a:gd name="connsiteX49" fmla="*/ 77599 w 812647"/>
                <a:gd name="connsiteY49" fmla="*/ 35489 h 238191"/>
                <a:gd name="connsiteX50" fmla="*/ 47565 w 812647"/>
                <a:gd name="connsiteY50" fmla="*/ 67046 h 238191"/>
                <a:gd name="connsiteX51" fmla="*/ 56309 w 812647"/>
                <a:gd name="connsiteY51" fmla="*/ 84916 h 238191"/>
                <a:gd name="connsiteX52" fmla="*/ 129683 w 812647"/>
                <a:gd name="connsiteY52" fmla="*/ 109629 h 238191"/>
                <a:gd name="connsiteX53" fmla="*/ 150593 w 812647"/>
                <a:gd name="connsiteY53" fmla="*/ 132062 h 238191"/>
                <a:gd name="connsiteX54" fmla="*/ 152114 w 812647"/>
                <a:gd name="connsiteY54" fmla="*/ 187572 h 238191"/>
                <a:gd name="connsiteX55" fmla="*/ 49466 w 812647"/>
                <a:gd name="connsiteY55" fmla="*/ 236999 h 238191"/>
                <a:gd name="connsiteX56" fmla="*/ 26655 w 812647"/>
                <a:gd name="connsiteY56" fmla="*/ 226734 h 238191"/>
                <a:gd name="connsiteX57" fmla="*/ 104972 w 812647"/>
                <a:gd name="connsiteY57" fmla="*/ 190994 h 238191"/>
                <a:gd name="connsiteX58" fmla="*/ 81781 w 812647"/>
                <a:gd name="connsiteY58" fmla="*/ 127879 h 238191"/>
                <a:gd name="connsiteX59" fmla="*/ 51367 w 812647"/>
                <a:gd name="connsiteY59" fmla="*/ 127879 h 238191"/>
                <a:gd name="connsiteX60" fmla="*/ 74177 w 812647"/>
                <a:gd name="connsiteY60" fmla="*/ 188333 h 238191"/>
                <a:gd name="connsiteX61" fmla="*/ 104972 w 812647"/>
                <a:gd name="connsiteY61" fmla="*/ 190994 h 238191"/>
                <a:gd name="connsiteX62" fmla="*/ 329277 w 812647"/>
                <a:gd name="connsiteY62" fmla="*/ 185291 h 238191"/>
                <a:gd name="connsiteX63" fmla="*/ 327756 w 812647"/>
                <a:gd name="connsiteY63" fmla="*/ 138145 h 238191"/>
                <a:gd name="connsiteX64" fmla="*/ 294300 w 812647"/>
                <a:gd name="connsiteY64" fmla="*/ 51838 h 238191"/>
                <a:gd name="connsiteX65" fmla="*/ 270349 w 812647"/>
                <a:gd name="connsiteY65" fmla="*/ 31687 h 238191"/>
                <a:gd name="connsiteX66" fmla="*/ 256663 w 812647"/>
                <a:gd name="connsiteY66" fmla="*/ 79593 h 238191"/>
                <a:gd name="connsiteX67" fmla="*/ 268448 w 812647"/>
                <a:gd name="connsiteY67" fmla="*/ 145749 h 238191"/>
                <a:gd name="connsiteX68" fmla="*/ 289738 w 812647"/>
                <a:gd name="connsiteY68" fmla="*/ 183770 h 238191"/>
                <a:gd name="connsiteX69" fmla="*/ 329277 w 812647"/>
                <a:gd name="connsiteY69" fmla="*/ 185291 h 23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812647" h="238191">
                  <a:moveTo>
                    <a:pt x="26655" y="226734"/>
                  </a:moveTo>
                  <a:cubicBezTo>
                    <a:pt x="-9462" y="190994"/>
                    <a:pt x="-21247" y="75030"/>
                    <a:pt x="6886" y="37770"/>
                  </a:cubicBezTo>
                  <a:cubicBezTo>
                    <a:pt x="17151" y="24843"/>
                    <a:pt x="53267" y="3551"/>
                    <a:pt x="72657" y="-251"/>
                  </a:cubicBezTo>
                  <a:cubicBezTo>
                    <a:pt x="100029" y="-6334"/>
                    <a:pt x="155916" y="17999"/>
                    <a:pt x="180627" y="45754"/>
                  </a:cubicBezTo>
                  <a:lnTo>
                    <a:pt x="195074" y="62483"/>
                  </a:lnTo>
                  <a:lnTo>
                    <a:pt x="197355" y="51838"/>
                  </a:lnTo>
                  <a:cubicBezTo>
                    <a:pt x="204578" y="19900"/>
                    <a:pt x="230430" y="1650"/>
                    <a:pt x="268828" y="1270"/>
                  </a:cubicBezTo>
                  <a:cubicBezTo>
                    <a:pt x="297342" y="1270"/>
                    <a:pt x="307987" y="5832"/>
                    <a:pt x="326996" y="26364"/>
                  </a:cubicBezTo>
                  <a:lnTo>
                    <a:pt x="342963" y="43853"/>
                  </a:lnTo>
                  <a:lnTo>
                    <a:pt x="354368" y="32447"/>
                  </a:lnTo>
                  <a:cubicBezTo>
                    <a:pt x="367675" y="19140"/>
                    <a:pt x="393146" y="11155"/>
                    <a:pt x="411015" y="14577"/>
                  </a:cubicBezTo>
                  <a:cubicBezTo>
                    <a:pt x="417858" y="15718"/>
                    <a:pt x="428503" y="21801"/>
                    <a:pt x="434966" y="27884"/>
                  </a:cubicBezTo>
                  <a:lnTo>
                    <a:pt x="445991" y="38911"/>
                  </a:lnTo>
                  <a:lnTo>
                    <a:pt x="448272" y="26364"/>
                  </a:lnTo>
                  <a:cubicBezTo>
                    <a:pt x="451314" y="10775"/>
                    <a:pt x="455876" y="6593"/>
                    <a:pt x="474124" y="3171"/>
                  </a:cubicBezTo>
                  <a:cubicBezTo>
                    <a:pt x="491613" y="-251"/>
                    <a:pt x="492373" y="1270"/>
                    <a:pt x="503778" y="58301"/>
                  </a:cubicBezTo>
                  <a:cubicBezTo>
                    <a:pt x="514423" y="110770"/>
                    <a:pt x="538374" y="160957"/>
                    <a:pt x="553201" y="160957"/>
                  </a:cubicBezTo>
                  <a:cubicBezTo>
                    <a:pt x="555482" y="160957"/>
                    <a:pt x="557003" y="135864"/>
                    <a:pt x="557003" y="92900"/>
                  </a:cubicBezTo>
                  <a:cubicBezTo>
                    <a:pt x="557003" y="16478"/>
                    <a:pt x="556623" y="17999"/>
                    <a:pt x="584756" y="14197"/>
                  </a:cubicBezTo>
                  <a:cubicBezTo>
                    <a:pt x="606426" y="11155"/>
                    <a:pt x="614030" y="16478"/>
                    <a:pt x="614030" y="33968"/>
                  </a:cubicBezTo>
                  <a:cubicBezTo>
                    <a:pt x="614030" y="67426"/>
                    <a:pt x="634559" y="137765"/>
                    <a:pt x="651667" y="162859"/>
                  </a:cubicBezTo>
                  <a:cubicBezTo>
                    <a:pt x="670676" y="190994"/>
                    <a:pt x="672577" y="185671"/>
                    <a:pt x="674858" y="109629"/>
                  </a:cubicBezTo>
                  <a:cubicBezTo>
                    <a:pt x="677139" y="32447"/>
                    <a:pt x="680561" y="20280"/>
                    <a:pt x="705272" y="8114"/>
                  </a:cubicBezTo>
                  <a:cubicBezTo>
                    <a:pt x="723521" y="-1392"/>
                    <a:pt x="741009" y="-251"/>
                    <a:pt x="769903" y="11916"/>
                  </a:cubicBezTo>
                  <a:cubicBezTo>
                    <a:pt x="796515" y="23322"/>
                    <a:pt x="810202" y="38530"/>
                    <a:pt x="801077" y="47655"/>
                  </a:cubicBezTo>
                  <a:cubicBezTo>
                    <a:pt x="797656" y="51077"/>
                    <a:pt x="791193" y="50317"/>
                    <a:pt x="771423" y="43853"/>
                  </a:cubicBezTo>
                  <a:cubicBezTo>
                    <a:pt x="731505" y="30546"/>
                    <a:pt x="731885" y="29786"/>
                    <a:pt x="731885" y="110770"/>
                  </a:cubicBezTo>
                  <a:lnTo>
                    <a:pt x="731885" y="178447"/>
                  </a:lnTo>
                  <a:lnTo>
                    <a:pt x="720860" y="195937"/>
                  </a:lnTo>
                  <a:cubicBezTo>
                    <a:pt x="706793" y="217609"/>
                    <a:pt x="698809" y="222551"/>
                    <a:pt x="672957" y="222551"/>
                  </a:cubicBezTo>
                  <a:cubicBezTo>
                    <a:pt x="647866" y="222931"/>
                    <a:pt x="635700" y="214947"/>
                    <a:pt x="619732" y="187952"/>
                  </a:cubicBezTo>
                  <a:cubicBezTo>
                    <a:pt x="613650" y="177306"/>
                    <a:pt x="607187" y="168562"/>
                    <a:pt x="606046" y="168562"/>
                  </a:cubicBezTo>
                  <a:cubicBezTo>
                    <a:pt x="604906" y="168562"/>
                    <a:pt x="601104" y="174265"/>
                    <a:pt x="597682" y="181489"/>
                  </a:cubicBezTo>
                  <a:cubicBezTo>
                    <a:pt x="590839" y="196317"/>
                    <a:pt x="575252" y="202780"/>
                    <a:pt x="546738" y="202780"/>
                  </a:cubicBezTo>
                  <a:cubicBezTo>
                    <a:pt x="532292" y="202780"/>
                    <a:pt x="529630" y="201260"/>
                    <a:pt x="516704" y="184911"/>
                  </a:cubicBezTo>
                  <a:lnTo>
                    <a:pt x="503018" y="166661"/>
                  </a:lnTo>
                  <a:lnTo>
                    <a:pt x="505679" y="194416"/>
                  </a:lnTo>
                  <a:cubicBezTo>
                    <a:pt x="508721" y="226353"/>
                    <a:pt x="505299" y="233197"/>
                    <a:pt x="487050" y="233197"/>
                  </a:cubicBezTo>
                  <a:cubicBezTo>
                    <a:pt x="462339" y="233197"/>
                    <a:pt x="460058" y="228635"/>
                    <a:pt x="454735" y="163999"/>
                  </a:cubicBezTo>
                  <a:cubicBezTo>
                    <a:pt x="447892" y="77312"/>
                    <a:pt x="449033" y="82254"/>
                    <a:pt x="430784" y="65905"/>
                  </a:cubicBezTo>
                  <a:cubicBezTo>
                    <a:pt x="385543" y="25223"/>
                    <a:pt x="376038" y="38530"/>
                    <a:pt x="386303" y="129400"/>
                  </a:cubicBezTo>
                  <a:cubicBezTo>
                    <a:pt x="388584" y="149171"/>
                    <a:pt x="391626" y="169702"/>
                    <a:pt x="393527" y="174645"/>
                  </a:cubicBezTo>
                  <a:cubicBezTo>
                    <a:pt x="396568" y="181869"/>
                    <a:pt x="395428" y="184530"/>
                    <a:pt x="389345" y="187572"/>
                  </a:cubicBezTo>
                  <a:cubicBezTo>
                    <a:pt x="385163" y="189853"/>
                    <a:pt x="378700" y="191374"/>
                    <a:pt x="375278" y="190614"/>
                  </a:cubicBezTo>
                  <a:cubicBezTo>
                    <a:pt x="371857" y="189853"/>
                    <a:pt x="363873" y="195176"/>
                    <a:pt x="357410" y="202020"/>
                  </a:cubicBezTo>
                  <a:cubicBezTo>
                    <a:pt x="344864" y="216088"/>
                    <a:pt x="305706" y="229395"/>
                    <a:pt x="277192" y="229395"/>
                  </a:cubicBezTo>
                  <a:cubicBezTo>
                    <a:pt x="238794" y="229395"/>
                    <a:pt x="203438" y="178827"/>
                    <a:pt x="196595" y="114572"/>
                  </a:cubicBezTo>
                  <a:cubicBezTo>
                    <a:pt x="195454" y="102786"/>
                    <a:pt x="193173" y="96322"/>
                    <a:pt x="189751" y="96322"/>
                  </a:cubicBezTo>
                  <a:cubicBezTo>
                    <a:pt x="187090" y="96322"/>
                    <a:pt x="176825" y="88718"/>
                    <a:pt x="167321" y="78832"/>
                  </a:cubicBezTo>
                  <a:cubicBezTo>
                    <a:pt x="144890" y="56400"/>
                    <a:pt x="101550" y="35489"/>
                    <a:pt x="77599" y="35489"/>
                  </a:cubicBezTo>
                  <a:cubicBezTo>
                    <a:pt x="54788" y="35489"/>
                    <a:pt x="47565" y="43093"/>
                    <a:pt x="47565" y="67046"/>
                  </a:cubicBezTo>
                  <a:cubicBezTo>
                    <a:pt x="47565" y="83015"/>
                    <a:pt x="48325" y="84916"/>
                    <a:pt x="56309" y="84916"/>
                  </a:cubicBezTo>
                  <a:cubicBezTo>
                    <a:pt x="73417" y="84916"/>
                    <a:pt x="115997" y="99364"/>
                    <a:pt x="129683" y="109629"/>
                  </a:cubicBezTo>
                  <a:cubicBezTo>
                    <a:pt x="136907" y="115332"/>
                    <a:pt x="146411" y="125218"/>
                    <a:pt x="150593" y="132062"/>
                  </a:cubicBezTo>
                  <a:cubicBezTo>
                    <a:pt x="159337" y="146129"/>
                    <a:pt x="160097" y="172364"/>
                    <a:pt x="152114" y="187572"/>
                  </a:cubicBezTo>
                  <a:cubicBezTo>
                    <a:pt x="141469" y="208103"/>
                    <a:pt x="81401" y="236999"/>
                    <a:pt x="49466" y="236999"/>
                  </a:cubicBezTo>
                  <a:cubicBezTo>
                    <a:pt x="41102" y="236999"/>
                    <a:pt x="33878" y="233577"/>
                    <a:pt x="26655" y="226734"/>
                  </a:cubicBezTo>
                  <a:close/>
                  <a:moveTo>
                    <a:pt x="104972" y="190994"/>
                  </a:moveTo>
                  <a:cubicBezTo>
                    <a:pt x="119418" y="176546"/>
                    <a:pt x="108393" y="145749"/>
                    <a:pt x="81781" y="127879"/>
                  </a:cubicBezTo>
                  <a:cubicBezTo>
                    <a:pt x="64673" y="116093"/>
                    <a:pt x="51367" y="116093"/>
                    <a:pt x="51367" y="127879"/>
                  </a:cubicBezTo>
                  <a:cubicBezTo>
                    <a:pt x="51367" y="145369"/>
                    <a:pt x="63532" y="177687"/>
                    <a:pt x="74177" y="188333"/>
                  </a:cubicBezTo>
                  <a:cubicBezTo>
                    <a:pt x="87103" y="200879"/>
                    <a:pt x="94327" y="201640"/>
                    <a:pt x="104972" y="190994"/>
                  </a:cubicBezTo>
                  <a:close/>
                  <a:moveTo>
                    <a:pt x="329277" y="185291"/>
                  </a:moveTo>
                  <a:cubicBezTo>
                    <a:pt x="333078" y="180348"/>
                    <a:pt x="333078" y="171984"/>
                    <a:pt x="327756" y="138145"/>
                  </a:cubicBezTo>
                  <a:cubicBezTo>
                    <a:pt x="320913" y="92900"/>
                    <a:pt x="316731" y="81874"/>
                    <a:pt x="294300" y="51838"/>
                  </a:cubicBezTo>
                  <a:cubicBezTo>
                    <a:pt x="283655" y="37390"/>
                    <a:pt x="276812" y="31687"/>
                    <a:pt x="270349" y="31687"/>
                  </a:cubicBezTo>
                  <a:cubicBezTo>
                    <a:pt x="258183" y="31687"/>
                    <a:pt x="256663" y="37390"/>
                    <a:pt x="256663" y="79593"/>
                  </a:cubicBezTo>
                  <a:cubicBezTo>
                    <a:pt x="256663" y="110770"/>
                    <a:pt x="258183" y="119895"/>
                    <a:pt x="268448" y="145749"/>
                  </a:cubicBezTo>
                  <a:cubicBezTo>
                    <a:pt x="275291" y="163999"/>
                    <a:pt x="284035" y="179208"/>
                    <a:pt x="289738" y="183770"/>
                  </a:cubicBezTo>
                  <a:cubicBezTo>
                    <a:pt x="301524" y="192895"/>
                    <a:pt x="322053" y="193655"/>
                    <a:pt x="329277" y="185291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" name="Hình tự do: Hình 42"/>
            <p:cNvSpPr/>
            <p:nvPr/>
          </p:nvSpPr>
          <p:spPr>
            <a:xfrm flipV="1">
              <a:off x="15505946" y="9446797"/>
              <a:ext cx="219015" cy="205494"/>
            </a:xfrm>
            <a:custGeom>
              <a:avLst/>
              <a:gdLst>
                <a:gd name="connsiteX0" fmla="*/ 111434 w 219015"/>
                <a:gd name="connsiteY0" fmla="*/ 197861 h 205494"/>
                <a:gd name="connsiteX1" fmla="*/ 104971 w 219015"/>
                <a:gd name="connsiteY1" fmla="*/ 121820 h 205494"/>
                <a:gd name="connsiteX2" fmla="*/ 103830 w 219015"/>
                <a:gd name="connsiteY2" fmla="*/ 51481 h 205494"/>
                <a:gd name="connsiteX3" fmla="*/ 79119 w 219015"/>
                <a:gd name="connsiteY3" fmla="*/ 40075 h 205494"/>
                <a:gd name="connsiteX4" fmla="*/ 49085 w 219015"/>
                <a:gd name="connsiteY4" fmla="*/ 30950 h 205494"/>
                <a:gd name="connsiteX5" fmla="*/ 43762 w 219015"/>
                <a:gd name="connsiteY5" fmla="*/ 73913 h 205494"/>
                <a:gd name="connsiteX6" fmla="*/ 46804 w 219015"/>
                <a:gd name="connsiteY6" fmla="*/ 136648 h 205494"/>
                <a:gd name="connsiteX7" fmla="*/ 28175 w 219015"/>
                <a:gd name="connsiteY7" fmla="*/ 166304 h 205494"/>
                <a:gd name="connsiteX8" fmla="*/ -3000 w 219015"/>
                <a:gd name="connsiteY8" fmla="*/ 114216 h 205494"/>
                <a:gd name="connsiteX9" fmla="*/ 26654 w 219015"/>
                <a:gd name="connsiteY9" fmla="*/ 4335 h 205494"/>
                <a:gd name="connsiteX10" fmla="*/ 83681 w 219015"/>
                <a:gd name="connsiteY10" fmla="*/ 8518 h 205494"/>
                <a:gd name="connsiteX11" fmla="*/ 104210 w 219015"/>
                <a:gd name="connsiteY11" fmla="*/ 12320 h 205494"/>
                <a:gd name="connsiteX12" fmla="*/ 144129 w 219015"/>
                <a:gd name="connsiteY12" fmla="*/ 2434 h 205494"/>
                <a:gd name="connsiteX13" fmla="*/ 149832 w 219015"/>
                <a:gd name="connsiteY13" fmla="*/ 45398 h 205494"/>
                <a:gd name="connsiteX14" fmla="*/ 165799 w 219015"/>
                <a:gd name="connsiteY14" fmla="*/ 109273 h 205494"/>
                <a:gd name="connsiteX15" fmla="*/ 190131 w 219015"/>
                <a:gd name="connsiteY15" fmla="*/ 133986 h 205494"/>
                <a:gd name="connsiteX16" fmla="*/ 206478 w 219015"/>
                <a:gd name="connsiteY16" fmla="*/ 167825 h 205494"/>
                <a:gd name="connsiteX17" fmla="*/ 160477 w 219015"/>
                <a:gd name="connsiteY17" fmla="*/ 167445 h 205494"/>
                <a:gd name="connsiteX18" fmla="*/ 149832 w 219015"/>
                <a:gd name="connsiteY18" fmla="*/ 157179 h 205494"/>
                <a:gd name="connsiteX19" fmla="*/ 149832 w 219015"/>
                <a:gd name="connsiteY19" fmla="*/ 178471 h 205494"/>
                <a:gd name="connsiteX20" fmla="*/ 143749 w 219015"/>
                <a:gd name="connsiteY20" fmla="*/ 202044 h 205494"/>
                <a:gd name="connsiteX21" fmla="*/ 111434 w 219015"/>
                <a:gd name="connsiteY21" fmla="*/ 197861 h 20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9015" h="205494">
                  <a:moveTo>
                    <a:pt x="111434" y="197861"/>
                  </a:moveTo>
                  <a:cubicBezTo>
                    <a:pt x="107252" y="193299"/>
                    <a:pt x="105731" y="173908"/>
                    <a:pt x="104971" y="121820"/>
                  </a:cubicBezTo>
                  <a:lnTo>
                    <a:pt x="103830" y="51481"/>
                  </a:lnTo>
                  <a:lnTo>
                    <a:pt x="79119" y="40075"/>
                  </a:lnTo>
                  <a:cubicBezTo>
                    <a:pt x="65812" y="33992"/>
                    <a:pt x="52126" y="29809"/>
                    <a:pt x="49085" y="30950"/>
                  </a:cubicBezTo>
                  <a:cubicBezTo>
                    <a:pt x="44522" y="32471"/>
                    <a:pt x="43382" y="41216"/>
                    <a:pt x="43762" y="73913"/>
                  </a:cubicBezTo>
                  <a:cubicBezTo>
                    <a:pt x="43762" y="96346"/>
                    <a:pt x="45283" y="124861"/>
                    <a:pt x="46804" y="136648"/>
                  </a:cubicBezTo>
                  <a:cubicBezTo>
                    <a:pt x="49845" y="162122"/>
                    <a:pt x="47564" y="166304"/>
                    <a:pt x="28175" y="166304"/>
                  </a:cubicBezTo>
                  <a:cubicBezTo>
                    <a:pt x="4224" y="166304"/>
                    <a:pt x="1562" y="161361"/>
                    <a:pt x="-3000" y="114216"/>
                  </a:cubicBezTo>
                  <a:cubicBezTo>
                    <a:pt x="-9463" y="43497"/>
                    <a:pt x="-2239" y="16502"/>
                    <a:pt x="26654" y="4335"/>
                  </a:cubicBezTo>
                  <a:cubicBezTo>
                    <a:pt x="45283" y="-3649"/>
                    <a:pt x="62391" y="-2128"/>
                    <a:pt x="83681" y="8518"/>
                  </a:cubicBezTo>
                  <a:cubicBezTo>
                    <a:pt x="105731" y="19544"/>
                    <a:pt x="104210" y="19544"/>
                    <a:pt x="104210" y="12320"/>
                  </a:cubicBezTo>
                  <a:cubicBezTo>
                    <a:pt x="104210" y="2054"/>
                    <a:pt x="138426" y="-6311"/>
                    <a:pt x="144129" y="2434"/>
                  </a:cubicBezTo>
                  <a:cubicBezTo>
                    <a:pt x="145270" y="4335"/>
                    <a:pt x="147931" y="23726"/>
                    <a:pt x="149832" y="45398"/>
                  </a:cubicBezTo>
                  <a:cubicBezTo>
                    <a:pt x="152873" y="77335"/>
                    <a:pt x="155915" y="89122"/>
                    <a:pt x="165799" y="109273"/>
                  </a:cubicBezTo>
                  <a:cubicBezTo>
                    <a:pt x="177205" y="131705"/>
                    <a:pt x="179486" y="133986"/>
                    <a:pt x="190131" y="133986"/>
                  </a:cubicBezTo>
                  <a:cubicBezTo>
                    <a:pt x="213321" y="134367"/>
                    <a:pt x="220925" y="149575"/>
                    <a:pt x="206478" y="167825"/>
                  </a:cubicBezTo>
                  <a:cubicBezTo>
                    <a:pt x="195453" y="181512"/>
                    <a:pt x="175304" y="181512"/>
                    <a:pt x="160477" y="167445"/>
                  </a:cubicBezTo>
                  <a:lnTo>
                    <a:pt x="149832" y="157179"/>
                  </a:lnTo>
                  <a:lnTo>
                    <a:pt x="149832" y="178471"/>
                  </a:lnTo>
                  <a:cubicBezTo>
                    <a:pt x="149832" y="194440"/>
                    <a:pt x="148311" y="200143"/>
                    <a:pt x="143749" y="202044"/>
                  </a:cubicBezTo>
                  <a:cubicBezTo>
                    <a:pt x="132724" y="206226"/>
                    <a:pt x="116756" y="204325"/>
                    <a:pt x="111434" y="197861"/>
                  </a:cubicBezTo>
                  <a:close/>
                </a:path>
              </a:pathLst>
            </a:custGeom>
            <a:solidFill>
              <a:srgbClr val="000000"/>
            </a:solidFill>
            <a:ln w="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45" name="Hình ảnh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766" y="6135008"/>
            <a:ext cx="6183756" cy="338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2184</Words>
  <Application>WPS Presentation</Application>
  <PresentationFormat>Custom</PresentationFormat>
  <Paragraphs>120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SimSun</vt:lpstr>
      <vt:lpstr>Wingdings</vt:lpstr>
      <vt:lpstr>Arial</vt:lpstr>
      <vt:lpstr>Calibri</vt:lpstr>
      <vt:lpstr>Arial Narrow</vt:lpstr>
      <vt:lpstr>Corbel</vt:lpstr>
      <vt:lpstr>Poppins Medium</vt:lpstr>
      <vt:lpstr>Times New Roman</vt:lpstr>
      <vt:lpstr>Cambria</vt:lpstr>
      <vt:lpstr>Calibri</vt:lpstr>
      <vt:lpstr>Poppins Black</vt:lpstr>
      <vt:lpstr>Microsoft YaHei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Vân nguyễn Thị</cp:lastModifiedBy>
  <cp:revision>27</cp:revision>
  <dcterms:created xsi:type="dcterms:W3CDTF">2006-08-16T00:00:00Z</dcterms:created>
  <dcterms:modified xsi:type="dcterms:W3CDTF">2025-09-19T09:06:38Z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F406BECC32474E1F83DA891FFD3BDDA8_12</vt:lpwstr>
  </property>
  <property fmtid="{D5CDD505-2E9C-101B-9397-08002B2CF9AE}" pid="3" name="KSOProductBuildVer">
    <vt:lpwstr>1033-12.2.0.22549</vt:lpwstr>
  </property>
</Properties>
</file>