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8"/>
  </p:notesMasterIdLst>
  <p:sldIdLst>
    <p:sldId id="269" r:id="rId2"/>
    <p:sldId id="258" r:id="rId3"/>
    <p:sldId id="285" r:id="rId4"/>
    <p:sldId id="284" r:id="rId5"/>
    <p:sldId id="275" r:id="rId6"/>
    <p:sldId id="261" r:id="rId7"/>
    <p:sldId id="262" r:id="rId8"/>
    <p:sldId id="273" r:id="rId9"/>
    <p:sldId id="287" r:id="rId10"/>
    <p:sldId id="272" r:id="rId11"/>
    <p:sldId id="264" r:id="rId12"/>
    <p:sldId id="288" r:id="rId13"/>
    <p:sldId id="278" r:id="rId14"/>
    <p:sldId id="276" r:id="rId15"/>
    <p:sldId id="282" r:id="rId16"/>
    <p:sldId id="279" r:id="rId17"/>
  </p:sldIdLst>
  <p:sldSz cx="9144000" cy="6858000" type="screen4x3"/>
  <p:notesSz cx="9144000" cy="6858000"/>
  <p:defaultTextStyle>
    <a:defPPr>
      <a:defRPr lang="en-US"/>
    </a:defPPr>
    <a:lvl1pPr marL="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31BE"/>
    <a:srgbClr val="ECB2CB"/>
    <a:srgbClr val="E9A5C2"/>
    <a:srgbClr val="008A3E"/>
    <a:srgbClr val="E183AB"/>
    <a:srgbClr val="FFFF66"/>
    <a:srgbClr val="FFCD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FBDE7E-B355-40A4-9B7E-E581E1043B22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6A8AD-F3E6-47DE-B783-16C0EDA73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680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CD967-5C2A-4176-9658-5E92363C71A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6461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327CE-9C48-42EC-A174-D90BEA2C1883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9737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825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53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754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8262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006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57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432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830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150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873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885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85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3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24530-B66F-4473-ADD6-7D32B9BE029C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695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fbb63f59c772f80c241f5a32592359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908" y="0"/>
            <a:ext cx="10260330" cy="68237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416005"/>
            <a:ext cx="7162800" cy="110798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HP001 4 hàng" pitchFamily="34" charset="0"/>
              </a:rPr>
              <a:t>Xin chào các em!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461135"/>
            <a:ext cx="2781300" cy="390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747461"/>
      </p:ext>
    </p:extLst>
  </p:cSld>
  <p:clrMapOvr>
    <a:masterClrMapping/>
  </p:clrMapOvr>
  <p:transition>
    <p:wedg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669" y="4744194"/>
            <a:ext cx="5538060" cy="12951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147" y="257911"/>
            <a:ext cx="5570409" cy="6160821"/>
          </a:xfrm>
          <a:prstGeom prst="rect">
            <a:avLst/>
          </a:prstGeom>
        </p:spPr>
      </p:pic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3921066" y="2829227"/>
            <a:ext cx="1327751" cy="1809455"/>
          </a:xfrm>
          <a:prstGeom prst="rect">
            <a:avLst/>
          </a:prstGeom>
          <a:extLst/>
        </p:spPr>
        <p:txBody>
          <a:bodyPr vert="horz" lIns="91440" tIns="45720" rIns="91440" bIns="45720" rtlCol="0" anchor="ctr">
            <a:normAutofit/>
          </a:bodyPr>
          <a:lstStyle/>
          <a:p>
            <a:pPr algn="ctr" defTabSz="685800">
              <a:lnSpc>
                <a:spcPct val="110000"/>
              </a:lnSpc>
              <a:spcBef>
                <a:spcPct val="0"/>
              </a:spcBef>
            </a:pPr>
            <a:r>
              <a:rPr lang="zh-CN" altLang="en-US" sz="4400" dirty="0">
                <a:solidFill>
                  <a:schemeClr val="bg1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  <a:cs typeface="+mj-cs"/>
              </a:rPr>
              <a:t>校园</a:t>
            </a:r>
            <a:endParaRPr lang="en-US" altLang="zh-CN" sz="4400" dirty="0">
              <a:solidFill>
                <a:schemeClr val="bg1"/>
              </a:solidFill>
              <a:latin typeface="方正粗圆简体" panose="02010601030101010101" pitchFamily="2" charset="-122"/>
              <a:ea typeface="方正粗圆简体" panose="02010601030101010101" pitchFamily="2" charset="-122"/>
              <a:cs typeface="+mj-cs"/>
            </a:endParaRPr>
          </a:p>
          <a:p>
            <a:pPr algn="ctr" defTabSz="685800">
              <a:lnSpc>
                <a:spcPct val="110000"/>
              </a:lnSpc>
              <a:spcBef>
                <a:spcPct val="0"/>
              </a:spcBef>
            </a:pPr>
            <a:r>
              <a:rPr lang="zh-CN" altLang="en-US" sz="4400" dirty="0">
                <a:solidFill>
                  <a:schemeClr val="bg1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  <a:cs typeface="+mj-cs"/>
              </a:rPr>
              <a:t>安全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693399" y="3118195"/>
            <a:ext cx="327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HP001 4 hàng" pitchFamily="34" charset="0"/>
              </a:rPr>
              <a:t>Thư giãn</a:t>
            </a:r>
          </a:p>
        </p:txBody>
      </p:sp>
      <p:pic>
        <p:nvPicPr>
          <p:cNvPr id="3" name="ChiecBungDoi-ThanhNganTheVoiceKids-5237837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183062" y="4316425"/>
            <a:ext cx="777875" cy="77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30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8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60"/>
            <a:ext cx="9144000" cy="6806079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0" y="2895600"/>
            <a:ext cx="304800" cy="3048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" name="Cloud 4"/>
          <p:cNvSpPr/>
          <p:nvPr/>
        </p:nvSpPr>
        <p:spPr>
          <a:xfrm>
            <a:off x="5486400" y="2971800"/>
            <a:ext cx="304800" cy="3048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" name="Cloud 5"/>
          <p:cNvSpPr/>
          <p:nvPr/>
        </p:nvSpPr>
        <p:spPr>
          <a:xfrm>
            <a:off x="1371600" y="5867400"/>
            <a:ext cx="304800" cy="3048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" name="Cloud 6"/>
          <p:cNvSpPr/>
          <p:nvPr/>
        </p:nvSpPr>
        <p:spPr>
          <a:xfrm>
            <a:off x="4800600" y="5867400"/>
            <a:ext cx="304800" cy="3048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43000" y="3062285"/>
            <a:ext cx="3810000" cy="615545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3400" b="1">
                <a:solidFill>
                  <a:srgbClr val="FF0000"/>
                </a:solidFill>
                <a:latin typeface=".VnAvant" pitchFamily="34" charset="0"/>
              </a:rPr>
              <a:t>bê ®ª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172200" y="3048000"/>
            <a:ext cx="3810000" cy="615545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3400" b="1">
                <a:solidFill>
                  <a:srgbClr val="FF0000"/>
                </a:solidFill>
                <a:latin typeface=".VnAvant" pitchFamily="34" charset="0"/>
              </a:rPr>
              <a:t>dÕ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505200" y="6013855"/>
            <a:ext cx="2209800" cy="615545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3400" b="1">
                <a:solidFill>
                  <a:srgbClr val="FF0000"/>
                </a:solidFill>
                <a:latin typeface=".VnAvant" pitchFamily="34" charset="0"/>
              </a:rPr>
              <a:t>bª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257800" y="6019800"/>
            <a:ext cx="2209800" cy="615545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3400" b="1">
                <a:solidFill>
                  <a:srgbClr val="FF0000"/>
                </a:solidFill>
                <a:latin typeface=".VnAvant" pitchFamily="34" charset="0"/>
              </a:rPr>
              <a:t>be be</a:t>
            </a:r>
          </a:p>
        </p:txBody>
      </p:sp>
    </p:spTree>
    <p:extLst>
      <p:ext uri="{BB962C8B-B14F-4D97-AF65-F5344CB8AC3E}">
        <p14:creationId xmlns:p14="http://schemas.microsoft.com/office/powerpoint/2010/main" val="1351559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16" grpId="0"/>
      <p:bldP spid="17" grpId="0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hữ b">
            <a:hlinkClick r:id="" action="ppaction://media"/>
            <a:extLst>
              <a:ext uri="{FF2B5EF4-FFF2-40B4-BE49-F238E27FC236}">
                <a16:creationId xmlns:a16="http://schemas.microsoft.com/office/drawing/2014/main" id="{9FD77631-4C04-4436-8E54-3E7CDD3481B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7100" y="1600200"/>
            <a:ext cx="7291388" cy="4525963"/>
          </a:xfr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D3C5BCC9-E085-42D7-A3D2-4FE76D3C40C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4800" y="439453"/>
            <a:ext cx="4038600" cy="584767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91431" tIns="45716" rIns="91431" bIns="45716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5. Tập viết bảng con.</a:t>
            </a:r>
          </a:p>
        </p:txBody>
      </p:sp>
    </p:spTree>
    <p:extLst>
      <p:ext uri="{BB962C8B-B14F-4D97-AF65-F5344CB8AC3E}">
        <p14:creationId xmlns:p14="http://schemas.microsoft.com/office/powerpoint/2010/main" val="2140978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381000"/>
            <a:ext cx="4114800" cy="646323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91431" tIns="45716" rIns="91431" bIns="45716" rtlCol="0">
            <a:spAutoFit/>
          </a:bodyPr>
          <a:lstStyle/>
          <a:p>
            <a:pPr marL="0" marR="0" lvl="0" indent="0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5. Tập viết bảng con.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" t="84157" r="28051" b="5650"/>
          <a:stretch/>
        </p:blipFill>
        <p:spPr>
          <a:xfrm>
            <a:off x="0" y="1487390"/>
            <a:ext cx="9144000" cy="194161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49959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9144000" cy="41113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0" y="3886200"/>
            <a:ext cx="5562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29273870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0" y="228600"/>
            <a:ext cx="9143999" cy="6400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0200" y="2592050"/>
            <a:ext cx="5562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8601625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1006" y="3478530"/>
            <a:ext cx="783431" cy="63500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906" y="276226"/>
            <a:ext cx="2552700" cy="1571625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385" y="2658110"/>
            <a:ext cx="1985963" cy="193357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0885" y="569596"/>
            <a:ext cx="1559719" cy="187007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9675" y="3940176"/>
            <a:ext cx="7025640" cy="268414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9526" y="6208396"/>
            <a:ext cx="9182576" cy="7105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 rot="564026">
            <a:off x="838462" y="2439797"/>
            <a:ext cx="77865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>
                <a:solidFill>
                  <a:srgbClr val="FF0000"/>
                </a:solidFill>
                <a:latin typeface="HP001 4 hàng" pitchFamily="34" charset="0"/>
                <a:cs typeface="+mn-ea"/>
                <a:sym typeface="+mn-lt"/>
              </a:rPr>
              <a:t>Chúc các em ngoan, học giỏi!</a:t>
            </a:r>
          </a:p>
        </p:txBody>
      </p:sp>
    </p:spTree>
    <p:extLst>
      <p:ext uri="{BB962C8B-B14F-4D97-AF65-F5344CB8AC3E}">
        <p14:creationId xmlns:p14="http://schemas.microsoft.com/office/powerpoint/2010/main" val="336313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298" y="0"/>
            <a:ext cx="5814158" cy="2133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298" y="2133600"/>
            <a:ext cx="5889791" cy="2209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365" y="4336010"/>
            <a:ext cx="5877091" cy="2351756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18D02E14-B482-4E1A-85F3-148E23D0B6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0"/>
            <a:ext cx="3481118" cy="77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140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3">
            <a:extLst>
              <a:ext uri="{FF2B5EF4-FFF2-40B4-BE49-F238E27FC236}">
                <a16:creationId xmlns:a16="http://schemas.microsoft.com/office/drawing/2014/main" id="{9B8C8D8B-28D0-4DAE-9CC3-B9EAF67FCA38}"/>
              </a:ext>
            </a:extLst>
          </p:cNvPr>
          <p:cNvSpPr/>
          <p:nvPr/>
        </p:nvSpPr>
        <p:spPr>
          <a:xfrm>
            <a:off x="1107908" y="1440974"/>
            <a:ext cx="6928184" cy="19587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9600">
                <a:solidFill>
                  <a:schemeClr val="tx1"/>
                </a:solidFill>
                <a:latin typeface=".VnAvant" pitchFamily="34" charset="0"/>
              </a:rPr>
              <a:t>b	     </a:t>
            </a:r>
            <a:r>
              <a:rPr lang="en-US" sz="9600" b="1">
                <a:solidFill>
                  <a:schemeClr val="tx1"/>
                </a:solidFill>
                <a:latin typeface="HP001 4 hàng" pitchFamily="34" charset="0"/>
              </a:rPr>
              <a:t>b</a:t>
            </a:r>
            <a:r>
              <a:rPr lang="en-US" sz="9600">
                <a:solidFill>
                  <a:schemeClr val="tx1"/>
                </a:solidFill>
                <a:latin typeface=".VnAvant" pitchFamily="34" charset="0"/>
              </a:rPr>
              <a:t> 			B</a:t>
            </a:r>
          </a:p>
        </p:txBody>
      </p:sp>
    </p:spTree>
    <p:extLst>
      <p:ext uri="{BB962C8B-B14F-4D97-AF65-F5344CB8AC3E}">
        <p14:creationId xmlns:p14="http://schemas.microsoft.com/office/powerpoint/2010/main" val="3862089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9BC8CE2-12E9-4857-9A38-1211B96DD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36242"/>
          </a:xfrm>
        </p:spPr>
        <p:txBody>
          <a:bodyPr>
            <a:normAutofit/>
          </a:bodyPr>
          <a:lstStyle/>
          <a:p>
            <a:br>
              <a:rPr lang="vi-VN"/>
            </a:br>
            <a:br>
              <a:rPr lang="vi-VN"/>
            </a:br>
            <a:endParaRPr lang="vi-VN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252CEB9E-6680-4FD9-BFA7-099BB4DB8A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43"/>
          <a:stretch/>
        </p:blipFill>
        <p:spPr>
          <a:xfrm>
            <a:off x="685800" y="1371600"/>
            <a:ext cx="4038600" cy="4419600"/>
          </a:xfrm>
          <a:prstGeom prst="rect">
            <a:avLst/>
          </a:prstGeom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ED335F10-2BD0-40E6-BA50-A5F4AAF908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4" t="5711" r="881" b="15240"/>
          <a:stretch/>
        </p:blipFill>
        <p:spPr>
          <a:xfrm>
            <a:off x="786981" y="1577836"/>
            <a:ext cx="3404019" cy="3984764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011DFD9F-728A-4AFB-B1E6-8F3B30D6F6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542252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94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990600"/>
            <a:ext cx="5486400" cy="5334000"/>
          </a:xfrm>
          <a:prstGeom prst="rect">
            <a:avLst/>
          </a:prstGeom>
        </p:spPr>
      </p:pic>
      <p:sp>
        <p:nvSpPr>
          <p:cNvPr id="4" name="TextBox 24">
            <a:extLst>
              <a:ext uri="{FF2B5EF4-FFF2-40B4-BE49-F238E27FC236}">
                <a16:creationId xmlns:a16="http://schemas.microsoft.com/office/drawing/2014/main" id="{E573D5EB-E15C-4B8B-8866-F2B76DAB638F}"/>
              </a:ext>
            </a:extLst>
          </p:cNvPr>
          <p:cNvSpPr txBox="1"/>
          <p:nvPr/>
        </p:nvSpPr>
        <p:spPr>
          <a:xfrm>
            <a:off x="204162" y="238352"/>
            <a:ext cx="2362200" cy="58476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*Ghép chữ</a:t>
            </a:r>
          </a:p>
        </p:txBody>
      </p:sp>
    </p:spTree>
    <p:extLst>
      <p:ext uri="{BB962C8B-B14F-4D97-AF65-F5344CB8AC3E}">
        <p14:creationId xmlns:p14="http://schemas.microsoft.com/office/powerpoint/2010/main" val="15177089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78314"/>
            <a:ext cx="7315200" cy="53525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4123" y="69507"/>
            <a:ext cx="5867400" cy="64632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Tiếng nào có âm 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3" name="Đường nối Thẳng 2">
            <a:extLst>
              <a:ext uri="{FF2B5EF4-FFF2-40B4-BE49-F238E27FC236}">
                <a16:creationId xmlns:a16="http://schemas.microsoft.com/office/drawing/2014/main" id="{51E2A493-42B2-4CD0-A0BF-00D3C65F17C1}"/>
              </a:ext>
            </a:extLst>
          </p:cNvPr>
          <p:cNvCxnSpPr/>
          <p:nvPr/>
        </p:nvCxnSpPr>
        <p:spPr>
          <a:xfrm>
            <a:off x="3200400" y="2667000"/>
            <a:ext cx="914400" cy="838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Đường nối Thẳng 5">
            <a:extLst>
              <a:ext uri="{FF2B5EF4-FFF2-40B4-BE49-F238E27FC236}">
                <a16:creationId xmlns:a16="http://schemas.microsoft.com/office/drawing/2014/main" id="{879BC5F1-180F-474C-B0AA-4E87D292AD60}"/>
              </a:ext>
            </a:extLst>
          </p:cNvPr>
          <p:cNvCxnSpPr>
            <a:cxnSpLocks/>
          </p:cNvCxnSpPr>
          <p:nvPr/>
        </p:nvCxnSpPr>
        <p:spPr>
          <a:xfrm flipH="1">
            <a:off x="5029202" y="2969455"/>
            <a:ext cx="1002321" cy="6422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Đường nối Thẳng 8">
            <a:extLst>
              <a:ext uri="{FF2B5EF4-FFF2-40B4-BE49-F238E27FC236}">
                <a16:creationId xmlns:a16="http://schemas.microsoft.com/office/drawing/2014/main" id="{9481CC32-5535-4582-BADC-864B2F58798C}"/>
              </a:ext>
            </a:extLst>
          </p:cNvPr>
          <p:cNvCxnSpPr>
            <a:cxnSpLocks/>
          </p:cNvCxnSpPr>
          <p:nvPr/>
        </p:nvCxnSpPr>
        <p:spPr>
          <a:xfrm>
            <a:off x="5029202" y="4038600"/>
            <a:ext cx="761998" cy="5615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26CBD861-3236-4D30-AB85-7932C4BFC6A3}"/>
              </a:ext>
            </a:extLst>
          </p:cNvPr>
          <p:cNvCxnSpPr>
            <a:cxnSpLocks/>
          </p:cNvCxnSpPr>
          <p:nvPr/>
        </p:nvCxnSpPr>
        <p:spPr>
          <a:xfrm flipH="1">
            <a:off x="4267200" y="4197618"/>
            <a:ext cx="304800" cy="9486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Đường nối Thẳng 14">
            <a:extLst>
              <a:ext uri="{FF2B5EF4-FFF2-40B4-BE49-F238E27FC236}">
                <a16:creationId xmlns:a16="http://schemas.microsoft.com/office/drawing/2014/main" id="{4A5DE020-FD62-4947-AB50-10E39B92ADC0}"/>
              </a:ext>
            </a:extLst>
          </p:cNvPr>
          <p:cNvCxnSpPr>
            <a:cxnSpLocks/>
          </p:cNvCxnSpPr>
          <p:nvPr/>
        </p:nvCxnSpPr>
        <p:spPr>
          <a:xfrm flipV="1">
            <a:off x="2667002" y="3975637"/>
            <a:ext cx="1219198" cy="4439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0479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6"/>
          <a:stretch/>
        </p:blipFill>
        <p:spPr>
          <a:xfrm>
            <a:off x="577707" y="1600202"/>
            <a:ext cx="8566293" cy="41492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40" y="112252"/>
            <a:ext cx="7445447" cy="64632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Tiếng nào có thanh 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3" name="Đường nối Thẳng 2">
            <a:extLst>
              <a:ext uri="{FF2B5EF4-FFF2-40B4-BE49-F238E27FC236}">
                <a16:creationId xmlns:a16="http://schemas.microsoft.com/office/drawing/2014/main" id="{3A3FBABE-2860-496F-88D4-AF7418EB4B0C}"/>
              </a:ext>
            </a:extLst>
          </p:cNvPr>
          <p:cNvCxnSpPr>
            <a:cxnSpLocks/>
          </p:cNvCxnSpPr>
          <p:nvPr/>
        </p:nvCxnSpPr>
        <p:spPr>
          <a:xfrm flipV="1">
            <a:off x="2743200" y="2438400"/>
            <a:ext cx="1143000" cy="322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Đường nối Thẳng 6">
            <a:extLst>
              <a:ext uri="{FF2B5EF4-FFF2-40B4-BE49-F238E27FC236}">
                <a16:creationId xmlns:a16="http://schemas.microsoft.com/office/drawing/2014/main" id="{FEDA5BAC-FBB8-426A-AC16-05AE5AEAF1BB}"/>
              </a:ext>
            </a:extLst>
          </p:cNvPr>
          <p:cNvCxnSpPr>
            <a:cxnSpLocks/>
          </p:cNvCxnSpPr>
          <p:nvPr/>
        </p:nvCxnSpPr>
        <p:spPr>
          <a:xfrm flipV="1">
            <a:off x="5253113" y="2209800"/>
            <a:ext cx="1103380" cy="2321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Đường nối Thẳng 8">
            <a:extLst>
              <a:ext uri="{FF2B5EF4-FFF2-40B4-BE49-F238E27FC236}">
                <a16:creationId xmlns:a16="http://schemas.microsoft.com/office/drawing/2014/main" id="{153DD286-51F0-4402-82D3-E7533AD83EE4}"/>
              </a:ext>
            </a:extLst>
          </p:cNvPr>
          <p:cNvCxnSpPr>
            <a:cxnSpLocks/>
          </p:cNvCxnSpPr>
          <p:nvPr/>
        </p:nvCxnSpPr>
        <p:spPr>
          <a:xfrm>
            <a:off x="5143500" y="2760424"/>
            <a:ext cx="1212993" cy="8209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Đường nối Thẳng 10">
            <a:extLst>
              <a:ext uri="{FF2B5EF4-FFF2-40B4-BE49-F238E27FC236}">
                <a16:creationId xmlns:a16="http://schemas.microsoft.com/office/drawing/2014/main" id="{5EE889E0-36EA-4E19-B2EE-92B8F550DF5D}"/>
              </a:ext>
            </a:extLst>
          </p:cNvPr>
          <p:cNvCxnSpPr>
            <a:cxnSpLocks/>
          </p:cNvCxnSpPr>
          <p:nvPr/>
        </p:nvCxnSpPr>
        <p:spPr>
          <a:xfrm>
            <a:off x="4600135" y="2926711"/>
            <a:ext cx="810065" cy="12452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ờng nối Thẳng 12">
            <a:extLst>
              <a:ext uri="{FF2B5EF4-FFF2-40B4-BE49-F238E27FC236}">
                <a16:creationId xmlns:a16="http://schemas.microsoft.com/office/drawing/2014/main" id="{BD0FF795-5D10-41A1-A70F-7838A1C3E2AC}"/>
              </a:ext>
            </a:extLst>
          </p:cNvPr>
          <p:cNvCxnSpPr>
            <a:cxnSpLocks/>
          </p:cNvCxnSpPr>
          <p:nvPr/>
        </p:nvCxnSpPr>
        <p:spPr>
          <a:xfrm flipV="1">
            <a:off x="2743200" y="2760424"/>
            <a:ext cx="1295400" cy="12019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7015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278267"/>
            <a:ext cx="8991599" cy="65372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63500" y="3242111"/>
            <a:ext cx="4102100" cy="615545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H" pitchFamily="34" charset="0"/>
                <a:ea typeface="+mn-ea"/>
                <a:cs typeface="+mn-cs"/>
              </a:rPr>
              <a:t>D</a:t>
            </a:r>
            <a:r>
              <a:rPr kumimoji="0" lang="en-US" sz="3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ª la cµ ­ë bê ®ª.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94300" y="3242111"/>
            <a:ext cx="4102100" cy="615545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H" pitchFamily="34" charset="0"/>
                <a:ea typeface="+mn-ea"/>
                <a:cs typeface="+mn-cs"/>
              </a:rPr>
              <a:t>B</a:t>
            </a:r>
            <a:r>
              <a:rPr kumimoji="0" lang="en-US" sz="3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ê ®ª cã dÕ.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7500" y="6278221"/>
            <a:ext cx="8216900" cy="615545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H" pitchFamily="34" charset="0"/>
                <a:ea typeface="+mn-ea"/>
                <a:cs typeface="+mn-cs"/>
              </a:rPr>
              <a:t>B</a:t>
            </a:r>
            <a:r>
              <a:rPr kumimoji="0" lang="en-US" sz="3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ê ®ª cã c¶ bª. Bª be be.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400" y="0"/>
            <a:ext cx="2413000" cy="64632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Tập đọc.</a:t>
            </a:r>
          </a:p>
        </p:txBody>
      </p:sp>
    </p:spTree>
    <p:extLst>
      <p:ext uri="{BB962C8B-B14F-4D97-AF65-F5344CB8AC3E}">
        <p14:creationId xmlns:p14="http://schemas.microsoft.com/office/powerpoint/2010/main" val="4822227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D13B018-61E2-421E-BA89-8A6A6EDA4E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683795C1-2367-4568-9CF3-1A2F8A099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2999"/>
            <a:ext cx="9144000" cy="5218407"/>
          </a:xfrm>
          <a:prstGeom prst="rect">
            <a:avLst/>
          </a:prstGeom>
        </p:spPr>
      </p:pic>
      <p:sp>
        <p:nvSpPr>
          <p:cNvPr id="5" name="TextBox 8">
            <a:extLst>
              <a:ext uri="{FF2B5EF4-FFF2-40B4-BE49-F238E27FC236}">
                <a16:creationId xmlns:a16="http://schemas.microsoft.com/office/drawing/2014/main" id="{AE7D5ECC-9701-4B8F-8CD7-29238B2443F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522976"/>
            <a:ext cx="8229600" cy="64632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Bờ đê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6933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571</TotalTime>
  <Words>114</Words>
  <Application>Microsoft Office PowerPoint</Application>
  <PresentationFormat>Trình chiếu Trên màn hình (4:3)</PresentationFormat>
  <Paragraphs>30</Paragraphs>
  <Slides>16</Slides>
  <Notes>3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16</vt:i4>
      </vt:variant>
    </vt:vector>
  </HeadingPairs>
  <TitlesOfParts>
    <vt:vector size="25" baseType="lpstr">
      <vt:lpstr>宋体</vt:lpstr>
      <vt:lpstr>.VnAvant</vt:lpstr>
      <vt:lpstr>.VnAvantH</vt:lpstr>
      <vt:lpstr>Arial</vt:lpstr>
      <vt:lpstr>Calibri</vt:lpstr>
      <vt:lpstr>HP001 4 hàng</vt:lpstr>
      <vt:lpstr>Times New Roman</vt:lpstr>
      <vt:lpstr>方正粗圆简体</vt:lpstr>
      <vt:lpstr>Office Theme</vt:lpstr>
      <vt:lpstr>Bản trình bày PowerPoint</vt:lpstr>
      <vt:lpstr>Bản trình bày PowerPoint</vt:lpstr>
      <vt:lpstr>Bản trình bày PowerPoint</vt:lpstr>
      <vt:lpstr>  </vt:lpstr>
      <vt:lpstr>Bản trình bày PowerPoint</vt:lpstr>
      <vt:lpstr>Bản trình bày PowerPoint</vt:lpstr>
      <vt:lpstr>Bản trình bày PowerPoint</vt:lpstr>
      <vt:lpstr>Bản trình bày PowerPoint</vt:lpstr>
      <vt:lpstr>Bờ đê</vt:lpstr>
      <vt:lpstr>Bản trình bày PowerPoint</vt:lpstr>
      <vt:lpstr>Bản trình bày PowerPoint</vt:lpstr>
      <vt:lpstr>5. Tập viết bảng con.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CtrlSoft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CTY REDSTAR</cp:lastModifiedBy>
  <cp:revision>40</cp:revision>
  <dcterms:created xsi:type="dcterms:W3CDTF">2020-05-18T12:48:51Z</dcterms:created>
  <dcterms:modified xsi:type="dcterms:W3CDTF">2025-11-26T14:21:43Z</dcterms:modified>
</cp:coreProperties>
</file>