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sldIdLst>
    <p:sldId id="283" r:id="rId4"/>
    <p:sldId id="273" r:id="rId5"/>
    <p:sldId id="256" r:id="rId6"/>
    <p:sldId id="269" r:id="rId7"/>
    <p:sldId id="274" r:id="rId8"/>
    <p:sldId id="278" r:id="rId9"/>
    <p:sldId id="277" r:id="rId10"/>
    <p:sldId id="268" r:id="rId11"/>
    <p:sldId id="275" r:id="rId12"/>
    <p:sldId id="276" r:id="rId13"/>
    <p:sldId id="284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=""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" y="811213"/>
            <a:ext cx="8832850" cy="2922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5463"/>
            <a:ext cx="8874125" cy="617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3"/>
          <p:cNvSpPr txBox="1"/>
          <p:nvPr/>
        </p:nvSpPr>
        <p:spPr>
          <a:xfrm>
            <a:off x="3048000" y="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 SỐ ĐẾN 10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1600200" y="2232025"/>
            <a:ext cx="5943600" cy="1481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– DƯỚI , PHẢI – TRÁI,  TRƯỚC – SAU, Ở GIỮA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69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750"/>
            <a:ext cx="5419725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4"/>
          <p:cNvSpPr txBox="1"/>
          <p:nvPr/>
        </p:nvSpPr>
        <p:spPr>
          <a:xfrm>
            <a:off x="3048000" y="5562600"/>
            <a:ext cx="12874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Trên </a:t>
            </a:r>
          </a:p>
        </p:txBody>
      </p:sp>
      <p:sp>
        <p:nvSpPr>
          <p:cNvPr id="5124" name="TextBox 6"/>
          <p:cNvSpPr txBox="1"/>
          <p:nvPr/>
        </p:nvSpPr>
        <p:spPr>
          <a:xfrm>
            <a:off x="5029200" y="5562600"/>
            <a:ext cx="13096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Dưới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274638"/>
            <a:ext cx="5411788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5"/>
          <p:cNvSpPr txBox="1"/>
          <p:nvPr/>
        </p:nvSpPr>
        <p:spPr>
          <a:xfrm>
            <a:off x="3124200" y="5791200"/>
            <a:ext cx="11588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Phải</a:t>
            </a:r>
          </a:p>
        </p:txBody>
      </p:sp>
      <p:sp>
        <p:nvSpPr>
          <p:cNvPr id="6148" name="TextBox 6"/>
          <p:cNvSpPr txBox="1"/>
          <p:nvPr/>
        </p:nvSpPr>
        <p:spPr>
          <a:xfrm>
            <a:off x="6019800" y="5791200"/>
            <a:ext cx="10064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Trái</a:t>
            </a:r>
          </a:p>
        </p:txBody>
      </p:sp>
      <p:sp>
        <p:nvSpPr>
          <p:cNvPr id="6149" name="TextBox 7"/>
          <p:cNvSpPr txBox="1"/>
          <p:nvPr/>
        </p:nvSpPr>
        <p:spPr>
          <a:xfrm>
            <a:off x="4343400" y="5791200"/>
            <a:ext cx="1752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Ở giữa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23863"/>
            <a:ext cx="5397500" cy="540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Box 5"/>
          <p:cNvSpPr txBox="1"/>
          <p:nvPr/>
        </p:nvSpPr>
        <p:spPr>
          <a:xfrm>
            <a:off x="3048000" y="5886450"/>
            <a:ext cx="15414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Trước</a:t>
            </a:r>
          </a:p>
        </p:txBody>
      </p:sp>
      <p:sp>
        <p:nvSpPr>
          <p:cNvPr id="7172" name="TextBox 6"/>
          <p:cNvSpPr txBox="1"/>
          <p:nvPr/>
        </p:nvSpPr>
        <p:spPr>
          <a:xfrm>
            <a:off x="4953000" y="5829300"/>
            <a:ext cx="10302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396875"/>
            <a:ext cx="8996363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" y="873125"/>
            <a:ext cx="9048750" cy="48244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Arrow Connector 1"/>
          <p:cNvCxnSpPr/>
          <p:nvPr/>
        </p:nvCxnSpPr>
        <p:spPr>
          <a:xfrm flipV="1">
            <a:off x="4784090" y="3505200"/>
            <a:ext cx="2378710" cy="808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 flipV="1">
            <a:off x="2438400" y="3505200"/>
            <a:ext cx="1706880" cy="864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</Words>
  <Application>WPS Presentation</Application>
  <PresentationFormat>On-screen Show (4:3)</PresentationFormat>
  <Paragraphs>17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1_Default Design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69</cp:revision>
  <dcterms:created xsi:type="dcterms:W3CDTF">2002-01-01T10:07:35Z</dcterms:created>
  <dcterms:modified xsi:type="dcterms:W3CDTF">2025-09-08T01:46:05Z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