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49" r:id="rId2"/>
  </p:sldMasterIdLst>
  <p:notesMasterIdLst>
    <p:notesMasterId r:id="rId18"/>
  </p:notesMasterIdLst>
  <p:sldIdLst>
    <p:sldId id="256" r:id="rId3"/>
    <p:sldId id="328" r:id="rId4"/>
    <p:sldId id="381" r:id="rId5"/>
    <p:sldId id="382" r:id="rId6"/>
    <p:sldId id="377" r:id="rId7"/>
    <p:sldId id="303" r:id="rId8"/>
    <p:sldId id="372" r:id="rId9"/>
    <p:sldId id="379" r:id="rId10"/>
    <p:sldId id="384" r:id="rId11"/>
    <p:sldId id="387" r:id="rId12"/>
    <p:sldId id="389" r:id="rId13"/>
    <p:sldId id="257" r:id="rId14"/>
    <p:sldId id="388" r:id="rId15"/>
    <p:sldId id="383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19/8/2025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AF5-03AD-4E7A-BE4C-2AEE0F2A9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17DE-4044-4881-BEF5-AFA7CEA107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03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AF5-03AD-4E7A-BE4C-2AEE0F2A9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17DE-4044-4881-BEF5-AFA7CEA107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90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AF5-03AD-4E7A-BE4C-2AEE0F2A9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17DE-4044-4881-BEF5-AFA7CEA107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71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AF5-03AD-4E7A-BE4C-2AEE0F2A9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17DE-4044-4881-BEF5-AFA7CEA107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92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AF5-03AD-4E7A-BE4C-2AEE0F2A9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17DE-4044-4881-BEF5-AFA7CEA107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1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AF5-03AD-4E7A-BE4C-2AEE0F2A9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17DE-4044-4881-BEF5-AFA7CEA107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27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AF5-03AD-4E7A-BE4C-2AEE0F2A9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17DE-4044-4881-BEF5-AFA7CEA107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63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AF5-03AD-4E7A-BE4C-2AEE0F2A9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17DE-4044-4881-BEF5-AFA7CEA107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5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AF5-03AD-4E7A-BE4C-2AEE0F2A9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17DE-4044-4881-BEF5-AFA7CEA107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31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AF5-03AD-4E7A-BE4C-2AEE0F2A9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17DE-4044-4881-BEF5-AFA7CEA107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96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AF5-03AD-4E7A-BE4C-2AEE0F2A9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17DE-4044-4881-BEF5-AFA7CEA107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A9FD9-B14A-4CE0-9ED0-AE2CA5DC5AF0}"/>
              </a:ext>
            </a:extLst>
          </p:cNvPr>
          <p:cNvSpPr txBox="1"/>
          <p:nvPr userDrawn="1"/>
        </p:nvSpPr>
        <p:spPr>
          <a:xfrm>
            <a:off x="8807695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DAAF5-03AD-4E7A-BE4C-2AEE0F2A9C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19/8/2025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517DE-4044-4881-BEF5-AFA7CEA10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1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1.png"/><Relationship Id="rId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7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8590208" y="3473772"/>
            <a:ext cx="3601792" cy="33842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-139640" y="-193183"/>
            <a:ext cx="1723743" cy="2559895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5767" y="2137692"/>
            <a:ext cx="93243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s New Roman"/>
              </a:rPr>
              <a:t>Tập </a:t>
            </a: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s New Roman"/>
              </a:rPr>
              <a:t>viết</a:t>
            </a:r>
            <a:endParaRPr kumimoji="0" lang="vi-VN" sz="48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s New Roman"/>
              </a:rPr>
              <a:t> </a:t>
            </a:r>
            <a:r>
              <a:rPr lang="vi-VN" sz="8000" b="1" dirty="0">
                <a:solidFill>
                  <a:prstClr val="black"/>
                </a:solidFill>
                <a:latin typeface="Time s New Roman"/>
              </a:rPr>
              <a:t>C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s New Roman"/>
              </a:rPr>
              <a:t>hữ hoa</a:t>
            </a: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s New Roman"/>
              </a:rPr>
              <a:t> 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4065" r="71804" b="30484"/>
          <a:stretch/>
        </p:blipFill>
        <p:spPr bwMode="auto">
          <a:xfrm rot="16200000">
            <a:off x="4610639" y="-3618966"/>
            <a:ext cx="2665927" cy="1157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5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9"/>
            <a:ext cx="6247250" cy="50649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5" y="2001520"/>
            <a:ext cx="4466359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7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5" y="1274031"/>
            <a:ext cx="571631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402"/>
            <a:ext cx="422499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1" y="1202807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9" y="670354"/>
            <a:ext cx="391539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89" y="707721"/>
            <a:ext cx="391539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1" y="1470922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12F110-C1FC-4263-B780-DD377C39C7F9}"/>
              </a:ext>
            </a:extLst>
          </p:cNvPr>
          <p:cNvSpPr/>
          <p:nvPr/>
        </p:nvSpPr>
        <p:spPr>
          <a:xfrm>
            <a:off x="7033013" y="1941344"/>
            <a:ext cx="411394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91341" y="3"/>
            <a:ext cx="3300663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4065" r="71804" b="30484"/>
          <a:stretch/>
        </p:blipFill>
        <p:spPr bwMode="auto">
          <a:xfrm rot="16200000">
            <a:off x="4610639" y="-3618966"/>
            <a:ext cx="2665927" cy="1157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6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92" b="1338"/>
          <a:stretch/>
        </p:blipFill>
        <p:spPr bwMode="auto">
          <a:xfrm rot="16200000">
            <a:off x="2667003" y="-2667002"/>
            <a:ext cx="6857999" cy="1219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0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82" y="-2289880"/>
            <a:ext cx="6224681" cy="114946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9" y="1274030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80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7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33" y="5756316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5" y="1274031"/>
            <a:ext cx="571631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70" y="5220752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4" y="753947"/>
            <a:ext cx="444495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30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8" y="4953117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1CDA80-078A-4FCC-9CB8-7B44551BE441}"/>
              </a:ext>
            </a:extLst>
          </p:cNvPr>
          <p:cNvSpPr/>
          <p:nvPr/>
        </p:nvSpPr>
        <p:spPr>
          <a:xfrm>
            <a:off x="490781" y="2406695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91341" y="3"/>
            <a:ext cx="3300663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9"/>
          <p:cNvGrpSpPr/>
          <p:nvPr/>
        </p:nvGrpSpPr>
        <p:grpSpPr>
          <a:xfrm>
            <a:off x="1017431" y="0"/>
            <a:ext cx="9414456" cy="6748530"/>
            <a:chOff x="4906717" y="1500174"/>
            <a:chExt cx="3414012" cy="4233492"/>
          </a:xfrm>
        </p:grpSpPr>
        <p:pic>
          <p:nvPicPr>
            <p:cNvPr id="10" name="Picture 330"/>
            <p:cNvPicPr>
              <a:picLocks noChangeAspect="1"/>
            </p:cNvPicPr>
            <p:nvPr/>
          </p:nvPicPr>
          <p:blipFill>
            <a:blip r:embed="rId3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11" name="Picture 331" descr="aa hoa"/>
            <p:cNvPicPr>
              <a:picLocks noChangeAspect="1"/>
            </p:cNvPicPr>
            <p:nvPr/>
          </p:nvPicPr>
          <p:blipFill>
            <a:blip r:embed="rId4"/>
            <a:srcRect t="20689"/>
            <a:stretch>
              <a:fillRect/>
            </a:stretch>
          </p:blipFill>
          <p:spPr>
            <a:xfrm>
              <a:off x="4906717" y="205548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Arc 332"/>
            <p:cNvSpPr/>
            <p:nvPr/>
          </p:nvSpPr>
          <p:spPr bwMode="auto">
            <a:xfrm rot="3012920" flipH="1">
              <a:off x="5030682" y="4790135"/>
              <a:ext cx="696967" cy="469678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3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" name="Arc 334"/>
            <p:cNvSpPr/>
            <p:nvPr/>
          </p:nvSpPr>
          <p:spPr bwMode="auto">
            <a:xfrm rot="6471623" flipH="1">
              <a:off x="6047964" y="3683782"/>
              <a:ext cx="663206" cy="895064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44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" name="Text Box 335"/>
            <p:cNvSpPr txBox="1">
              <a:spLocks noChangeArrowheads="1"/>
            </p:cNvSpPr>
            <p:nvPr/>
          </p:nvSpPr>
          <p:spPr bwMode="auto">
            <a:xfrm>
              <a:off x="5574593" y="4455606"/>
              <a:ext cx="466583" cy="52721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40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6" name="Line 336"/>
            <p:cNvSpPr>
              <a:spLocks noChangeShapeType="1"/>
            </p:cNvSpPr>
            <p:nvPr/>
          </p:nvSpPr>
          <p:spPr bwMode="auto">
            <a:xfrm>
              <a:off x="7420824" y="2376712"/>
              <a:ext cx="5624" cy="78328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Text Box 337"/>
            <p:cNvSpPr txBox="1">
              <a:spLocks noChangeArrowheads="1"/>
            </p:cNvSpPr>
            <p:nvPr/>
          </p:nvSpPr>
          <p:spPr bwMode="auto">
            <a:xfrm>
              <a:off x="7402242" y="1721211"/>
              <a:ext cx="466583" cy="52721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8" name="Text Box 338"/>
            <p:cNvSpPr txBox="1">
              <a:spLocks noChangeArrowheads="1"/>
            </p:cNvSpPr>
            <p:nvPr/>
          </p:nvSpPr>
          <p:spPr bwMode="auto">
            <a:xfrm>
              <a:off x="5694687" y="3571033"/>
              <a:ext cx="468059" cy="46797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6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234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259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Con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chữ hoa 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cỡ 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cao mấy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5999" y="2238376"/>
            <a:ext cx="4928316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5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2772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234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4" y="1700213"/>
            <a:ext cx="7922967" cy="3293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Con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chữ hoa 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cỡ vừa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rộng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mấy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2" y="3141664"/>
            <a:ext cx="2447143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</a:t>
            </a:r>
            <a:r>
              <a:rPr lang="en-US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vi-VN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rưỡi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5999" y="2238376"/>
            <a:ext cx="5005589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5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72343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7"/>
          <p:cNvGrpSpPr/>
          <p:nvPr/>
        </p:nvGrpSpPr>
        <p:grpSpPr>
          <a:xfrm>
            <a:off x="6445253" y="2044706"/>
            <a:ext cx="3419475" cy="4214813"/>
            <a:chOff x="4901092" y="1500174"/>
            <a:chExt cx="3419637" cy="4214842"/>
          </a:xfrm>
        </p:grpSpPr>
        <p:pic>
          <p:nvPicPr>
            <p:cNvPr id="6246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7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8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9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0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51" name="Line 336"/>
            <p:cNvSpPr>
              <a:spLocks noChangeShapeType="1"/>
            </p:cNvSpPr>
            <p:nvPr/>
          </p:nvSpPr>
          <p:spPr bwMode="auto">
            <a:xfrm>
              <a:off x="7455500" y="2359018"/>
              <a:ext cx="28550" cy="56087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2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53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232" name="Rectangle 419"/>
          <p:cNvSpPr>
            <a:spLocks noChangeArrowheads="1"/>
          </p:cNvSpPr>
          <p:nvPr/>
        </p:nvSpPr>
        <p:spPr bwMode="auto">
          <a:xfrm rot="9608893">
            <a:off x="7596188" y="4500570"/>
            <a:ext cx="141288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446324" y="3017126"/>
            <a:ext cx="16002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4 nét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34654" y="502102"/>
            <a:ext cx="366712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1042923" y="5116671"/>
            <a:ext cx="819151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2254213" y="5131136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-6827561">
            <a:off x="3401298" y="5197299"/>
            <a:ext cx="855662" cy="8461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76099" y="1384241"/>
            <a:ext cx="6451980" cy="3293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Con chữ </a:t>
            </a:r>
            <a:r>
              <a:rPr lang="vi-VN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hoa </a:t>
            </a: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A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s New Roman"/>
              </a:rPr>
              <a:t>gồm mấy nét?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1393913" y="2215167"/>
            <a:ext cx="563675" cy="58290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468015" y="2195137"/>
            <a:ext cx="16002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3 nét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441389" y="3722178"/>
            <a:ext cx="2024063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5 nét</a:t>
            </a:r>
          </a:p>
        </p:txBody>
      </p:sp>
      <p:sp>
        <p:nvSpPr>
          <p:cNvPr id="154" name="Rectangle 363"/>
          <p:cNvSpPr>
            <a:spLocks noChangeArrowheads="1"/>
          </p:cNvSpPr>
          <p:nvPr/>
        </p:nvSpPr>
        <p:spPr bwMode="auto">
          <a:xfrm>
            <a:off x="6970716" y="4808538"/>
            <a:ext cx="82551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Rectangle 364"/>
          <p:cNvSpPr>
            <a:spLocks noChangeArrowheads="1"/>
          </p:cNvSpPr>
          <p:nvPr/>
        </p:nvSpPr>
        <p:spPr bwMode="auto">
          <a:xfrm rot="21104433">
            <a:off x="6916743" y="4819650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Rectangle 365"/>
          <p:cNvSpPr>
            <a:spLocks noChangeArrowheads="1"/>
          </p:cNvSpPr>
          <p:nvPr/>
        </p:nvSpPr>
        <p:spPr bwMode="auto">
          <a:xfrm rot="20239631">
            <a:off x="6838953" y="4849813"/>
            <a:ext cx="82551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Rectangle 366"/>
          <p:cNvSpPr>
            <a:spLocks noChangeArrowheads="1"/>
          </p:cNvSpPr>
          <p:nvPr/>
        </p:nvSpPr>
        <p:spPr bwMode="auto">
          <a:xfrm rot="20239631">
            <a:off x="6781804" y="4881563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Rectangle 367"/>
          <p:cNvSpPr>
            <a:spLocks noChangeArrowheads="1"/>
          </p:cNvSpPr>
          <p:nvPr/>
        </p:nvSpPr>
        <p:spPr bwMode="auto">
          <a:xfrm rot="19350042">
            <a:off x="6719891" y="4938713"/>
            <a:ext cx="82551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Rectangle 368"/>
          <p:cNvSpPr>
            <a:spLocks noChangeArrowheads="1"/>
          </p:cNvSpPr>
          <p:nvPr/>
        </p:nvSpPr>
        <p:spPr bwMode="auto">
          <a:xfrm rot="18862236">
            <a:off x="6654006" y="5015711"/>
            <a:ext cx="109538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Rectangle 369"/>
          <p:cNvSpPr>
            <a:spLocks noChangeArrowheads="1"/>
          </p:cNvSpPr>
          <p:nvPr/>
        </p:nvSpPr>
        <p:spPr bwMode="auto">
          <a:xfrm rot="18278581">
            <a:off x="6608763" y="5086354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Rectangle 370"/>
          <p:cNvSpPr>
            <a:spLocks noChangeArrowheads="1"/>
          </p:cNvSpPr>
          <p:nvPr/>
        </p:nvSpPr>
        <p:spPr bwMode="auto">
          <a:xfrm rot="18067020">
            <a:off x="6566694" y="5171286"/>
            <a:ext cx="109538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Rectangle 371"/>
          <p:cNvSpPr>
            <a:spLocks noChangeArrowheads="1"/>
          </p:cNvSpPr>
          <p:nvPr/>
        </p:nvSpPr>
        <p:spPr bwMode="auto">
          <a:xfrm rot="17608645">
            <a:off x="6533356" y="5261774"/>
            <a:ext cx="109538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Rectangle 372"/>
          <p:cNvSpPr>
            <a:spLocks noChangeArrowheads="1"/>
          </p:cNvSpPr>
          <p:nvPr/>
        </p:nvSpPr>
        <p:spPr bwMode="auto">
          <a:xfrm rot="16930049">
            <a:off x="6512719" y="5352261"/>
            <a:ext cx="109538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Rectangle 373"/>
          <p:cNvSpPr>
            <a:spLocks noChangeArrowheads="1"/>
          </p:cNvSpPr>
          <p:nvPr/>
        </p:nvSpPr>
        <p:spPr bwMode="auto">
          <a:xfrm rot="16200000">
            <a:off x="6503194" y="5458624"/>
            <a:ext cx="109538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Rectangle 374"/>
          <p:cNvSpPr>
            <a:spLocks noChangeArrowheads="1"/>
          </p:cNvSpPr>
          <p:nvPr/>
        </p:nvSpPr>
        <p:spPr bwMode="auto">
          <a:xfrm rot="15906053">
            <a:off x="6504780" y="5545936"/>
            <a:ext cx="109538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Rectangle 375"/>
          <p:cNvSpPr>
            <a:spLocks noChangeArrowheads="1"/>
          </p:cNvSpPr>
          <p:nvPr/>
        </p:nvSpPr>
        <p:spPr bwMode="auto">
          <a:xfrm rot="15416183">
            <a:off x="6517482" y="5642774"/>
            <a:ext cx="109538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Rectangle 376"/>
          <p:cNvSpPr>
            <a:spLocks noChangeArrowheads="1"/>
          </p:cNvSpPr>
          <p:nvPr/>
        </p:nvSpPr>
        <p:spPr bwMode="auto">
          <a:xfrm rot="15416183">
            <a:off x="6533356" y="5736436"/>
            <a:ext cx="109538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Rectangle 377"/>
          <p:cNvSpPr>
            <a:spLocks noChangeArrowheads="1"/>
          </p:cNvSpPr>
          <p:nvPr/>
        </p:nvSpPr>
        <p:spPr bwMode="auto">
          <a:xfrm rot="14643683">
            <a:off x="6558756" y="5826924"/>
            <a:ext cx="109538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Rectangle 378"/>
          <p:cNvSpPr>
            <a:spLocks noChangeArrowheads="1"/>
          </p:cNvSpPr>
          <p:nvPr/>
        </p:nvSpPr>
        <p:spPr bwMode="auto">
          <a:xfrm rot="14268904">
            <a:off x="6594475" y="5916617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Rectangle 379"/>
          <p:cNvSpPr>
            <a:spLocks noChangeArrowheads="1"/>
          </p:cNvSpPr>
          <p:nvPr/>
        </p:nvSpPr>
        <p:spPr bwMode="auto">
          <a:xfrm rot="13379315">
            <a:off x="6654803" y="5984875"/>
            <a:ext cx="82551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Rectangle 380"/>
          <p:cNvSpPr>
            <a:spLocks noChangeArrowheads="1"/>
          </p:cNvSpPr>
          <p:nvPr/>
        </p:nvSpPr>
        <p:spPr bwMode="auto">
          <a:xfrm rot="12561695">
            <a:off x="6716717" y="6046788"/>
            <a:ext cx="82551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Rectangle 381"/>
          <p:cNvSpPr>
            <a:spLocks noChangeArrowheads="1"/>
          </p:cNvSpPr>
          <p:nvPr/>
        </p:nvSpPr>
        <p:spPr bwMode="auto">
          <a:xfrm rot="11863677">
            <a:off x="6792918" y="6092825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Rectangle 382"/>
          <p:cNvSpPr>
            <a:spLocks noChangeArrowheads="1"/>
          </p:cNvSpPr>
          <p:nvPr/>
        </p:nvSpPr>
        <p:spPr bwMode="auto">
          <a:xfrm rot="11361724">
            <a:off x="6867529" y="6121400"/>
            <a:ext cx="82551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Rectangle 383"/>
          <p:cNvSpPr>
            <a:spLocks noChangeArrowheads="1"/>
          </p:cNvSpPr>
          <p:nvPr/>
        </p:nvSpPr>
        <p:spPr bwMode="auto">
          <a:xfrm rot="10663705">
            <a:off x="6950076" y="6124575"/>
            <a:ext cx="82551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Rectangle 384"/>
          <p:cNvSpPr>
            <a:spLocks noChangeArrowheads="1"/>
          </p:cNvSpPr>
          <p:nvPr/>
        </p:nvSpPr>
        <p:spPr bwMode="auto">
          <a:xfrm rot="10663705">
            <a:off x="7027865" y="6121400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Rectangle 385"/>
          <p:cNvSpPr>
            <a:spLocks noChangeArrowheads="1"/>
          </p:cNvSpPr>
          <p:nvPr/>
        </p:nvSpPr>
        <p:spPr bwMode="auto">
          <a:xfrm rot="10164133">
            <a:off x="7104066" y="6108700"/>
            <a:ext cx="82551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Rectangle 386"/>
          <p:cNvSpPr>
            <a:spLocks noChangeArrowheads="1"/>
          </p:cNvSpPr>
          <p:nvPr/>
        </p:nvSpPr>
        <p:spPr bwMode="auto">
          <a:xfrm rot="10063227">
            <a:off x="7191381" y="6084888"/>
            <a:ext cx="79375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Rectangle 387"/>
          <p:cNvSpPr>
            <a:spLocks noChangeArrowheads="1"/>
          </p:cNvSpPr>
          <p:nvPr/>
        </p:nvSpPr>
        <p:spPr bwMode="auto">
          <a:xfrm rot="9660636">
            <a:off x="7269166" y="6049963"/>
            <a:ext cx="82551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Rectangle 388"/>
          <p:cNvSpPr>
            <a:spLocks noChangeArrowheads="1"/>
          </p:cNvSpPr>
          <p:nvPr/>
        </p:nvSpPr>
        <p:spPr bwMode="auto">
          <a:xfrm rot="8856136">
            <a:off x="7337429" y="6005513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Rectangle 389"/>
          <p:cNvSpPr>
            <a:spLocks noChangeArrowheads="1"/>
          </p:cNvSpPr>
          <p:nvPr/>
        </p:nvSpPr>
        <p:spPr bwMode="auto">
          <a:xfrm rot="8856136">
            <a:off x="7389817" y="5965825"/>
            <a:ext cx="82551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Rectangle 390"/>
          <p:cNvSpPr>
            <a:spLocks noChangeArrowheads="1"/>
          </p:cNvSpPr>
          <p:nvPr/>
        </p:nvSpPr>
        <p:spPr bwMode="auto">
          <a:xfrm rot="8255657">
            <a:off x="7451726" y="5900738"/>
            <a:ext cx="8096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Rectangle 391"/>
          <p:cNvSpPr>
            <a:spLocks noChangeArrowheads="1"/>
          </p:cNvSpPr>
          <p:nvPr/>
        </p:nvSpPr>
        <p:spPr bwMode="auto">
          <a:xfrm rot="7953110">
            <a:off x="7490619" y="5842801"/>
            <a:ext cx="109538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Rectangle 392"/>
          <p:cNvSpPr>
            <a:spLocks noChangeArrowheads="1"/>
          </p:cNvSpPr>
          <p:nvPr/>
        </p:nvSpPr>
        <p:spPr bwMode="auto">
          <a:xfrm rot="7551716">
            <a:off x="7520786" y="5755486"/>
            <a:ext cx="150813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Rectangle 393"/>
          <p:cNvSpPr>
            <a:spLocks noChangeArrowheads="1"/>
          </p:cNvSpPr>
          <p:nvPr/>
        </p:nvSpPr>
        <p:spPr bwMode="auto">
          <a:xfrm rot="7048045">
            <a:off x="7582698" y="5630073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Rectangle 394"/>
          <p:cNvSpPr>
            <a:spLocks noChangeArrowheads="1"/>
          </p:cNvSpPr>
          <p:nvPr/>
        </p:nvSpPr>
        <p:spPr bwMode="auto">
          <a:xfrm rot="7048045">
            <a:off x="7631119" y="5502280"/>
            <a:ext cx="142875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Rectangle 395"/>
          <p:cNvSpPr>
            <a:spLocks noChangeArrowheads="1"/>
          </p:cNvSpPr>
          <p:nvPr/>
        </p:nvSpPr>
        <p:spPr bwMode="auto">
          <a:xfrm rot="6548647">
            <a:off x="7666836" y="5387186"/>
            <a:ext cx="144463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Rectangle 396"/>
          <p:cNvSpPr>
            <a:spLocks noChangeArrowheads="1"/>
          </p:cNvSpPr>
          <p:nvPr/>
        </p:nvSpPr>
        <p:spPr bwMode="auto">
          <a:xfrm rot="6548647">
            <a:off x="7706524" y="5245898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Rectangle 397"/>
          <p:cNvSpPr>
            <a:spLocks noChangeArrowheads="1"/>
          </p:cNvSpPr>
          <p:nvPr/>
        </p:nvSpPr>
        <p:spPr bwMode="auto">
          <a:xfrm rot="6548647">
            <a:off x="7737480" y="5108579"/>
            <a:ext cx="14446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Rectangle 398"/>
          <p:cNvSpPr>
            <a:spLocks noChangeArrowheads="1"/>
          </p:cNvSpPr>
          <p:nvPr/>
        </p:nvSpPr>
        <p:spPr bwMode="auto">
          <a:xfrm rot="6248681">
            <a:off x="7763675" y="4977610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Rectangle 399"/>
          <p:cNvSpPr>
            <a:spLocks noChangeArrowheads="1"/>
          </p:cNvSpPr>
          <p:nvPr/>
        </p:nvSpPr>
        <p:spPr bwMode="auto">
          <a:xfrm rot="6248681">
            <a:off x="7787487" y="4866485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Rectangle 400"/>
          <p:cNvSpPr>
            <a:spLocks noChangeArrowheads="1"/>
          </p:cNvSpPr>
          <p:nvPr/>
        </p:nvSpPr>
        <p:spPr bwMode="auto">
          <a:xfrm rot="6046694">
            <a:off x="7795424" y="4712499"/>
            <a:ext cx="182563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Rectangle 418"/>
          <p:cNvSpPr>
            <a:spLocks noChangeArrowheads="1"/>
          </p:cNvSpPr>
          <p:nvPr/>
        </p:nvSpPr>
        <p:spPr bwMode="auto">
          <a:xfrm rot="6046694">
            <a:off x="7831143" y="4514855"/>
            <a:ext cx="180975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Rectangle 401"/>
          <p:cNvSpPr>
            <a:spLocks noChangeArrowheads="1"/>
          </p:cNvSpPr>
          <p:nvPr/>
        </p:nvSpPr>
        <p:spPr bwMode="auto">
          <a:xfrm rot="6046694">
            <a:off x="7861305" y="4333882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Rectangle 402"/>
          <p:cNvSpPr>
            <a:spLocks noChangeArrowheads="1"/>
          </p:cNvSpPr>
          <p:nvPr/>
        </p:nvSpPr>
        <p:spPr bwMode="auto">
          <a:xfrm rot="6046694">
            <a:off x="7879561" y="4183860"/>
            <a:ext cx="1809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Rectangle 403"/>
          <p:cNvSpPr>
            <a:spLocks noChangeArrowheads="1"/>
          </p:cNvSpPr>
          <p:nvPr/>
        </p:nvSpPr>
        <p:spPr bwMode="auto">
          <a:xfrm rot="6046694">
            <a:off x="7902581" y="4016382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Rectangle 404"/>
          <p:cNvSpPr>
            <a:spLocks noChangeArrowheads="1"/>
          </p:cNvSpPr>
          <p:nvPr/>
        </p:nvSpPr>
        <p:spPr bwMode="auto">
          <a:xfrm rot="6147773">
            <a:off x="7953380" y="3863979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Rectangle 405"/>
          <p:cNvSpPr>
            <a:spLocks noChangeArrowheads="1"/>
          </p:cNvSpPr>
          <p:nvPr/>
        </p:nvSpPr>
        <p:spPr bwMode="auto">
          <a:xfrm rot="6550365">
            <a:off x="7974018" y="3751267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Rectangle 406"/>
          <p:cNvSpPr>
            <a:spLocks noChangeArrowheads="1"/>
          </p:cNvSpPr>
          <p:nvPr/>
        </p:nvSpPr>
        <p:spPr bwMode="auto">
          <a:xfrm rot="6550365">
            <a:off x="7998624" y="3650460"/>
            <a:ext cx="125413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Rectangle 407"/>
          <p:cNvSpPr>
            <a:spLocks noChangeArrowheads="1"/>
          </p:cNvSpPr>
          <p:nvPr/>
        </p:nvSpPr>
        <p:spPr bwMode="auto">
          <a:xfrm rot="6550365">
            <a:off x="8033550" y="3531397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Rectangle 408"/>
          <p:cNvSpPr>
            <a:spLocks noChangeArrowheads="1"/>
          </p:cNvSpPr>
          <p:nvPr/>
        </p:nvSpPr>
        <p:spPr bwMode="auto">
          <a:xfrm rot="6852912">
            <a:off x="8068474" y="3409160"/>
            <a:ext cx="12382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Rectangle 409"/>
          <p:cNvSpPr>
            <a:spLocks noChangeArrowheads="1"/>
          </p:cNvSpPr>
          <p:nvPr/>
        </p:nvSpPr>
        <p:spPr bwMode="auto">
          <a:xfrm rot="6752526">
            <a:off x="8106574" y="3288511"/>
            <a:ext cx="125413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Rectangle 410"/>
          <p:cNvSpPr>
            <a:spLocks noChangeArrowheads="1"/>
          </p:cNvSpPr>
          <p:nvPr/>
        </p:nvSpPr>
        <p:spPr bwMode="auto">
          <a:xfrm rot="7275703">
            <a:off x="8146262" y="3188499"/>
            <a:ext cx="125413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Rectangle 411"/>
          <p:cNvSpPr>
            <a:spLocks noChangeArrowheads="1"/>
          </p:cNvSpPr>
          <p:nvPr/>
        </p:nvSpPr>
        <p:spPr bwMode="auto">
          <a:xfrm rot="7275703">
            <a:off x="8182773" y="3107538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Rectangle 412"/>
          <p:cNvSpPr>
            <a:spLocks noChangeArrowheads="1"/>
          </p:cNvSpPr>
          <p:nvPr/>
        </p:nvSpPr>
        <p:spPr bwMode="auto">
          <a:xfrm rot="7275703">
            <a:off x="8224844" y="3019432"/>
            <a:ext cx="12382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Rectangle 413"/>
          <p:cNvSpPr>
            <a:spLocks noChangeArrowheads="1"/>
          </p:cNvSpPr>
          <p:nvPr/>
        </p:nvSpPr>
        <p:spPr bwMode="auto">
          <a:xfrm rot="7678293">
            <a:off x="8251036" y="2959899"/>
            <a:ext cx="125413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Rectangle 414"/>
          <p:cNvSpPr>
            <a:spLocks noChangeArrowheads="1"/>
          </p:cNvSpPr>
          <p:nvPr/>
        </p:nvSpPr>
        <p:spPr bwMode="auto">
          <a:xfrm rot="8180247">
            <a:off x="8318504" y="2873375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Rectangle 415"/>
          <p:cNvSpPr>
            <a:spLocks noChangeArrowheads="1"/>
          </p:cNvSpPr>
          <p:nvPr/>
        </p:nvSpPr>
        <p:spPr bwMode="auto">
          <a:xfrm rot="8780726">
            <a:off x="8391530" y="2792413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Rectangle 416"/>
          <p:cNvSpPr>
            <a:spLocks noChangeArrowheads="1"/>
          </p:cNvSpPr>
          <p:nvPr/>
        </p:nvSpPr>
        <p:spPr bwMode="auto">
          <a:xfrm rot="9092391">
            <a:off x="8459789" y="2736850"/>
            <a:ext cx="95251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Rectangle 339"/>
          <p:cNvSpPr>
            <a:spLocks noChangeArrowheads="1"/>
          </p:cNvSpPr>
          <p:nvPr/>
        </p:nvSpPr>
        <p:spPr bwMode="auto">
          <a:xfrm rot="9886823">
            <a:off x="8502653" y="2708275"/>
            <a:ext cx="920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Rectangle 417"/>
          <p:cNvSpPr>
            <a:spLocks noChangeArrowheads="1"/>
          </p:cNvSpPr>
          <p:nvPr/>
        </p:nvSpPr>
        <p:spPr bwMode="auto">
          <a:xfrm rot="10800000">
            <a:off x="8591551" y="2692400"/>
            <a:ext cx="11430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0"/>
          <p:cNvSpPr>
            <a:spLocks noChangeArrowheads="1"/>
          </p:cNvSpPr>
          <p:nvPr/>
        </p:nvSpPr>
        <p:spPr bwMode="auto">
          <a:xfrm>
            <a:off x="6981830" y="4773620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Rectangle 340"/>
          <p:cNvSpPr>
            <a:spLocks noChangeArrowheads="1"/>
          </p:cNvSpPr>
          <p:nvPr/>
        </p:nvSpPr>
        <p:spPr bwMode="auto">
          <a:xfrm rot="10800000">
            <a:off x="8655049" y="2703513"/>
            <a:ext cx="84139" cy="27432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Rectangle 345"/>
          <p:cNvSpPr>
            <a:spLocks noChangeArrowheads="1"/>
          </p:cNvSpPr>
          <p:nvPr/>
        </p:nvSpPr>
        <p:spPr bwMode="auto">
          <a:xfrm rot="15616344">
            <a:off x="8643144" y="5433223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Rectangle 346"/>
          <p:cNvSpPr>
            <a:spLocks noChangeArrowheads="1"/>
          </p:cNvSpPr>
          <p:nvPr/>
        </p:nvSpPr>
        <p:spPr bwMode="auto">
          <a:xfrm rot="15514378">
            <a:off x="8659813" y="5541967"/>
            <a:ext cx="107950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Rectangle 347"/>
          <p:cNvSpPr>
            <a:spLocks noChangeArrowheads="1"/>
          </p:cNvSpPr>
          <p:nvPr/>
        </p:nvSpPr>
        <p:spPr bwMode="auto">
          <a:xfrm rot="15416183">
            <a:off x="8676482" y="565071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Rectangle 348"/>
          <p:cNvSpPr>
            <a:spLocks noChangeArrowheads="1"/>
          </p:cNvSpPr>
          <p:nvPr/>
        </p:nvSpPr>
        <p:spPr bwMode="auto">
          <a:xfrm rot="14928377">
            <a:off x="8695531" y="5750723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Rectangle 349"/>
          <p:cNvSpPr>
            <a:spLocks noChangeArrowheads="1"/>
          </p:cNvSpPr>
          <p:nvPr/>
        </p:nvSpPr>
        <p:spPr bwMode="auto">
          <a:xfrm rot="14525134">
            <a:off x="8724900" y="5835657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Rectangle 350"/>
          <p:cNvSpPr>
            <a:spLocks noChangeArrowheads="1"/>
          </p:cNvSpPr>
          <p:nvPr/>
        </p:nvSpPr>
        <p:spPr bwMode="auto">
          <a:xfrm rot="14133946">
            <a:off x="8756650" y="5911857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Rectangle 351"/>
          <p:cNvSpPr>
            <a:spLocks noChangeArrowheads="1"/>
          </p:cNvSpPr>
          <p:nvPr/>
        </p:nvSpPr>
        <p:spPr bwMode="auto">
          <a:xfrm rot="13058271">
            <a:off x="8826504" y="5980113"/>
            <a:ext cx="857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Rectangle 352"/>
          <p:cNvSpPr>
            <a:spLocks noChangeArrowheads="1"/>
          </p:cNvSpPr>
          <p:nvPr/>
        </p:nvSpPr>
        <p:spPr bwMode="auto">
          <a:xfrm rot="12556318">
            <a:off x="8890005" y="6035675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Rectangle 353"/>
          <p:cNvSpPr>
            <a:spLocks noChangeArrowheads="1"/>
          </p:cNvSpPr>
          <p:nvPr/>
        </p:nvSpPr>
        <p:spPr bwMode="auto">
          <a:xfrm rot="11450222">
            <a:off x="8958265" y="6067425"/>
            <a:ext cx="84139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Rectangle 354"/>
          <p:cNvSpPr>
            <a:spLocks noChangeArrowheads="1"/>
          </p:cNvSpPr>
          <p:nvPr/>
        </p:nvSpPr>
        <p:spPr bwMode="auto">
          <a:xfrm rot="10800000">
            <a:off x="9040818" y="60769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Rectangle 355"/>
          <p:cNvSpPr>
            <a:spLocks noChangeArrowheads="1"/>
          </p:cNvSpPr>
          <p:nvPr/>
        </p:nvSpPr>
        <p:spPr bwMode="auto">
          <a:xfrm rot="10176264">
            <a:off x="9123365" y="6070600"/>
            <a:ext cx="84139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Rectangle 356"/>
          <p:cNvSpPr>
            <a:spLocks noChangeArrowheads="1"/>
          </p:cNvSpPr>
          <p:nvPr/>
        </p:nvSpPr>
        <p:spPr bwMode="auto">
          <a:xfrm rot="9863763">
            <a:off x="9178930" y="60515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Rectangle 357"/>
          <p:cNvSpPr>
            <a:spLocks noChangeArrowheads="1"/>
          </p:cNvSpPr>
          <p:nvPr/>
        </p:nvSpPr>
        <p:spPr bwMode="auto">
          <a:xfrm rot="9461172">
            <a:off x="9234493" y="6016625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Rectangle 358"/>
          <p:cNvSpPr>
            <a:spLocks noChangeArrowheads="1"/>
          </p:cNvSpPr>
          <p:nvPr/>
        </p:nvSpPr>
        <p:spPr bwMode="auto">
          <a:xfrm rot="8639171">
            <a:off x="9331330" y="5945188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Rectangle 359"/>
          <p:cNvSpPr>
            <a:spLocks noChangeArrowheads="1"/>
          </p:cNvSpPr>
          <p:nvPr/>
        </p:nvSpPr>
        <p:spPr bwMode="auto">
          <a:xfrm rot="7533073">
            <a:off x="9390861" y="5860260"/>
            <a:ext cx="157163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Rectangle 360"/>
          <p:cNvSpPr>
            <a:spLocks noChangeArrowheads="1"/>
          </p:cNvSpPr>
          <p:nvPr/>
        </p:nvSpPr>
        <p:spPr bwMode="auto">
          <a:xfrm rot="6835055">
            <a:off x="9440074" y="5755488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Rectangle 361"/>
          <p:cNvSpPr>
            <a:spLocks noChangeArrowheads="1"/>
          </p:cNvSpPr>
          <p:nvPr/>
        </p:nvSpPr>
        <p:spPr bwMode="auto">
          <a:xfrm rot="6432465">
            <a:off x="9481349" y="5620551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Rectangle 362"/>
          <p:cNvSpPr>
            <a:spLocks noChangeArrowheads="1"/>
          </p:cNvSpPr>
          <p:nvPr/>
        </p:nvSpPr>
        <p:spPr bwMode="auto">
          <a:xfrm rot="6105137">
            <a:off x="9507543" y="5514982"/>
            <a:ext cx="157163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Rectangle 420"/>
          <p:cNvSpPr>
            <a:spLocks noChangeArrowheads="1"/>
          </p:cNvSpPr>
          <p:nvPr/>
        </p:nvSpPr>
        <p:spPr bwMode="auto">
          <a:xfrm rot="10100778">
            <a:off x="7697789" y="4457707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Rectangle 421"/>
          <p:cNvSpPr>
            <a:spLocks noChangeArrowheads="1"/>
          </p:cNvSpPr>
          <p:nvPr/>
        </p:nvSpPr>
        <p:spPr bwMode="auto">
          <a:xfrm rot="10403325">
            <a:off x="7826377" y="4432300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Rectangle 422"/>
          <p:cNvSpPr>
            <a:spLocks noChangeArrowheads="1"/>
          </p:cNvSpPr>
          <p:nvPr/>
        </p:nvSpPr>
        <p:spPr bwMode="auto">
          <a:xfrm rot="10499738">
            <a:off x="7940677" y="4421195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Rectangle 423"/>
          <p:cNvSpPr>
            <a:spLocks noChangeArrowheads="1"/>
          </p:cNvSpPr>
          <p:nvPr/>
        </p:nvSpPr>
        <p:spPr bwMode="auto">
          <a:xfrm rot="11100217">
            <a:off x="8050215" y="4425950"/>
            <a:ext cx="139700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Rectangle 424"/>
          <p:cNvSpPr>
            <a:spLocks noChangeArrowheads="1"/>
          </p:cNvSpPr>
          <p:nvPr/>
        </p:nvSpPr>
        <p:spPr bwMode="auto">
          <a:xfrm rot="11100217">
            <a:off x="8180389" y="4438657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Rectangle 425"/>
          <p:cNvSpPr>
            <a:spLocks noChangeArrowheads="1"/>
          </p:cNvSpPr>
          <p:nvPr/>
        </p:nvSpPr>
        <p:spPr bwMode="auto">
          <a:xfrm rot="11100217">
            <a:off x="8299453" y="4451357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Rectangle 426"/>
          <p:cNvSpPr>
            <a:spLocks noChangeArrowheads="1"/>
          </p:cNvSpPr>
          <p:nvPr/>
        </p:nvSpPr>
        <p:spPr bwMode="auto">
          <a:xfrm rot="11100217">
            <a:off x="8418517" y="4464057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Rectangle 427"/>
          <p:cNvSpPr>
            <a:spLocks noChangeArrowheads="1"/>
          </p:cNvSpPr>
          <p:nvPr/>
        </p:nvSpPr>
        <p:spPr bwMode="auto">
          <a:xfrm rot="10800000">
            <a:off x="8528053" y="4471988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Rectangle 428"/>
          <p:cNvSpPr>
            <a:spLocks noChangeArrowheads="1"/>
          </p:cNvSpPr>
          <p:nvPr/>
        </p:nvSpPr>
        <p:spPr bwMode="auto">
          <a:xfrm rot="10298047">
            <a:off x="8656639" y="4460882"/>
            <a:ext cx="139700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Rectangle 429"/>
          <p:cNvSpPr>
            <a:spLocks noChangeArrowheads="1"/>
          </p:cNvSpPr>
          <p:nvPr/>
        </p:nvSpPr>
        <p:spPr bwMode="auto">
          <a:xfrm rot="9697568">
            <a:off x="8780465" y="4424370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431"/>
          <p:cNvSpPr>
            <a:spLocks noChangeArrowheads="1"/>
          </p:cNvSpPr>
          <p:nvPr/>
        </p:nvSpPr>
        <p:spPr bwMode="auto">
          <a:xfrm>
            <a:off x="8864600" y="4368800"/>
            <a:ext cx="12700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430"/>
          <p:cNvSpPr>
            <a:spLocks noChangeArrowheads="1"/>
          </p:cNvSpPr>
          <p:nvPr/>
        </p:nvSpPr>
        <p:spPr bwMode="auto">
          <a:xfrm>
            <a:off x="7588255" y="4502157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0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4000" fill="hold" grpId="0" nodeType="click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9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4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6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8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9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1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2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3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4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6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7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8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9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1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3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4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6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7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8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9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1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2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3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4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5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6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7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98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9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1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2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3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4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6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7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8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9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11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2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13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14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16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17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18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2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47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85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15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3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45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6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75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9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605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62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635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65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65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8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695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71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5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0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5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5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60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0" grpId="0"/>
      <p:bldP spid="12" grpId="0"/>
      <p:bldP spid="13" grpId="0" animBg="1"/>
      <p:bldP spid="19" grpId="0" build="allAtOnce"/>
      <p:bldP spid="21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2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xmlns="" id="{2C099827-3A5F-445F-8637-E57B28D41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0"/>
            <a:ext cx="12192000" cy="63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A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6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4065" r="71804" b="30484"/>
          <a:stretch/>
        </p:blipFill>
        <p:spPr bwMode="auto">
          <a:xfrm rot="16200000">
            <a:off x="4610639" y="-3618966"/>
            <a:ext cx="2665927" cy="1157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7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151</Words>
  <Application>Microsoft Office PowerPoint</Application>
  <PresentationFormat>Custom</PresentationFormat>
  <Paragraphs>40</Paragraphs>
  <Slides>15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77</cp:revision>
  <dcterms:created xsi:type="dcterms:W3CDTF">2021-07-23T00:54:59Z</dcterms:created>
  <dcterms:modified xsi:type="dcterms:W3CDTF">2025-08-19T05:53:34Z</dcterms:modified>
</cp:coreProperties>
</file>