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36"/>
  </p:notesMasterIdLst>
  <p:sldIdLst>
    <p:sldId id="256" r:id="rId4"/>
    <p:sldId id="257" r:id="rId5"/>
    <p:sldId id="270" r:id="rId6"/>
    <p:sldId id="259" r:id="rId7"/>
    <p:sldId id="258" r:id="rId8"/>
    <p:sldId id="271" r:id="rId9"/>
    <p:sldId id="272" r:id="rId10"/>
    <p:sldId id="273" r:id="rId11"/>
    <p:sldId id="261" r:id="rId12"/>
    <p:sldId id="274" r:id="rId13"/>
    <p:sldId id="301" r:id="rId14"/>
    <p:sldId id="268" r:id="rId15"/>
    <p:sldId id="276" r:id="rId16"/>
    <p:sldId id="303" r:id="rId17"/>
    <p:sldId id="287" r:id="rId18"/>
    <p:sldId id="288" r:id="rId19"/>
    <p:sldId id="305" r:id="rId20"/>
    <p:sldId id="290" r:id="rId21"/>
    <p:sldId id="291" r:id="rId22"/>
    <p:sldId id="307" r:id="rId23"/>
    <p:sldId id="293" r:id="rId24"/>
    <p:sldId id="279" r:id="rId25"/>
    <p:sldId id="283" r:id="rId26"/>
    <p:sldId id="294" r:id="rId27"/>
    <p:sldId id="266" r:id="rId28"/>
    <p:sldId id="295" r:id="rId29"/>
    <p:sldId id="296" r:id="rId30"/>
    <p:sldId id="297" r:id="rId31"/>
    <p:sldId id="263" r:id="rId32"/>
    <p:sldId id="298" r:id="rId33"/>
    <p:sldId id="285" r:id="rId34"/>
    <p:sldId id="299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15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867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7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6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093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3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49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67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727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688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98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186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71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4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99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67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72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26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32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72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75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6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98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11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77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59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33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08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4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2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83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76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5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31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7.png"/><Relationship Id="rId7" Type="http://schemas.openxmlformats.org/officeDocument/2006/relationships/slide" Target="slide13.xml"/><Relationship Id="rId12" Type="http://schemas.openxmlformats.org/officeDocument/2006/relationships/image" Target="../media/image32.png"/><Relationship Id="rId17" Type="http://schemas.openxmlformats.org/officeDocument/2006/relationships/image" Target="../media/image360.png"/><Relationship Id="rId2" Type="http://schemas.openxmlformats.org/officeDocument/2006/relationships/audio" Target="../media/media2.mp3"/><Relationship Id="rId20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slide" Target="slide12.xml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slide" Target="slide11.xml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slide" Target="slide14.xml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5.mp3"/><Relationship Id="rId16" Type="http://schemas.openxmlformats.org/officeDocument/2006/relationships/image" Target="../media/image32.png"/><Relationship Id="rId1" Type="http://schemas.microsoft.com/office/2007/relationships/media" Target="../media/media5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6.mp3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0.png"/><Relationship Id="rId3" Type="http://schemas.openxmlformats.org/officeDocument/2006/relationships/image" Target="../media/image29.png"/><Relationship Id="rId7" Type="http://schemas.openxmlformats.org/officeDocument/2006/relationships/slide" Target="slide15.xml"/><Relationship Id="rId17" Type="http://schemas.openxmlformats.org/officeDocument/2006/relationships/image" Target="../media/image27.png"/><Relationship Id="rId2" Type="http://schemas.openxmlformats.org/officeDocument/2006/relationships/image" Target="../media/image2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5" Type="http://schemas.openxmlformats.org/officeDocument/2006/relationships/image" Target="../media/image51.png"/><Relationship Id="rId10" Type="http://schemas.openxmlformats.org/officeDocument/2006/relationships/image" Target="../media/image34.png"/><Relationship Id="rId4" Type="http://schemas.openxmlformats.org/officeDocument/2006/relationships/slide" Target="slide16.xml"/><Relationship Id="rId9" Type="http://schemas.openxmlformats.org/officeDocument/2006/relationships/image" Target="../media/image32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slide" Target="slide14.xml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slide" Target="slide17.xml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5.mp3"/><Relationship Id="rId16" Type="http://schemas.openxmlformats.org/officeDocument/2006/relationships/image" Target="../media/image32.png"/><Relationship Id="rId1" Type="http://schemas.microsoft.com/office/2007/relationships/media" Target="../media/media5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6.mp3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3.png"/><Relationship Id="rId3" Type="http://schemas.openxmlformats.org/officeDocument/2006/relationships/image" Target="../media/image29.png"/><Relationship Id="rId7" Type="http://schemas.openxmlformats.org/officeDocument/2006/relationships/slide" Target="slide19.xml"/><Relationship Id="rId17" Type="http://schemas.openxmlformats.org/officeDocument/2006/relationships/image" Target="../media/image27.png"/><Relationship Id="rId2" Type="http://schemas.openxmlformats.org/officeDocument/2006/relationships/image" Target="../media/image28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55.png"/><Relationship Id="rId10" Type="http://schemas.openxmlformats.org/officeDocument/2006/relationships/image" Target="../media/image32.png"/><Relationship Id="rId4" Type="http://schemas.openxmlformats.org/officeDocument/2006/relationships/slide" Target="slide18.xml"/><Relationship Id="rId9" Type="http://schemas.microsoft.com/office/2007/relationships/hdphoto" Target="../media/hdphoto2.wdp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slide" Target="slide17.xml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slide" Target="slide20.xml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5.mp3"/><Relationship Id="rId16" Type="http://schemas.openxmlformats.org/officeDocument/2006/relationships/image" Target="../media/image32.png"/><Relationship Id="rId1" Type="http://schemas.microsoft.com/office/2007/relationships/media" Target="../media/media5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6.mp3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1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8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60.png"/><Relationship Id="rId2" Type="http://schemas.openxmlformats.org/officeDocument/2006/relationships/image" Target="../media/image28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22.xml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58.png"/><Relationship Id="rId10" Type="http://schemas.microsoft.com/office/2007/relationships/hdphoto" Target="../media/hdphoto2.wdp"/><Relationship Id="rId4" Type="http://schemas.openxmlformats.org/officeDocument/2006/relationships/slide" Target="slide21.xml"/><Relationship Id="rId9" Type="http://schemas.openxmlformats.org/officeDocument/2006/relationships/image" Target="../media/image31.pn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slide" Target="slide20.xml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slide" Target="slide23.xml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5.mp3"/><Relationship Id="rId16" Type="http://schemas.openxmlformats.org/officeDocument/2006/relationships/image" Target="../media/image32.png"/><Relationship Id="rId1" Type="http://schemas.microsoft.com/office/2007/relationships/media" Target="../media/media5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media6.mp3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3.png"/><Relationship Id="rId7" Type="http://schemas.openxmlformats.org/officeDocument/2006/relationships/image" Target="../media/image6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27.png"/><Relationship Id="rId4" Type="http://schemas.openxmlformats.org/officeDocument/2006/relationships/image" Target="../media/image49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sv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hyperlink" Target="https://hoc10.vn/doc-sach/toan-3-tap-1/1/132/62/" TargetMode="External"/><Relationship Id="rId4" Type="http://schemas.openxmlformats.org/officeDocument/2006/relationships/image" Target="../media/image67.svg"/><Relationship Id="rId9" Type="http://schemas.openxmlformats.org/officeDocument/2006/relationships/hyperlink" Target="https://hoc10.vn/doc-sach/toan-3-tap-1/1/132/62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5" Type="http://schemas.openxmlformats.org/officeDocument/2006/relationships/slide" Target="slide26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3" Type="http://schemas.microsoft.com/office/2007/relationships/media" Target="../media/media8.mp3"/><Relationship Id="rId21" Type="http://schemas.openxmlformats.org/officeDocument/2006/relationships/image" Target="../media/image84.png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image" Target="../media/image27.png"/><Relationship Id="rId2" Type="http://schemas.openxmlformats.org/officeDocument/2006/relationships/audio" Target="../media/media7.mp3"/><Relationship Id="rId16" Type="http://schemas.microsoft.com/office/2007/relationships/hdphoto" Target="../media/hdphoto4.wdp"/><Relationship Id="rId20" Type="http://schemas.openxmlformats.org/officeDocument/2006/relationships/image" Target="../media/image83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74.png"/><Relationship Id="rId24" Type="http://schemas.openxmlformats.org/officeDocument/2006/relationships/image" Target="../media/image880.png"/><Relationship Id="rId5" Type="http://schemas.microsoft.com/office/2007/relationships/media" Target="../media/media9.mp3"/><Relationship Id="rId15" Type="http://schemas.openxmlformats.org/officeDocument/2006/relationships/image" Target="../media/image80.png"/><Relationship Id="rId23" Type="http://schemas.openxmlformats.org/officeDocument/2006/relationships/image" Target="../media/image86.png"/><Relationship Id="rId10" Type="http://schemas.openxmlformats.org/officeDocument/2006/relationships/image" Target="../media/image77.png"/><Relationship Id="rId19" Type="http://schemas.openxmlformats.org/officeDocument/2006/relationships/image" Target="../media/image23.png"/><Relationship Id="rId4" Type="http://schemas.openxmlformats.org/officeDocument/2006/relationships/audio" Target="../media/media8.mp3"/><Relationship Id="rId9" Type="http://schemas.openxmlformats.org/officeDocument/2006/relationships/image" Target="../media/image73.jpeg"/><Relationship Id="rId14" Type="http://schemas.microsoft.com/office/2007/relationships/hdphoto" Target="../media/hdphoto3.wdp"/><Relationship Id="rId22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87.png"/><Relationship Id="rId18" Type="http://schemas.openxmlformats.org/officeDocument/2006/relationships/image" Target="../media/image82.png"/><Relationship Id="rId3" Type="http://schemas.microsoft.com/office/2007/relationships/media" Target="../media/media8.mp3"/><Relationship Id="rId21" Type="http://schemas.openxmlformats.org/officeDocument/2006/relationships/image" Target="../media/image84.png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image" Target="../media/image27.png"/><Relationship Id="rId2" Type="http://schemas.openxmlformats.org/officeDocument/2006/relationships/audio" Target="../media/media7.mp3"/><Relationship Id="rId16" Type="http://schemas.microsoft.com/office/2007/relationships/hdphoto" Target="../media/hdphoto6.wdp"/><Relationship Id="rId20" Type="http://schemas.openxmlformats.org/officeDocument/2006/relationships/image" Target="../media/image83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74.png"/><Relationship Id="rId24" Type="http://schemas.openxmlformats.org/officeDocument/2006/relationships/image" Target="../media/image93.png"/><Relationship Id="rId5" Type="http://schemas.microsoft.com/office/2007/relationships/media" Target="../media/media9.mp3"/><Relationship Id="rId15" Type="http://schemas.openxmlformats.org/officeDocument/2006/relationships/image" Target="../media/image88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23.png"/><Relationship Id="rId4" Type="http://schemas.openxmlformats.org/officeDocument/2006/relationships/audio" Target="../media/media8.mp3"/><Relationship Id="rId9" Type="http://schemas.openxmlformats.org/officeDocument/2006/relationships/image" Target="../media/image73.jpeg"/><Relationship Id="rId14" Type="http://schemas.microsoft.com/office/2007/relationships/hdphoto" Target="../media/hdphoto5.wdp"/><Relationship Id="rId22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3" Type="http://schemas.microsoft.com/office/2007/relationships/media" Target="../media/media8.mp3"/><Relationship Id="rId21" Type="http://schemas.openxmlformats.org/officeDocument/2006/relationships/image" Target="../media/image84.png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image" Target="../media/image27.png"/><Relationship Id="rId2" Type="http://schemas.openxmlformats.org/officeDocument/2006/relationships/audio" Target="../media/media7.mp3"/><Relationship Id="rId16" Type="http://schemas.microsoft.com/office/2007/relationships/hdphoto" Target="../media/hdphoto4.wdp"/><Relationship Id="rId20" Type="http://schemas.openxmlformats.org/officeDocument/2006/relationships/image" Target="../media/image83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74.png"/><Relationship Id="rId24" Type="http://schemas.openxmlformats.org/officeDocument/2006/relationships/image" Target="../media/image96.png"/><Relationship Id="rId5" Type="http://schemas.microsoft.com/office/2007/relationships/media" Target="../media/media9.mp3"/><Relationship Id="rId15" Type="http://schemas.openxmlformats.org/officeDocument/2006/relationships/image" Target="../media/image80.png"/><Relationship Id="rId23" Type="http://schemas.openxmlformats.org/officeDocument/2006/relationships/image" Target="../media/image92.png"/><Relationship Id="rId10" Type="http://schemas.openxmlformats.org/officeDocument/2006/relationships/image" Target="../media/image77.png"/><Relationship Id="rId19" Type="http://schemas.openxmlformats.org/officeDocument/2006/relationships/image" Target="../media/image23.png"/><Relationship Id="rId4" Type="http://schemas.openxmlformats.org/officeDocument/2006/relationships/audio" Target="../media/media8.mp3"/><Relationship Id="rId9" Type="http://schemas.openxmlformats.org/officeDocument/2006/relationships/image" Target="../media/image73.jpeg"/><Relationship Id="rId14" Type="http://schemas.microsoft.com/office/2007/relationships/hdphoto" Target="../media/hdphoto3.wdp"/><Relationship Id="rId22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2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9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c10.vn/doc-sach/toan-3-tap-1/1/132/62/" TargetMode="Externa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1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c10.vn/doc-sach/toan-3-tap-1/1/132/60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6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923278" y="2327871"/>
            <a:ext cx="1059106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76DE8-4BF1-7721-386A-20682728E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6600" y="15286"/>
            <a:ext cx="10265420" cy="284609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50894" cy="1531482"/>
            <a:chOff x="3985437" y="2941753"/>
            <a:chExt cx="1050894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3732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9" action="ppaction://hlinksldjump"/>
              </p:cNvPr>
              <p:cNvSpPr txBox="1"/>
              <p:nvPr/>
            </p:nvSpPr>
            <p:spPr>
              <a:xfrm>
                <a:off x="4475871" y="4683256"/>
                <a:ext cx="68480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0D21A3-650A-4B05-52CA-AD8EABFD575F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50" normalizeH="0" baseline="0" noProof="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C9077-EC94-40E3-9EB0-5FFE94C32E08}"/>
              </a:ext>
            </a:extLst>
          </p:cNvPr>
          <p:cNvSpPr txBox="1"/>
          <p:nvPr/>
        </p:nvSpPr>
        <p:spPr>
          <a:xfrm>
            <a:off x="3553896" y="677113"/>
            <a:ext cx="61996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+mn-lt"/>
              </a:rPr>
              <a:t>Đã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tô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màu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hồng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vào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một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phần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mấy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băng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giấy</a:t>
            </a:r>
            <a:r>
              <a:rPr lang="en-US" sz="2800" b="1" dirty="0">
                <a:latin typeface="+mn-lt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D1C498-37E5-C27B-5E96-1503D7A9DD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23843" y="1572150"/>
            <a:ext cx="4743694" cy="1162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199B8E-2D7F-A7EC-CE12-EE947511F020}"/>
                  </a:ext>
                </a:extLst>
              </p:cNvPr>
              <p:cNvSpPr txBox="1"/>
              <p:nvPr/>
            </p:nvSpPr>
            <p:spPr>
              <a:xfrm>
                <a:off x="2404597" y="3557758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199B8E-2D7F-A7EC-CE12-EE947511F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597" y="3557758"/>
                <a:ext cx="341440" cy="94904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A2D3AD-1B8E-27F1-BECE-56470DA8C960}"/>
                  </a:ext>
                </a:extLst>
              </p:cNvPr>
              <p:cNvSpPr txBox="1"/>
              <p:nvPr/>
            </p:nvSpPr>
            <p:spPr>
              <a:xfrm>
                <a:off x="8502762" y="3634265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A2D3AD-1B8E-27F1-BECE-56470DA8C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762" y="3634265"/>
                <a:ext cx="341440" cy="94904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3018D8-B932-368A-EA23-7F1CF9CD594B}"/>
                  </a:ext>
                </a:extLst>
              </p:cNvPr>
              <p:cNvSpPr txBox="1"/>
              <p:nvPr/>
            </p:nvSpPr>
            <p:spPr>
              <a:xfrm>
                <a:off x="2392414" y="5326963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3018D8-B932-368A-EA23-7F1CF9CD5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414" y="5326963"/>
                <a:ext cx="341440" cy="95442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0DB1BF-1128-CAFD-AF06-135FB4DFC903}"/>
                  </a:ext>
                </a:extLst>
              </p:cNvPr>
              <p:cNvSpPr txBox="1"/>
              <p:nvPr/>
            </p:nvSpPr>
            <p:spPr>
              <a:xfrm>
                <a:off x="8480566" y="5347159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0DB1BF-1128-CAFD-AF06-135FB4DFC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566" y="5347159"/>
                <a:ext cx="341440" cy="95442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08479B2-32A2-9C80-B73B-158D1C104D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7990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928372-CD52-B310-658A-C4A111AFB5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1CDE97-19D8-3C75-D918-2DD7859A42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330200"/>
            <a:ext cx="10265420" cy="3141913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4" action="ppaction://hlinksldjump"/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4" action="ppaction://hlinksldjump"/>
              </p:cNvPr>
              <p:cNvSpPr txBox="1"/>
              <p:nvPr/>
            </p:nvSpPr>
            <p:spPr>
              <a:xfrm>
                <a:off x="6971899" y="4686364"/>
                <a:ext cx="64312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D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68480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6843052" y="2939047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37327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97D5A7-1FCC-2773-774B-FCC7C1E296F2}"/>
              </a:ext>
            </a:extLst>
          </p:cNvPr>
          <p:cNvSpPr txBox="1"/>
          <p:nvPr/>
        </p:nvSpPr>
        <p:spPr>
          <a:xfrm>
            <a:off x="3499852" y="487717"/>
            <a:ext cx="65444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+mn-lt"/>
              </a:rPr>
              <a:t>Đã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tô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màu</a:t>
            </a:r>
            <a:r>
              <a:rPr lang="en-US" sz="2800" b="1" dirty="0">
                <a:latin typeface="+mn-lt"/>
              </a:rPr>
              <a:t> cam </a:t>
            </a:r>
            <a:r>
              <a:rPr lang="en-US" sz="2800" b="1" dirty="0" err="1">
                <a:latin typeface="+mn-lt"/>
              </a:rPr>
              <a:t>vào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một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phần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mấy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băng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giấy</a:t>
            </a:r>
            <a:r>
              <a:rPr lang="en-US" sz="2800" b="1" dirty="0">
                <a:latin typeface="+mn-lt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AF4D45-1F69-61A7-407D-FF9B56DB1D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872" y="1399374"/>
            <a:ext cx="4743694" cy="11621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35980" y="2941753"/>
            <a:ext cx="4100351" cy="1864724"/>
            <a:chOff x="935980" y="2941753"/>
            <a:chExt cx="4100351" cy="1864724"/>
          </a:xfrm>
        </p:grpSpPr>
        <p:pic>
          <p:nvPicPr>
            <p:cNvPr id="5" name="Picture 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50894" cy="1531482"/>
              <a:chOff x="3985437" y="2941753"/>
              <a:chExt cx="1050894" cy="1531482"/>
            </a:xfrm>
          </p:grpSpPr>
          <p:pic>
            <p:nvPicPr>
              <p:cNvPr id="15" name="Picture 1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63991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CA7B46-057B-BFA2-CC01-524B54EE7221}"/>
                  </a:ext>
                </a:extLst>
              </p:cNvPr>
              <p:cNvSpPr txBox="1"/>
              <p:nvPr/>
            </p:nvSpPr>
            <p:spPr>
              <a:xfrm>
                <a:off x="8435608" y="3541674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CA7B46-057B-BFA2-CC01-524B54EE7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5608" y="3541674"/>
                <a:ext cx="341440" cy="94904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3882320-7CBC-F407-260C-248F75AC4495}"/>
                  </a:ext>
                </a:extLst>
              </p:cNvPr>
              <p:cNvSpPr txBox="1"/>
              <p:nvPr/>
            </p:nvSpPr>
            <p:spPr>
              <a:xfrm>
                <a:off x="8480566" y="5347159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3882320-7CBC-F407-260C-248F75AC4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566" y="5347159"/>
                <a:ext cx="341440" cy="9544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D7DCF78-2835-6C46-DB85-913EBF5935E2}"/>
                  </a:ext>
                </a:extLst>
              </p:cNvPr>
              <p:cNvSpPr txBox="1"/>
              <p:nvPr/>
            </p:nvSpPr>
            <p:spPr>
              <a:xfrm>
                <a:off x="2521851" y="5306749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D7DCF78-2835-6C46-DB85-913EBF593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851" y="5306749"/>
                <a:ext cx="341440" cy="9544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57A3D76-CBD1-BDC5-1A7B-7E1710E9D807}"/>
                  </a:ext>
                </a:extLst>
              </p:cNvPr>
              <p:cNvSpPr txBox="1"/>
              <p:nvPr/>
            </p:nvSpPr>
            <p:spPr>
              <a:xfrm>
                <a:off x="2490420" y="3582199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57A3D76-CBD1-BDC5-1A7B-7E1710E9D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420" y="3582199"/>
                <a:ext cx="341440" cy="94904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21A3DAD-8140-2A4E-5758-FFFD186C8D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826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48323-990A-1033-1F74-11903D051B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B8FEF0-FBAA-FF4D-646D-0EAE707689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854870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50894" cy="1531482"/>
            <a:chOff x="3985437" y="2941753"/>
            <a:chExt cx="1050894" cy="1531482"/>
          </a:xfrm>
        </p:grpSpPr>
        <p:pic>
          <p:nvPicPr>
            <p:cNvPr id="15" name="Picture 1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</p:cNvPr>
            <p:cNvSpPr txBox="1"/>
            <p:nvPr/>
          </p:nvSpPr>
          <p:spPr>
            <a:xfrm>
              <a:off x="4396412" y="2941753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</p:cNvPr>
            <p:cNvSpPr txBox="1"/>
            <p:nvPr/>
          </p:nvSpPr>
          <p:spPr>
            <a:xfrm>
              <a:off x="4475871" y="4683256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4" action="ppaction://hlinksldjump"/>
            </p:cNvPr>
            <p:cNvSpPr txBox="1"/>
            <p:nvPr/>
          </p:nvSpPr>
          <p:spPr>
            <a:xfrm>
              <a:off x="6986612" y="2964459"/>
              <a:ext cx="53732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4688413-C147-6AEE-2CE0-CA3EB6F23473}"/>
              </a:ext>
            </a:extLst>
          </p:cNvPr>
          <p:cNvSpPr txBox="1"/>
          <p:nvPr/>
        </p:nvSpPr>
        <p:spPr>
          <a:xfrm>
            <a:off x="3601910" y="502615"/>
            <a:ext cx="6470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+mn-lt"/>
              </a:rPr>
              <a:t>Đã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tô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màu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tím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vào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một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phần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mấy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băng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giấy</a:t>
            </a:r>
            <a:r>
              <a:rPr lang="en-US" sz="2800" b="1" dirty="0">
                <a:latin typeface="+mn-lt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F61413-DFAC-584D-1374-3F896259DD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1729" y="1441083"/>
            <a:ext cx="4743694" cy="1162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7B8D76-4CA4-B5FE-7093-3A48B3E430D8}"/>
                  </a:ext>
                </a:extLst>
              </p:cNvPr>
              <p:cNvSpPr txBox="1"/>
              <p:nvPr/>
            </p:nvSpPr>
            <p:spPr>
              <a:xfrm>
                <a:off x="2518254" y="3592198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7B8D76-4CA4-B5FE-7093-3A48B3E43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254" y="3592198"/>
                <a:ext cx="341440" cy="94904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0E662B-26BA-45BB-111D-C41CF8D6DEBA}"/>
                  </a:ext>
                </a:extLst>
              </p:cNvPr>
              <p:cNvSpPr txBox="1"/>
              <p:nvPr/>
            </p:nvSpPr>
            <p:spPr>
              <a:xfrm>
                <a:off x="8755881" y="5337869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0E662B-26BA-45BB-111D-C41CF8D6D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881" y="5337869"/>
                <a:ext cx="341440" cy="9490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50">
                <a:extLst>
                  <a:ext uri="{FF2B5EF4-FFF2-40B4-BE49-F238E27FC236}">
                    <a16:creationId xmlns:a16="http://schemas.microsoft.com/office/drawing/2014/main" id="{0D7DCF78-2835-6C46-DB85-913EBF5935E2}"/>
                  </a:ext>
                </a:extLst>
              </p:cNvPr>
              <p:cNvSpPr txBox="1"/>
              <p:nvPr/>
            </p:nvSpPr>
            <p:spPr>
              <a:xfrm>
                <a:off x="8585161" y="3549253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50">
                <a:extLst>
                  <a:ext uri="{FF2B5EF4-FFF2-40B4-BE49-F238E27FC236}">
                    <a16:creationId xmlns:a16="http://schemas.microsoft.com/office/drawing/2014/main" id="{0D7DCF78-2835-6C46-DB85-913EBF593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161" y="3549253"/>
                <a:ext cx="341440" cy="9544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670A853-48A1-8072-D283-C7F37F09406A}"/>
                  </a:ext>
                </a:extLst>
              </p:cNvPr>
              <p:cNvSpPr txBox="1"/>
              <p:nvPr/>
            </p:nvSpPr>
            <p:spPr>
              <a:xfrm>
                <a:off x="2471475" y="5336266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670A853-48A1-8072-D283-C7F37F094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475" y="5336266"/>
                <a:ext cx="341440" cy="9544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3DBD2D8-10AE-7879-380E-6DC31DE679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659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F80487-E28E-E1DC-6DB0-E0AB5D15E9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14DDD9-C09A-9A94-B060-CA3E00D6DA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043ED5-1F2E-955A-6391-4D6CC475ED5C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EF943A29-B78E-0546-91C8-1350B9C21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8DC61C-9F40-F7CF-1378-EDBDCB8EE87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854870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50894" cy="1531482"/>
            <a:chOff x="3985437" y="2941753"/>
            <a:chExt cx="1050894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</p:cNvPr>
            <p:cNvSpPr txBox="1"/>
            <p:nvPr/>
          </p:nvSpPr>
          <p:spPr>
            <a:xfrm>
              <a:off x="4396412" y="2941753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4" action="ppaction://hlinksldjump"/>
            </p:cNvPr>
            <p:cNvSpPr txBox="1"/>
            <p:nvPr/>
          </p:nvSpPr>
          <p:spPr>
            <a:xfrm>
              <a:off x="6986612" y="2964459"/>
              <a:ext cx="53732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4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A8344E4-741D-56E4-B2B4-AF96EE94E1FD}"/>
              </a:ext>
            </a:extLst>
          </p:cNvPr>
          <p:cNvSpPr txBox="1"/>
          <p:nvPr/>
        </p:nvSpPr>
        <p:spPr>
          <a:xfrm>
            <a:off x="3528990" y="472076"/>
            <a:ext cx="65294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+mn-lt"/>
              </a:rPr>
              <a:t>Đã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tô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màu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xanh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vào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một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phần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mấy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băng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giấy</a:t>
            </a:r>
            <a:r>
              <a:rPr lang="en-US" sz="2800" b="1" dirty="0">
                <a:latin typeface="+mn-lt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684470-FBB1-BF47-F604-EDC8D2E0DA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4801" y="1425149"/>
            <a:ext cx="4743694" cy="1162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46">
                <a:extLst>
                  <a:ext uri="{FF2B5EF4-FFF2-40B4-BE49-F238E27FC236}">
                    <a16:creationId xmlns:a16="http://schemas.microsoft.com/office/drawing/2014/main" id="{D6CA7B46-057B-BFA2-CC01-524B54EE7221}"/>
                  </a:ext>
                </a:extLst>
              </p:cNvPr>
              <p:cNvSpPr txBox="1"/>
              <p:nvPr/>
            </p:nvSpPr>
            <p:spPr>
              <a:xfrm>
                <a:off x="8635344" y="5281584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46">
                <a:extLst>
                  <a:ext uri="{FF2B5EF4-FFF2-40B4-BE49-F238E27FC236}">
                    <a16:creationId xmlns:a16="http://schemas.microsoft.com/office/drawing/2014/main" id="{D6CA7B46-057B-BFA2-CC01-524B54EE7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344" y="5281584"/>
                <a:ext cx="341440" cy="9490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51">
                <a:extLst>
                  <a:ext uri="{FF2B5EF4-FFF2-40B4-BE49-F238E27FC236}">
                    <a16:creationId xmlns:a16="http://schemas.microsoft.com/office/drawing/2014/main" id="{857A3D76-CBD1-BDC5-1A7B-7E1710E9D807}"/>
                  </a:ext>
                </a:extLst>
              </p:cNvPr>
              <p:cNvSpPr txBox="1"/>
              <p:nvPr/>
            </p:nvSpPr>
            <p:spPr>
              <a:xfrm>
                <a:off x="2386200" y="3571611"/>
                <a:ext cx="341440" cy="94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51">
                <a:extLst>
                  <a:ext uri="{FF2B5EF4-FFF2-40B4-BE49-F238E27FC236}">
                    <a16:creationId xmlns:a16="http://schemas.microsoft.com/office/drawing/2014/main" id="{857A3D76-CBD1-BDC5-1A7B-7E1710E9D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200" y="3571611"/>
                <a:ext cx="341440" cy="9490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50">
                <a:extLst>
                  <a:ext uri="{FF2B5EF4-FFF2-40B4-BE49-F238E27FC236}">
                    <a16:creationId xmlns:a16="http://schemas.microsoft.com/office/drawing/2014/main" id="{0D7DCF78-2835-6C46-DB85-913EBF5935E2}"/>
                  </a:ext>
                </a:extLst>
              </p:cNvPr>
              <p:cNvSpPr txBox="1"/>
              <p:nvPr/>
            </p:nvSpPr>
            <p:spPr>
              <a:xfrm>
                <a:off x="2440996" y="5278378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50">
                <a:extLst>
                  <a:ext uri="{FF2B5EF4-FFF2-40B4-BE49-F238E27FC236}">
                    <a16:creationId xmlns:a16="http://schemas.microsoft.com/office/drawing/2014/main" id="{0D7DCF78-2835-6C46-DB85-913EBF593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996" y="5278378"/>
                <a:ext cx="341440" cy="9544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49">
                <a:extLst>
                  <a:ext uri="{FF2B5EF4-FFF2-40B4-BE49-F238E27FC236}">
                    <a16:creationId xmlns:a16="http://schemas.microsoft.com/office/drawing/2014/main" id="{43882320-7CBC-F407-260C-248F75AC4495}"/>
                  </a:ext>
                </a:extLst>
              </p:cNvPr>
              <p:cNvSpPr txBox="1"/>
              <p:nvPr/>
            </p:nvSpPr>
            <p:spPr>
              <a:xfrm>
                <a:off x="8457775" y="3571611"/>
                <a:ext cx="341440" cy="954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i="0">
                              <a:solidFill>
                                <a:schemeClr val="bg1"/>
                              </a:solidFill>
                              <a:latin typeface="+mn-lt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49">
                <a:extLst>
                  <a:ext uri="{FF2B5EF4-FFF2-40B4-BE49-F238E27FC236}">
                    <a16:creationId xmlns:a16="http://schemas.microsoft.com/office/drawing/2014/main" id="{43882320-7CBC-F407-260C-248F75AC4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7775" y="3571611"/>
                <a:ext cx="341440" cy="95442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E2B9ADC-F111-6DDB-49B8-38C2ED0725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4788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68B01-B6B3-556B-5EC8-6D1E898DA6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D28749-8116-3C76-3E88-80732179AF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8D12B-43E2-657E-5C7E-C2548D5DB5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58326" y="1332335"/>
            <a:ext cx="8055632" cy="4193331"/>
          </a:xfrm>
          <a:custGeom>
            <a:avLst/>
            <a:gdLst/>
            <a:ahLst/>
            <a:cxnLst/>
            <a:rect l="l" t="t" r="r" b="b"/>
            <a:pathLst>
              <a:path w="2672223" h="1505211">
                <a:moveTo>
                  <a:pt x="38152" y="0"/>
                </a:moveTo>
                <a:lnTo>
                  <a:pt x="2634071" y="0"/>
                </a:lnTo>
                <a:cubicBezTo>
                  <a:pt x="2644189" y="0"/>
                  <a:pt x="2653893" y="4020"/>
                  <a:pt x="2661048" y="11175"/>
                </a:cubicBezTo>
                <a:cubicBezTo>
                  <a:pt x="2668203" y="18329"/>
                  <a:pt x="2672223" y="28034"/>
                  <a:pt x="2672223" y="38152"/>
                </a:cubicBezTo>
                <a:lnTo>
                  <a:pt x="2672223" y="1467059"/>
                </a:lnTo>
                <a:cubicBezTo>
                  <a:pt x="2672223" y="1477177"/>
                  <a:pt x="2668203" y="1486882"/>
                  <a:pt x="2661048" y="1494037"/>
                </a:cubicBezTo>
                <a:cubicBezTo>
                  <a:pt x="2653893" y="1501191"/>
                  <a:pt x="2644189" y="1505211"/>
                  <a:pt x="2634071" y="1505211"/>
                </a:cubicBezTo>
                <a:lnTo>
                  <a:pt x="38152" y="1505211"/>
                </a:lnTo>
                <a:cubicBezTo>
                  <a:pt x="28034" y="1505211"/>
                  <a:pt x="18329" y="1501191"/>
                  <a:pt x="11175" y="1494037"/>
                </a:cubicBezTo>
                <a:cubicBezTo>
                  <a:pt x="4020" y="1486882"/>
                  <a:pt x="0" y="1477177"/>
                  <a:pt x="0" y="1467059"/>
                </a:cubicBezTo>
                <a:lnTo>
                  <a:pt x="0" y="38152"/>
                </a:lnTo>
                <a:cubicBezTo>
                  <a:pt x="0" y="28034"/>
                  <a:pt x="4020" y="18329"/>
                  <a:pt x="11175" y="11175"/>
                </a:cubicBezTo>
                <a:cubicBezTo>
                  <a:pt x="18329" y="4020"/>
                  <a:pt x="28034" y="0"/>
                  <a:pt x="3815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68072" y="4184705"/>
            <a:ext cx="1938128" cy="22394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9057" y="3429000"/>
            <a:ext cx="1538918" cy="28691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8992" y="5273173"/>
            <a:ext cx="2214301" cy="990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hlinkClick r:id="rId9"/>
                <a:extLst>
                  <a:ext uri="{FF2B5EF4-FFF2-40B4-BE49-F238E27FC236}">
                    <a16:creationId xmlns:a16="http://schemas.microsoft.com/office/drawing/2014/main" id="{17CC2820-3674-F994-0026-FB0998430DB6}"/>
                  </a:ext>
                </a:extLst>
              </p:cNvPr>
              <p:cNvSpPr txBox="1"/>
              <p:nvPr/>
            </p:nvSpPr>
            <p:spPr>
              <a:xfrm>
                <a:off x="3289640" y="1112821"/>
                <a:ext cx="5593003" cy="948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2: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800" b="1" dirty="0"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hlinkClick r:id="rId10"/>
                <a:extLst>
                  <a:ext uri="{FF2B5EF4-FFF2-40B4-BE49-F238E27FC236}">
                    <a16:creationId xmlns:a16="http://schemas.microsoft.com/office/drawing/2014/main" id="{17CC2820-3674-F994-0026-FB099843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640" y="1112821"/>
                <a:ext cx="5593003" cy="948080"/>
              </a:xfrm>
              <a:prstGeom prst="rect">
                <a:avLst/>
              </a:prstGeom>
              <a:blipFill>
                <a:blip r:embed="rId11"/>
                <a:stretch>
                  <a:fillRect l="-2290" b="-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57">
            <a:extLst>
              <a:ext uri="{FF2B5EF4-FFF2-40B4-BE49-F238E27FC236}">
                <a16:creationId xmlns:a16="http://schemas.microsoft.com/office/drawing/2014/main" id="{0F73C100-ACCB-DE9E-19CE-D5B66E5A498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6" t="32425" r="21468" b="10665"/>
          <a:stretch/>
        </p:blipFill>
        <p:spPr bwMode="auto">
          <a:xfrm>
            <a:off x="2524858" y="2793921"/>
            <a:ext cx="7142285" cy="2237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949B1158-5666-D94B-579F-01F9593095C2}"/>
              </a:ext>
            </a:extLst>
          </p:cNvPr>
          <p:cNvSpPr/>
          <p:nvPr/>
        </p:nvSpPr>
        <p:spPr>
          <a:xfrm>
            <a:off x="2047408" y="2459781"/>
            <a:ext cx="2891017" cy="279080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FF9DA-00E4-6172-D92A-AD7B818198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968426" y="5359400"/>
            <a:ext cx="3468359" cy="1422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A. 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5" y="5411905"/>
            <a:ext cx="3236480" cy="13698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B. 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467" b="1" kern="1200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467" b="1" kern="1200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1714" y="1937273"/>
            <a:ext cx="1471500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388077" y="4115461"/>
            <a:ext cx="427483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</a:pP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khoanh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  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nấm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GB" sz="3733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GB" sz="2667" kern="1200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kern="1200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kern="1200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kern="1200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Tx/>
            </a:pPr>
            <a:endParaRPr lang="en-GB" sz="24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8FD10D-84F2-DFD7-8595-4572A07A0F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20425" y="5455763"/>
            <a:ext cx="2128107" cy="12752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3F01B4-B27D-9B05-5A6C-85C72878F8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0463" y="5613932"/>
            <a:ext cx="2667137" cy="958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EB3A24-F636-B08F-133E-699EFDEA7C95}"/>
                  </a:ext>
                </a:extLst>
              </p:cNvPr>
              <p:cNvSpPr txBox="1"/>
              <p:nvPr/>
            </p:nvSpPr>
            <p:spPr>
              <a:xfrm>
                <a:off x="7321371" y="3992271"/>
                <a:ext cx="298159" cy="807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EB3A24-F636-B08F-133E-699EFDEA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371" y="3992271"/>
                <a:ext cx="298159" cy="80791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188737C0-3BA7-AC05-D443-7B80C427FD5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1039" grpId="0" animBg="1"/>
      <p:bldP spid="103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7017657" y="5580638"/>
            <a:ext cx="3352800" cy="12011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en-US" sz="4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lang="en-US" altLang="en-US" sz="4133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. </a:t>
            </a:r>
            <a:endParaRPr lang="en-US" alt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000" y="5555394"/>
            <a:ext cx="3526972" cy="122640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en-US" sz="4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A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467" b="1" kern="1200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467" b="1" kern="1200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14880" y="1907417"/>
            <a:ext cx="1531212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GB" sz="3733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GB" sz="2667" kern="1200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kern="1200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kern="1200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kern="1200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Tx/>
            </a:pPr>
            <a:endParaRPr lang="en-GB" sz="24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0E86EF-16D8-7C75-0C73-8AF52301C458}"/>
              </a:ext>
            </a:extLst>
          </p:cNvPr>
          <p:cNvSpPr txBox="1"/>
          <p:nvPr/>
        </p:nvSpPr>
        <p:spPr>
          <a:xfrm>
            <a:off x="4388077" y="4115461"/>
            <a:ext cx="427483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</a:pP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khoanh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  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quả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cà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chua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297A85-F136-CF24-5D0C-A2F9DBDB35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04291" y="5613344"/>
            <a:ext cx="1371670" cy="10668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E682BF-7E94-0660-3C4A-4AB9D4E452E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30186" y="5613344"/>
            <a:ext cx="1987652" cy="11240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A29AF1-1A9F-2AA9-AB98-A3EAA026A8D6}"/>
                  </a:ext>
                </a:extLst>
              </p:cNvPr>
              <p:cNvSpPr txBox="1"/>
              <p:nvPr/>
            </p:nvSpPr>
            <p:spPr>
              <a:xfrm>
                <a:off x="7394784" y="3981639"/>
                <a:ext cx="298159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A29AF1-1A9F-2AA9-AB98-A3EAA026A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784" y="3981639"/>
                <a:ext cx="298159" cy="80945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19160365-13DE-8BDC-227B-8BC7DC6FB69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4110" grpId="0" animBg="1"/>
      <p:bldP spid="41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863549" y="5570100"/>
            <a:ext cx="3579888" cy="115717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en-US" sz="4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A</a:t>
            </a:r>
            <a:r>
              <a:rPr lang="en-US" altLang="en-US" sz="4133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. </a:t>
            </a:r>
            <a:endParaRPr lang="en-US" altLang="en-US" sz="24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86122" y="5570100"/>
            <a:ext cx="3352800" cy="115717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en-US" sz="4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lang="en-US" alt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467" b="1" kern="1200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467" b="1" kern="1200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endParaRPr lang="en-US" sz="2400" kern="1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55994" y="1852248"/>
            <a:ext cx="1406453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times up">
            <a:extLst>
              <a:ext uri="{FF2B5EF4-FFF2-40B4-BE49-F238E27FC236}">
                <a16:creationId xmlns:a16="http://schemas.microsoft.com/office/drawing/2014/main" id="{9BB7D4A8-5E75-8FA1-7DA8-C1105EB61EF9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52" name="Rounded Rectangle 18">
              <a:extLst>
                <a:ext uri="{FF2B5EF4-FFF2-40B4-BE49-F238E27FC236}">
                  <a16:creationId xmlns:a16="http://schemas.microsoft.com/office/drawing/2014/main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endParaRPr lang="en-GB" sz="3733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Rounded Rectangle 19">
              <a:extLst>
                <a:ext uri="{FF2B5EF4-FFF2-40B4-BE49-F238E27FC236}">
                  <a16:creationId xmlns:a16="http://schemas.microsoft.com/office/drawing/2014/main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Tx/>
              </a:pPr>
              <a:r>
                <a:rPr lang="en-GB" sz="2667" kern="1200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kern="1200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kern="1200" dirty="0" err="1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kern="1200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4" name="Picture 3" descr="C:\Users\ADMIN\Desktop\Picture2.png">
            <a:extLst>
              <a:ext uri="{FF2B5EF4-FFF2-40B4-BE49-F238E27FC236}">
                <a16:creationId xmlns:a16="http://schemas.microsoft.com/office/drawing/2014/main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F461607-054A-D248-062A-84C22A7241CC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6" name="Oval 32">
              <a:extLst>
                <a:ext uri="{FF2B5EF4-FFF2-40B4-BE49-F238E27FC236}">
                  <a16:creationId xmlns:a16="http://schemas.microsoft.com/office/drawing/2014/main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7" name="Oval 33">
              <a:extLst>
                <a:ext uri="{FF2B5EF4-FFF2-40B4-BE49-F238E27FC236}">
                  <a16:creationId xmlns:a16="http://schemas.microsoft.com/office/drawing/2014/main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0" name="Rectangle 36">
              <a:extLst>
                <a:ext uri="{FF2B5EF4-FFF2-40B4-BE49-F238E27FC236}">
                  <a16:creationId xmlns:a16="http://schemas.microsoft.com/office/drawing/2014/main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2DE6B-E8FF-22A2-DF93-772F7D6CE4CB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62" name="Oval 32">
              <a:extLst>
                <a:ext uri="{FF2B5EF4-FFF2-40B4-BE49-F238E27FC236}">
                  <a16:creationId xmlns:a16="http://schemas.microsoft.com/office/drawing/2014/main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3" name="Oval 33">
              <a:extLst>
                <a:ext uri="{FF2B5EF4-FFF2-40B4-BE49-F238E27FC236}">
                  <a16:creationId xmlns:a16="http://schemas.microsoft.com/office/drawing/2014/main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24" name="Freeform 34">
              <a:extLst>
                <a:ext uri="{FF2B5EF4-FFF2-40B4-BE49-F238E27FC236}">
                  <a16:creationId xmlns:a16="http://schemas.microsoft.com/office/drawing/2014/main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25" name="Freeform 35">
              <a:extLst>
                <a:ext uri="{FF2B5EF4-FFF2-40B4-BE49-F238E27FC236}">
                  <a16:creationId xmlns:a16="http://schemas.microsoft.com/office/drawing/2014/main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27" name="Rectangle 36">
              <a:extLst>
                <a:ext uri="{FF2B5EF4-FFF2-40B4-BE49-F238E27FC236}">
                  <a16:creationId xmlns:a16="http://schemas.microsoft.com/office/drawing/2014/main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10C4B8FF-9E87-EE7A-E850-CE2AAE13A86C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31" name="Oval 32">
              <a:extLst>
                <a:ext uri="{FF2B5EF4-FFF2-40B4-BE49-F238E27FC236}">
                  <a16:creationId xmlns:a16="http://schemas.microsoft.com/office/drawing/2014/main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2" name="Oval 33">
              <a:extLst>
                <a:ext uri="{FF2B5EF4-FFF2-40B4-BE49-F238E27FC236}">
                  <a16:creationId xmlns:a16="http://schemas.microsoft.com/office/drawing/2014/main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3" name="Freeform 34">
              <a:extLst>
                <a:ext uri="{FF2B5EF4-FFF2-40B4-BE49-F238E27FC236}">
                  <a16:creationId xmlns:a16="http://schemas.microsoft.com/office/drawing/2014/main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4" name="Freeform 35">
              <a:extLst>
                <a:ext uri="{FF2B5EF4-FFF2-40B4-BE49-F238E27FC236}">
                  <a16:creationId xmlns:a16="http://schemas.microsoft.com/office/drawing/2014/main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5" name="Rectangle 36">
              <a:extLst>
                <a:ext uri="{FF2B5EF4-FFF2-40B4-BE49-F238E27FC236}">
                  <a16:creationId xmlns:a16="http://schemas.microsoft.com/office/drawing/2014/main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0B2A792F-464E-57F2-85E8-2932DB539DCC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7" name="Oval 32">
              <a:extLst>
                <a:ext uri="{FF2B5EF4-FFF2-40B4-BE49-F238E27FC236}">
                  <a16:creationId xmlns:a16="http://schemas.microsoft.com/office/drawing/2014/main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8" name="Oval 33">
              <a:extLst>
                <a:ext uri="{FF2B5EF4-FFF2-40B4-BE49-F238E27FC236}">
                  <a16:creationId xmlns:a16="http://schemas.microsoft.com/office/drawing/2014/main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39" name="Freeform 34">
              <a:extLst>
                <a:ext uri="{FF2B5EF4-FFF2-40B4-BE49-F238E27FC236}">
                  <a16:creationId xmlns:a16="http://schemas.microsoft.com/office/drawing/2014/main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40" name="Freeform 35">
              <a:extLst>
                <a:ext uri="{FF2B5EF4-FFF2-40B4-BE49-F238E27FC236}">
                  <a16:creationId xmlns:a16="http://schemas.microsoft.com/office/drawing/2014/main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41" name="Rectangle 36">
              <a:extLst>
                <a:ext uri="{FF2B5EF4-FFF2-40B4-BE49-F238E27FC236}">
                  <a16:creationId xmlns:a16="http://schemas.microsoft.com/office/drawing/2014/main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Tx/>
              </a:pPr>
              <a:endParaRPr lang="en-GB" sz="24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42" name="Oval 107">
            <a:extLst>
              <a:ext uri="{FF2B5EF4-FFF2-40B4-BE49-F238E27FC236}">
                <a16:creationId xmlns:a16="http://schemas.microsoft.com/office/drawing/2014/main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Tx/>
            </a:pPr>
            <a:endParaRPr lang="en-GB" sz="24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43" name="Explosion 2 48">
            <a:extLst>
              <a:ext uri="{FF2B5EF4-FFF2-40B4-BE49-F238E27FC236}">
                <a16:creationId xmlns:a16="http://schemas.microsoft.com/office/drawing/2014/main" id="{42940087-1484-58EC-D837-02A87B76053C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8106C-B4D3-6CEF-BDB6-B6100028B70E}"/>
              </a:ext>
            </a:extLst>
          </p:cNvPr>
          <p:cNvSpPr txBox="1"/>
          <p:nvPr/>
        </p:nvSpPr>
        <p:spPr>
          <a:xfrm>
            <a:off x="4388077" y="4115461"/>
            <a:ext cx="427483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</a:pP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khoanh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  </a:t>
            </a:r>
          </a:p>
          <a:p>
            <a:pPr defTabSz="1219170">
              <a:buClrTx/>
            </a:pP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hạt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dẻ</a:t>
            </a:r>
            <a:r>
              <a:rPr lang="en-US" sz="2667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846BE5-CB88-9171-F5B0-E692EC32C56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11171" y="5570100"/>
            <a:ext cx="1939295" cy="11541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9704E-6606-930C-42F5-E72A2C8D490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52720" y="5658202"/>
            <a:ext cx="2235315" cy="977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3A03BB-DCF5-BBFE-78F8-FCA39C4A2158}"/>
                  </a:ext>
                </a:extLst>
              </p:cNvPr>
              <p:cNvSpPr txBox="1"/>
              <p:nvPr/>
            </p:nvSpPr>
            <p:spPr>
              <a:xfrm>
                <a:off x="7363905" y="3943566"/>
                <a:ext cx="298159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3A03BB-DCF5-BBFE-78F8-FCA39C4A2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905" y="3943566"/>
                <a:ext cx="298159" cy="80945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E971BAF-8AEE-C16D-828C-69DE0C009CB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14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1043" grpId="0" animBg="1"/>
      <p:bldP spid="104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DABBD8-D72E-4553-FAB0-87291C34B371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620A958-533F-C93C-A7DD-24D7EEC4F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9DCD05-9A2C-FEE1-F7D2-4015C73A9550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069686" y="4127419"/>
            <a:ext cx="4876800" cy="24206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41936" y="3403661"/>
            <a:ext cx="2350065" cy="2834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65480" y="6369631"/>
            <a:ext cx="2074032" cy="356907"/>
          </a:xfrm>
          <a:prstGeom prst="rect">
            <a:avLst/>
          </a:prstGeom>
        </p:spPr>
      </p:pic>
      <p:pic>
        <p:nvPicPr>
          <p:cNvPr id="15" name="Picture 54">
            <a:extLst>
              <a:ext uri="{FF2B5EF4-FFF2-40B4-BE49-F238E27FC236}">
                <a16:creationId xmlns:a16="http://schemas.microsoft.com/office/drawing/2014/main" id="{07969418-8374-434A-9DB4-4CB489D11C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24" y="2133014"/>
            <a:ext cx="9646616" cy="29876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1C36416-99F7-984A-D54D-A71810A80C91}"/>
              </a:ext>
            </a:extLst>
          </p:cNvPr>
          <p:cNvSpPr txBox="1"/>
          <p:nvPr/>
        </p:nvSpPr>
        <p:spPr>
          <a:xfrm>
            <a:off x="1816204" y="1119005"/>
            <a:ext cx="964661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970608" y="712381"/>
            <a:ext cx="8353844" cy="5196205"/>
          </a:xfrm>
          <a:custGeom>
            <a:avLst/>
            <a:gdLst/>
            <a:ahLst/>
            <a:cxnLst/>
            <a:rect l="l" t="t" r="r" b="b"/>
            <a:pathLst>
              <a:path w="3108538" h="1769161">
                <a:moveTo>
                  <a:pt x="32797" y="0"/>
                </a:moveTo>
                <a:lnTo>
                  <a:pt x="3075741" y="0"/>
                </a:lnTo>
                <a:cubicBezTo>
                  <a:pt x="3084440" y="0"/>
                  <a:pt x="3092782" y="3455"/>
                  <a:pt x="3098932" y="9606"/>
                </a:cubicBezTo>
                <a:cubicBezTo>
                  <a:pt x="3105083" y="15757"/>
                  <a:pt x="3108538" y="24099"/>
                  <a:pt x="3108538" y="32797"/>
                </a:cubicBezTo>
                <a:lnTo>
                  <a:pt x="3108538" y="1736364"/>
                </a:lnTo>
                <a:cubicBezTo>
                  <a:pt x="3108538" y="1754477"/>
                  <a:pt x="3093855" y="1769161"/>
                  <a:pt x="3075741" y="1769161"/>
                </a:cubicBezTo>
                <a:lnTo>
                  <a:pt x="32797" y="1769161"/>
                </a:lnTo>
                <a:cubicBezTo>
                  <a:pt x="24099" y="1769161"/>
                  <a:pt x="15757" y="1765706"/>
                  <a:pt x="9606" y="1759555"/>
                </a:cubicBezTo>
                <a:cubicBezTo>
                  <a:pt x="3455" y="1753404"/>
                  <a:pt x="0" y="1745062"/>
                  <a:pt x="0" y="1736364"/>
                </a:cubicBezTo>
                <a:lnTo>
                  <a:pt x="0" y="32797"/>
                </a:lnTo>
                <a:cubicBezTo>
                  <a:pt x="0" y="14684"/>
                  <a:pt x="14684" y="0"/>
                  <a:pt x="3279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3297" y="6369631"/>
            <a:ext cx="2074032" cy="3569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5176" y="5248501"/>
            <a:ext cx="2399306" cy="11211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38750" y="5247443"/>
            <a:ext cx="2399306" cy="1121131"/>
          </a:xfrm>
          <a:prstGeom prst="rect">
            <a:avLst/>
          </a:prstGeom>
        </p:spPr>
      </p:pic>
      <p:sp>
        <p:nvSpPr>
          <p:cNvPr id="25" name="Hộp Văn bản 24">
            <a:hlinkClick r:id="rId6"/>
            <a:extLst>
              <a:ext uri="{FF2B5EF4-FFF2-40B4-BE49-F238E27FC236}">
                <a16:creationId xmlns:a16="http://schemas.microsoft.com/office/drawing/2014/main" id="{F77D50A9-2F56-1AF4-0B61-3F52A0FA1D92}"/>
              </a:ext>
            </a:extLst>
          </p:cNvPr>
          <p:cNvSpPr txBox="1"/>
          <p:nvPr/>
        </p:nvSpPr>
        <p:spPr>
          <a:xfrm>
            <a:off x="2125471" y="823545"/>
            <a:ext cx="8095921" cy="196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67" b="1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b="1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endParaRPr lang="en-US" sz="2667" b="1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59">
            <a:extLst>
              <a:ext uri="{FF2B5EF4-FFF2-40B4-BE49-F238E27FC236}">
                <a16:creationId xmlns:a16="http://schemas.microsoft.com/office/drawing/2014/main" id="{77142BBB-1605-8834-92BD-694DBE15D8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3" t="15489" r="4809" b="17163"/>
          <a:stretch/>
        </p:blipFill>
        <p:spPr bwMode="auto">
          <a:xfrm>
            <a:off x="4451966" y="3776717"/>
            <a:ext cx="3391129" cy="1908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6F14CAF7-1975-4FF8-B5E3-3D86D15A5812}"/>
              </a:ext>
            </a:extLst>
          </p:cNvPr>
          <p:cNvSpPr/>
          <p:nvPr/>
        </p:nvSpPr>
        <p:spPr>
          <a:xfrm rot="1507453">
            <a:off x="4769005" y="3873285"/>
            <a:ext cx="590726" cy="124103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C49493F-1DF8-0684-ADCF-12514417296D}"/>
              </a:ext>
            </a:extLst>
          </p:cNvPr>
          <p:cNvSpPr/>
          <p:nvPr/>
        </p:nvSpPr>
        <p:spPr>
          <a:xfrm>
            <a:off x="3188413" y="667820"/>
            <a:ext cx="5815173" cy="427404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34AE3-D142-F19A-6E05-27D9189FB68A}"/>
              </a:ext>
            </a:extLst>
          </p:cNvPr>
          <p:cNvSpPr txBox="1"/>
          <p:nvPr/>
        </p:nvSpPr>
        <p:spPr>
          <a:xfrm>
            <a:off x="4261208" y="1711043"/>
            <a:ext cx="44410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Qua bài học này, các em biết thêm được điều gì?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3DE8F45A-CCD5-AB9E-2966-D2EB46B5A5F0}"/>
              </a:ext>
            </a:extLst>
          </p:cNvPr>
          <p:cNvGrpSpPr/>
          <p:nvPr/>
        </p:nvGrpSpPr>
        <p:grpSpPr>
          <a:xfrm>
            <a:off x="-209324" y="5711460"/>
            <a:ext cx="12610648" cy="677579"/>
            <a:chOff x="0" y="0"/>
            <a:chExt cx="4981984" cy="267686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4D633E46-DEFA-3F19-D88D-372C7292F6EA}"/>
                </a:ext>
              </a:extLst>
            </p:cNvPr>
            <p:cNvSpPr/>
            <p:nvPr/>
          </p:nvSpPr>
          <p:spPr>
            <a:xfrm>
              <a:off x="0" y="0"/>
              <a:ext cx="4981984" cy="267686"/>
            </a:xfrm>
            <a:custGeom>
              <a:avLst/>
              <a:gdLst/>
              <a:ahLst/>
              <a:cxnLst/>
              <a:rect l="l" t="t" r="r" b="b"/>
              <a:pathLst>
                <a:path w="4981984" h="267686">
                  <a:moveTo>
                    <a:pt x="0" y="0"/>
                  </a:moveTo>
                  <a:lnTo>
                    <a:pt x="4981984" y="0"/>
                  </a:lnTo>
                  <a:lnTo>
                    <a:pt x="4981984" y="267686"/>
                  </a:lnTo>
                  <a:lnTo>
                    <a:pt x="0" y="267686"/>
                  </a:lnTo>
                  <a:close/>
                </a:path>
              </a:pathLst>
            </a:custGeom>
            <a:solidFill>
              <a:srgbClr val="F0CC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347338A0-5FD3-FD25-99C6-44B45B38F60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1017A711-AD21-E123-BE6B-A858D16ADC21}"/>
              </a:ext>
            </a:extLst>
          </p:cNvPr>
          <p:cNvGrpSpPr/>
          <p:nvPr/>
        </p:nvGrpSpPr>
        <p:grpSpPr>
          <a:xfrm>
            <a:off x="-209324" y="6389039"/>
            <a:ext cx="12610648" cy="779399"/>
            <a:chOff x="0" y="0"/>
            <a:chExt cx="4981984" cy="30791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AF0E144-F58B-1516-7533-252A3F53E3C3}"/>
                </a:ext>
              </a:extLst>
            </p:cNvPr>
            <p:cNvSpPr/>
            <p:nvPr/>
          </p:nvSpPr>
          <p:spPr>
            <a:xfrm>
              <a:off x="0" y="0"/>
              <a:ext cx="4981984" cy="307911"/>
            </a:xfrm>
            <a:custGeom>
              <a:avLst/>
              <a:gdLst/>
              <a:ahLst/>
              <a:cxnLst/>
              <a:rect l="l" t="t" r="r" b="b"/>
              <a:pathLst>
                <a:path w="4981984" h="307911">
                  <a:moveTo>
                    <a:pt x="0" y="0"/>
                  </a:moveTo>
                  <a:lnTo>
                    <a:pt x="4981984" y="0"/>
                  </a:lnTo>
                  <a:lnTo>
                    <a:pt x="4981984" y="307911"/>
                  </a:lnTo>
                  <a:lnTo>
                    <a:pt x="0" y="307911"/>
                  </a:lnTo>
                  <a:close/>
                </a:path>
              </a:pathLst>
            </a:custGeom>
            <a:solidFill>
              <a:srgbClr val="8258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AC2495B8-2DDD-4663-C15A-A0D6579648C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C92C828-5DA0-AC1A-F6BF-490E322285DA}"/>
              </a:ext>
            </a:extLst>
          </p:cNvPr>
          <p:cNvGrpSpPr/>
          <p:nvPr/>
        </p:nvGrpSpPr>
        <p:grpSpPr>
          <a:xfrm>
            <a:off x="867676" y="6050250"/>
            <a:ext cx="1495373" cy="1241153"/>
            <a:chOff x="0" y="0"/>
            <a:chExt cx="818274" cy="679164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7594520-56DC-B096-93B9-84CF8E674A84}"/>
                </a:ext>
              </a:extLst>
            </p:cNvPr>
            <p:cNvSpPr/>
            <p:nvPr/>
          </p:nvSpPr>
          <p:spPr>
            <a:xfrm>
              <a:off x="0" y="0"/>
              <a:ext cx="818274" cy="679164"/>
            </a:xfrm>
            <a:custGeom>
              <a:avLst/>
              <a:gdLst/>
              <a:ahLst/>
              <a:cxnLst/>
              <a:rect l="l" t="t" r="r" b="b"/>
              <a:pathLst>
                <a:path w="818274" h="679164">
                  <a:moveTo>
                    <a:pt x="693814" y="679164"/>
                  </a:moveTo>
                  <a:lnTo>
                    <a:pt x="124460" y="679164"/>
                  </a:lnTo>
                  <a:cubicBezTo>
                    <a:pt x="55880" y="679164"/>
                    <a:pt x="0" y="623284"/>
                    <a:pt x="0" y="5547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3814" y="0"/>
                  </a:lnTo>
                  <a:cubicBezTo>
                    <a:pt x="762394" y="0"/>
                    <a:pt x="818274" y="55880"/>
                    <a:pt x="818274" y="124460"/>
                  </a:cubicBezTo>
                  <a:lnTo>
                    <a:pt x="818274" y="554704"/>
                  </a:lnTo>
                  <a:cubicBezTo>
                    <a:pt x="818274" y="623284"/>
                    <a:pt x="762394" y="679164"/>
                    <a:pt x="693814" y="679164"/>
                  </a:cubicBezTo>
                  <a:close/>
                </a:path>
              </a:pathLst>
            </a:custGeom>
            <a:solidFill>
              <a:srgbClr val="8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0">
            <a:extLst>
              <a:ext uri="{FF2B5EF4-FFF2-40B4-BE49-F238E27FC236}">
                <a16:creationId xmlns:a16="http://schemas.microsoft.com/office/drawing/2014/main" id="{8A9D2E94-FA89-8EE5-8D98-F2ACACED43B8}"/>
              </a:ext>
            </a:extLst>
          </p:cNvPr>
          <p:cNvGrpSpPr/>
          <p:nvPr/>
        </p:nvGrpSpPr>
        <p:grpSpPr>
          <a:xfrm>
            <a:off x="2646434" y="6050250"/>
            <a:ext cx="1495373" cy="1241153"/>
            <a:chOff x="0" y="0"/>
            <a:chExt cx="818274" cy="679164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DD68836-710D-C53A-D8F0-AD0E3DC501D9}"/>
                </a:ext>
              </a:extLst>
            </p:cNvPr>
            <p:cNvSpPr/>
            <p:nvPr/>
          </p:nvSpPr>
          <p:spPr>
            <a:xfrm>
              <a:off x="0" y="0"/>
              <a:ext cx="818274" cy="679164"/>
            </a:xfrm>
            <a:custGeom>
              <a:avLst/>
              <a:gdLst/>
              <a:ahLst/>
              <a:cxnLst/>
              <a:rect l="l" t="t" r="r" b="b"/>
              <a:pathLst>
                <a:path w="818274" h="679164">
                  <a:moveTo>
                    <a:pt x="693814" y="679164"/>
                  </a:moveTo>
                  <a:lnTo>
                    <a:pt x="124460" y="679164"/>
                  </a:lnTo>
                  <a:cubicBezTo>
                    <a:pt x="55880" y="679164"/>
                    <a:pt x="0" y="623284"/>
                    <a:pt x="0" y="5547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3814" y="0"/>
                  </a:lnTo>
                  <a:cubicBezTo>
                    <a:pt x="762394" y="0"/>
                    <a:pt x="818274" y="55880"/>
                    <a:pt x="818274" y="124460"/>
                  </a:cubicBezTo>
                  <a:lnTo>
                    <a:pt x="818274" y="554704"/>
                  </a:lnTo>
                  <a:cubicBezTo>
                    <a:pt x="818274" y="623284"/>
                    <a:pt x="762394" y="679164"/>
                    <a:pt x="693814" y="679164"/>
                  </a:cubicBezTo>
                  <a:close/>
                </a:path>
              </a:pathLst>
            </a:custGeom>
            <a:solidFill>
              <a:srgbClr val="8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1CF75EC6-77F3-9C26-61B2-1D22BF9F179E}"/>
              </a:ext>
            </a:extLst>
          </p:cNvPr>
          <p:cNvGrpSpPr/>
          <p:nvPr/>
        </p:nvGrpSpPr>
        <p:grpSpPr>
          <a:xfrm>
            <a:off x="4425192" y="6050250"/>
            <a:ext cx="1495373" cy="1241153"/>
            <a:chOff x="0" y="0"/>
            <a:chExt cx="818274" cy="679164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73C825E6-40FA-7ACF-B79D-5F784FE94C46}"/>
                </a:ext>
              </a:extLst>
            </p:cNvPr>
            <p:cNvSpPr/>
            <p:nvPr/>
          </p:nvSpPr>
          <p:spPr>
            <a:xfrm>
              <a:off x="0" y="0"/>
              <a:ext cx="818274" cy="679164"/>
            </a:xfrm>
            <a:custGeom>
              <a:avLst/>
              <a:gdLst/>
              <a:ahLst/>
              <a:cxnLst/>
              <a:rect l="l" t="t" r="r" b="b"/>
              <a:pathLst>
                <a:path w="818274" h="679164">
                  <a:moveTo>
                    <a:pt x="693814" y="679164"/>
                  </a:moveTo>
                  <a:lnTo>
                    <a:pt x="124460" y="679164"/>
                  </a:lnTo>
                  <a:cubicBezTo>
                    <a:pt x="55880" y="679164"/>
                    <a:pt x="0" y="623284"/>
                    <a:pt x="0" y="5547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3814" y="0"/>
                  </a:lnTo>
                  <a:cubicBezTo>
                    <a:pt x="762394" y="0"/>
                    <a:pt x="818274" y="55880"/>
                    <a:pt x="818274" y="124460"/>
                  </a:cubicBezTo>
                  <a:lnTo>
                    <a:pt x="818274" y="554704"/>
                  </a:lnTo>
                  <a:cubicBezTo>
                    <a:pt x="818274" y="623284"/>
                    <a:pt x="762394" y="679164"/>
                    <a:pt x="693814" y="679164"/>
                  </a:cubicBezTo>
                  <a:close/>
                </a:path>
              </a:pathLst>
            </a:custGeom>
            <a:solidFill>
              <a:srgbClr val="8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4">
            <a:extLst>
              <a:ext uri="{FF2B5EF4-FFF2-40B4-BE49-F238E27FC236}">
                <a16:creationId xmlns:a16="http://schemas.microsoft.com/office/drawing/2014/main" id="{225444E4-508C-1955-0282-BFFA185DECB5}"/>
              </a:ext>
            </a:extLst>
          </p:cNvPr>
          <p:cNvGrpSpPr/>
          <p:nvPr/>
        </p:nvGrpSpPr>
        <p:grpSpPr>
          <a:xfrm>
            <a:off x="6203950" y="6050250"/>
            <a:ext cx="1495373" cy="1241153"/>
            <a:chOff x="0" y="0"/>
            <a:chExt cx="818274" cy="679164"/>
          </a:xfrm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7035C940-8CEF-F0CA-D4C6-ED8099E069E9}"/>
                </a:ext>
              </a:extLst>
            </p:cNvPr>
            <p:cNvSpPr/>
            <p:nvPr/>
          </p:nvSpPr>
          <p:spPr>
            <a:xfrm>
              <a:off x="0" y="0"/>
              <a:ext cx="818274" cy="679164"/>
            </a:xfrm>
            <a:custGeom>
              <a:avLst/>
              <a:gdLst/>
              <a:ahLst/>
              <a:cxnLst/>
              <a:rect l="l" t="t" r="r" b="b"/>
              <a:pathLst>
                <a:path w="818274" h="679164">
                  <a:moveTo>
                    <a:pt x="693814" y="679164"/>
                  </a:moveTo>
                  <a:lnTo>
                    <a:pt x="124460" y="679164"/>
                  </a:lnTo>
                  <a:cubicBezTo>
                    <a:pt x="55880" y="679164"/>
                    <a:pt x="0" y="623284"/>
                    <a:pt x="0" y="5547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3814" y="0"/>
                  </a:lnTo>
                  <a:cubicBezTo>
                    <a:pt x="762394" y="0"/>
                    <a:pt x="818274" y="55880"/>
                    <a:pt x="818274" y="124460"/>
                  </a:cubicBezTo>
                  <a:lnTo>
                    <a:pt x="818274" y="554704"/>
                  </a:lnTo>
                  <a:cubicBezTo>
                    <a:pt x="818274" y="623284"/>
                    <a:pt x="762394" y="679164"/>
                    <a:pt x="693814" y="679164"/>
                  </a:cubicBezTo>
                  <a:close/>
                </a:path>
              </a:pathLst>
            </a:custGeom>
            <a:solidFill>
              <a:srgbClr val="8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BBBD45BF-2982-07E3-A9C0-7C711E8B87C9}"/>
              </a:ext>
            </a:extLst>
          </p:cNvPr>
          <p:cNvGrpSpPr/>
          <p:nvPr/>
        </p:nvGrpSpPr>
        <p:grpSpPr>
          <a:xfrm>
            <a:off x="7982708" y="6050250"/>
            <a:ext cx="1495373" cy="1241153"/>
            <a:chOff x="0" y="0"/>
            <a:chExt cx="818274" cy="679164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FE091E5-CC83-AF66-1E04-1B1AED6DAA47}"/>
                </a:ext>
              </a:extLst>
            </p:cNvPr>
            <p:cNvSpPr/>
            <p:nvPr/>
          </p:nvSpPr>
          <p:spPr>
            <a:xfrm>
              <a:off x="0" y="0"/>
              <a:ext cx="818274" cy="679164"/>
            </a:xfrm>
            <a:custGeom>
              <a:avLst/>
              <a:gdLst/>
              <a:ahLst/>
              <a:cxnLst/>
              <a:rect l="l" t="t" r="r" b="b"/>
              <a:pathLst>
                <a:path w="818274" h="679164">
                  <a:moveTo>
                    <a:pt x="693814" y="679164"/>
                  </a:moveTo>
                  <a:lnTo>
                    <a:pt x="124460" y="679164"/>
                  </a:lnTo>
                  <a:cubicBezTo>
                    <a:pt x="55880" y="679164"/>
                    <a:pt x="0" y="623284"/>
                    <a:pt x="0" y="5547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3814" y="0"/>
                  </a:lnTo>
                  <a:cubicBezTo>
                    <a:pt x="762394" y="0"/>
                    <a:pt x="818274" y="55880"/>
                    <a:pt x="818274" y="124460"/>
                  </a:cubicBezTo>
                  <a:lnTo>
                    <a:pt x="818274" y="554704"/>
                  </a:lnTo>
                  <a:cubicBezTo>
                    <a:pt x="818274" y="623284"/>
                    <a:pt x="762394" y="679164"/>
                    <a:pt x="693814" y="679164"/>
                  </a:cubicBezTo>
                  <a:close/>
                </a:path>
              </a:pathLst>
            </a:custGeom>
            <a:solidFill>
              <a:srgbClr val="8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18">
            <a:extLst>
              <a:ext uri="{FF2B5EF4-FFF2-40B4-BE49-F238E27FC236}">
                <a16:creationId xmlns:a16="http://schemas.microsoft.com/office/drawing/2014/main" id="{4E6C4D54-CC91-0A3D-BCE7-9F0B4E78B763}"/>
              </a:ext>
            </a:extLst>
          </p:cNvPr>
          <p:cNvGrpSpPr/>
          <p:nvPr/>
        </p:nvGrpSpPr>
        <p:grpSpPr>
          <a:xfrm>
            <a:off x="9761465" y="6050250"/>
            <a:ext cx="1495373" cy="1241153"/>
            <a:chOff x="0" y="0"/>
            <a:chExt cx="818274" cy="679164"/>
          </a:xfrm>
        </p:grpSpPr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D57AEDE2-CC80-EEDD-D2A4-CB652C632BB1}"/>
                </a:ext>
              </a:extLst>
            </p:cNvPr>
            <p:cNvSpPr/>
            <p:nvPr/>
          </p:nvSpPr>
          <p:spPr>
            <a:xfrm>
              <a:off x="0" y="0"/>
              <a:ext cx="818274" cy="679164"/>
            </a:xfrm>
            <a:custGeom>
              <a:avLst/>
              <a:gdLst/>
              <a:ahLst/>
              <a:cxnLst/>
              <a:rect l="l" t="t" r="r" b="b"/>
              <a:pathLst>
                <a:path w="818274" h="679164">
                  <a:moveTo>
                    <a:pt x="693814" y="679164"/>
                  </a:moveTo>
                  <a:lnTo>
                    <a:pt x="124460" y="679164"/>
                  </a:lnTo>
                  <a:cubicBezTo>
                    <a:pt x="55880" y="679164"/>
                    <a:pt x="0" y="623284"/>
                    <a:pt x="0" y="5547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93814" y="0"/>
                  </a:lnTo>
                  <a:cubicBezTo>
                    <a:pt x="762394" y="0"/>
                    <a:pt x="818274" y="55880"/>
                    <a:pt x="818274" y="124460"/>
                  </a:cubicBezTo>
                  <a:lnTo>
                    <a:pt x="818274" y="554704"/>
                  </a:lnTo>
                  <a:cubicBezTo>
                    <a:pt x="818274" y="623284"/>
                    <a:pt x="762394" y="679164"/>
                    <a:pt x="693814" y="679164"/>
                  </a:cubicBezTo>
                  <a:close/>
                </a:path>
              </a:pathLst>
            </a:custGeom>
            <a:solidFill>
              <a:srgbClr val="8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249920A-7FC2-6DEA-EA2C-B7020E944E78}"/>
              </a:ext>
            </a:extLst>
          </p:cNvPr>
          <p:cNvSpPr txBox="1"/>
          <p:nvPr/>
        </p:nvSpPr>
        <p:spPr>
          <a:xfrm>
            <a:off x="4261208" y="1803375"/>
            <a:ext cx="39606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tốt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nhắn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6518" y="1211765"/>
            <a:ext cx="9369844" cy="4676311"/>
          </a:xfrm>
          <a:custGeom>
            <a:avLst/>
            <a:gdLst/>
            <a:ahLst/>
            <a:cxnLst/>
            <a:rect l="l" t="t" r="r" b="b"/>
            <a:pathLst>
              <a:path w="3108538" h="1769161">
                <a:moveTo>
                  <a:pt x="32797" y="0"/>
                </a:moveTo>
                <a:lnTo>
                  <a:pt x="3075741" y="0"/>
                </a:lnTo>
                <a:cubicBezTo>
                  <a:pt x="3084440" y="0"/>
                  <a:pt x="3092782" y="3455"/>
                  <a:pt x="3098932" y="9606"/>
                </a:cubicBezTo>
                <a:cubicBezTo>
                  <a:pt x="3105083" y="15757"/>
                  <a:pt x="3108538" y="24099"/>
                  <a:pt x="3108538" y="32797"/>
                </a:cubicBezTo>
                <a:lnTo>
                  <a:pt x="3108538" y="1736364"/>
                </a:lnTo>
                <a:cubicBezTo>
                  <a:pt x="3108538" y="1754477"/>
                  <a:pt x="3093855" y="1769161"/>
                  <a:pt x="3075741" y="1769161"/>
                </a:cubicBezTo>
                <a:lnTo>
                  <a:pt x="32797" y="1769161"/>
                </a:lnTo>
                <a:cubicBezTo>
                  <a:pt x="24099" y="1769161"/>
                  <a:pt x="15757" y="1765706"/>
                  <a:pt x="9606" y="1759555"/>
                </a:cubicBezTo>
                <a:cubicBezTo>
                  <a:pt x="3455" y="1753404"/>
                  <a:pt x="0" y="1745062"/>
                  <a:pt x="0" y="1736364"/>
                </a:cubicBezTo>
                <a:lnTo>
                  <a:pt x="0" y="32797"/>
                </a:lnTo>
                <a:cubicBezTo>
                  <a:pt x="0" y="14684"/>
                  <a:pt x="14684" y="0"/>
                  <a:pt x="3279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3297" y="6369631"/>
            <a:ext cx="2074032" cy="3569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5176" y="5248501"/>
            <a:ext cx="2399306" cy="112113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38750" y="5247443"/>
            <a:ext cx="2399306" cy="1121131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EB81DDD-15E0-8BC3-C71A-34866FBDCE79}"/>
              </a:ext>
            </a:extLst>
          </p:cNvPr>
          <p:cNvSpPr txBox="1"/>
          <p:nvPr/>
        </p:nvSpPr>
        <p:spPr>
          <a:xfrm>
            <a:off x="3766402" y="827044"/>
            <a:ext cx="5043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DẶN DÒ VỀ NHÀ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E33E529-2E47-8886-FCD6-5497634B38D8}"/>
              </a:ext>
            </a:extLst>
          </p:cNvPr>
          <p:cNvSpPr txBox="1"/>
          <p:nvPr/>
        </p:nvSpPr>
        <p:spPr>
          <a:xfrm>
            <a:off x="2031999" y="1494626"/>
            <a:ext cx="8512030" cy="4391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vuông,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tô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667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667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vi-VN" sz="2667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667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667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vi-VN" sz="2667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667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667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vi-VN" sz="2667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67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667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Tìm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hình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ảnh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và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đồ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vật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trực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quan </a:t>
            </a: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biểu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dirty="0" err="1">
                <a:latin typeface="+mn-lt"/>
                <a:ea typeface="Times New Roman" panose="02020603050405020304" pitchFamily="18" charset="0"/>
              </a:rPr>
              <a:t>thị</a:t>
            </a:r>
            <a:r>
              <a:rPr lang="vi-VN" sz="2667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i="1" dirty="0">
                <a:latin typeface="+mn-lt"/>
                <a:ea typeface="Times New Roman" panose="02020603050405020304" pitchFamily="18" charset="0"/>
              </a:rPr>
              <a:t>“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</a:rPr>
              <a:t>một</a:t>
            </a:r>
            <a:r>
              <a:rPr lang="vi-VN" sz="2667" i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</a:rPr>
              <a:t>phần</a:t>
            </a:r>
            <a:r>
              <a:rPr lang="vi-VN" sz="2667" i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</a:rPr>
              <a:t>bảy</a:t>
            </a:r>
            <a:r>
              <a:rPr lang="vi-VN" sz="2667" i="1" dirty="0">
                <a:latin typeface="+mn-lt"/>
                <a:ea typeface="Times New Roman" panose="02020603050405020304" pitchFamily="18" charset="0"/>
              </a:rPr>
              <a:t>”, “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</a:rPr>
              <a:t>một</a:t>
            </a:r>
            <a:r>
              <a:rPr lang="vi-VN" sz="2667" i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</a:rPr>
              <a:t>phần</a:t>
            </a:r>
            <a:r>
              <a:rPr lang="vi-VN" sz="2667" i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</a:rPr>
              <a:t>tám</a:t>
            </a:r>
            <a:r>
              <a:rPr lang="vi-VN" sz="2667" i="1" dirty="0">
                <a:latin typeface="+mn-lt"/>
                <a:ea typeface="Times New Roman" panose="02020603050405020304" pitchFamily="18" charset="0"/>
              </a:rPr>
              <a:t>”, “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</a:rPr>
              <a:t>một</a:t>
            </a:r>
            <a:r>
              <a:rPr lang="vi-VN" sz="2667" i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</a:rPr>
              <a:t>phần</a:t>
            </a:r>
            <a:r>
              <a:rPr lang="vi-VN" sz="2667" i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667" i="1" dirty="0" err="1">
                <a:latin typeface="+mn-lt"/>
                <a:ea typeface="Times New Roman" panose="02020603050405020304" pitchFamily="18" charset="0"/>
              </a:rPr>
              <a:t>chín</a:t>
            </a:r>
            <a:r>
              <a:rPr lang="vi-VN" sz="2667" i="1" dirty="0">
                <a:latin typeface="+mn-lt"/>
                <a:ea typeface="Times New Roman" panose="02020603050405020304" pitchFamily="18" charset="0"/>
              </a:rPr>
              <a:t>”.</a:t>
            </a:r>
            <a:endParaRPr lang="en-US" sz="2667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31CF07-F2F1-8F00-E47A-257F9CF1E164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B4103723-5245-A291-E808-C213DF849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0DD80B-623F-5C9A-564B-20B96CB3D2E3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69"/>
            <a:ext cx="12211050" cy="619831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914879" y="5482054"/>
            <a:ext cx="2082500" cy="1033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43297" y="6369631"/>
            <a:ext cx="2074032" cy="356907"/>
          </a:xfrm>
          <a:prstGeom prst="rect">
            <a:avLst/>
          </a:prstGeom>
        </p:spPr>
      </p:pic>
      <p:sp>
        <p:nvSpPr>
          <p:cNvPr id="18" name="Hộp Văn bản 17">
            <a:hlinkClick r:id="rId6"/>
            <a:extLst>
              <a:ext uri="{FF2B5EF4-FFF2-40B4-BE49-F238E27FC236}">
                <a16:creationId xmlns:a16="http://schemas.microsoft.com/office/drawing/2014/main" id="{B0F02D08-7A03-2518-2C90-F5BBFFC62A7E}"/>
              </a:ext>
            </a:extLst>
          </p:cNvPr>
          <p:cNvSpPr txBox="1"/>
          <p:nvPr/>
        </p:nvSpPr>
        <p:spPr>
          <a:xfrm>
            <a:off x="1200875" y="569694"/>
            <a:ext cx="10561699" cy="688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9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9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9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9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9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9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8163" y="3429000"/>
            <a:ext cx="1741934" cy="2834508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D40879C-3E12-6F63-9734-4AC1157A0E1B}"/>
              </a:ext>
            </a:extLst>
          </p:cNvPr>
          <p:cNvSpPr txBox="1"/>
          <p:nvPr/>
        </p:nvSpPr>
        <p:spPr>
          <a:xfrm>
            <a:off x="4764700" y="1382367"/>
            <a:ext cx="6503026" cy="126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chữ nhật được chia thành bảy phần bằng nhau.</a:t>
            </a:r>
            <a:endParaRPr lang="en-US" sz="2667" b="1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0EF09DC-A864-CC32-7A85-584242F40CCB}"/>
              </a:ext>
            </a:extLst>
          </p:cNvPr>
          <p:cNvSpPr txBox="1"/>
          <p:nvPr/>
        </p:nvSpPr>
        <p:spPr>
          <a:xfrm>
            <a:off x="4850511" y="2966570"/>
            <a:ext cx="6658750" cy="1257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defRPr/>
            </a:pP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67" b="1" kern="1200" dirty="0">
              <a:solidFill>
                <a:prstClr val="black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819B09E-DA39-C0FA-D3F0-63DB6663449A}"/>
              </a:ext>
            </a:extLst>
          </p:cNvPr>
          <p:cNvSpPr txBox="1"/>
          <p:nvPr/>
        </p:nvSpPr>
        <p:spPr>
          <a:xfrm>
            <a:off x="4850511" y="4531330"/>
            <a:ext cx="6658750" cy="1257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defRPr/>
            </a:pP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kern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667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67" b="1" kern="1200" dirty="0">
              <a:solidFill>
                <a:prstClr val="black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06D7F5-7307-2984-D979-5EBBB66143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3" b="67577"/>
          <a:stretch/>
        </p:blipFill>
        <p:spPr>
          <a:xfrm>
            <a:off x="1506997" y="1349943"/>
            <a:ext cx="3103103" cy="1484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11BF5-B80B-8992-FD8A-9360B0F0C1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2458" r="223" b="35119"/>
          <a:stretch/>
        </p:blipFill>
        <p:spPr>
          <a:xfrm>
            <a:off x="1506997" y="2805864"/>
            <a:ext cx="3103103" cy="1484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844A8A-B60A-8F49-B647-85AAE0296C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7577" r="223"/>
          <a:stretch/>
        </p:blipFill>
        <p:spPr>
          <a:xfrm>
            <a:off x="1506997" y="4344370"/>
            <a:ext cx="3103103" cy="1484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65480" y="6369631"/>
            <a:ext cx="2074032" cy="35690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61180" y="692296"/>
            <a:ext cx="5359790" cy="2420666"/>
          </a:xfrm>
          <a:custGeom>
            <a:avLst/>
            <a:gdLst/>
            <a:ahLst/>
            <a:cxnLst/>
            <a:rect l="l" t="t" r="r" b="b"/>
            <a:pathLst>
              <a:path w="2672223" h="995443">
                <a:moveTo>
                  <a:pt x="38152" y="0"/>
                </a:moveTo>
                <a:lnTo>
                  <a:pt x="2634071" y="0"/>
                </a:lnTo>
                <a:cubicBezTo>
                  <a:pt x="2644189" y="0"/>
                  <a:pt x="2653893" y="4020"/>
                  <a:pt x="2661048" y="11175"/>
                </a:cubicBezTo>
                <a:cubicBezTo>
                  <a:pt x="2668203" y="18329"/>
                  <a:pt x="2672223" y="28034"/>
                  <a:pt x="2672223" y="38152"/>
                </a:cubicBezTo>
                <a:lnTo>
                  <a:pt x="2672223" y="957291"/>
                </a:lnTo>
                <a:cubicBezTo>
                  <a:pt x="2672223" y="967409"/>
                  <a:pt x="2668203" y="977114"/>
                  <a:pt x="2661048" y="984268"/>
                </a:cubicBezTo>
                <a:cubicBezTo>
                  <a:pt x="2653893" y="991423"/>
                  <a:pt x="2644189" y="995443"/>
                  <a:pt x="2634071" y="995443"/>
                </a:cubicBezTo>
                <a:lnTo>
                  <a:pt x="38152" y="995443"/>
                </a:lnTo>
                <a:cubicBezTo>
                  <a:pt x="28034" y="995443"/>
                  <a:pt x="18329" y="991423"/>
                  <a:pt x="11175" y="984268"/>
                </a:cubicBezTo>
                <a:cubicBezTo>
                  <a:pt x="4020" y="977114"/>
                  <a:pt x="0" y="967409"/>
                  <a:pt x="0" y="957291"/>
                </a:cubicBezTo>
                <a:lnTo>
                  <a:pt x="0" y="38152"/>
                </a:lnTo>
                <a:cubicBezTo>
                  <a:pt x="0" y="28034"/>
                  <a:pt x="4020" y="18329"/>
                  <a:pt x="11175" y="11175"/>
                </a:cubicBezTo>
                <a:cubicBezTo>
                  <a:pt x="18329" y="4020"/>
                  <a:pt x="28034" y="0"/>
                  <a:pt x="3815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lvl="0" algn="just">
              <a:lnSpc>
                <a:spcPct val="120000"/>
              </a:lnSpc>
            </a:pPr>
            <a:r>
              <a:rPr lang="nl-NL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Hình chữ nhật được chia làm mấy phần bằng nhau?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nl-NL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chữ nhật được chia làm7 phần bằng nhau.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nl-NL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Mấy phần được tô màu?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nl-NL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phần được tô màu.</a:t>
            </a:r>
            <a:endParaRPr lang="nl-NL" sz="20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6151" y="3970123"/>
            <a:ext cx="4876800" cy="24206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040" y="4597400"/>
            <a:ext cx="1564156" cy="2269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0AAF34-8510-A8E4-1CA9-CC54DF7C8D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8226" b="69127"/>
          <a:stretch/>
        </p:blipFill>
        <p:spPr>
          <a:xfrm>
            <a:off x="6586520" y="2031527"/>
            <a:ext cx="4355023" cy="2420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ACFAE8FE-3396-4084-91B5-E622B0CAA081}"/>
                  </a:ext>
                </a:extLst>
              </p:cNvPr>
              <p:cNvSpPr/>
              <p:nvPr/>
            </p:nvSpPr>
            <p:spPr>
              <a:xfrm>
                <a:off x="695217" y="3377782"/>
                <a:ext cx="5359790" cy="2400785"/>
              </a:xfrm>
              <a:custGeom>
                <a:avLst/>
                <a:gdLst/>
                <a:ahLst/>
                <a:cxnLst/>
                <a:rect l="l" t="t" r="r" b="b"/>
                <a:pathLst>
                  <a:path w="2672223" h="995443">
                    <a:moveTo>
                      <a:pt x="38152" y="0"/>
                    </a:moveTo>
                    <a:lnTo>
                      <a:pt x="2634071" y="0"/>
                    </a:lnTo>
                    <a:cubicBezTo>
                      <a:pt x="2644189" y="0"/>
                      <a:pt x="2653893" y="4020"/>
                      <a:pt x="2661048" y="11175"/>
                    </a:cubicBezTo>
                    <a:cubicBezTo>
                      <a:pt x="2668203" y="18329"/>
                      <a:pt x="2672223" y="28034"/>
                      <a:pt x="2672223" y="38152"/>
                    </a:cubicBezTo>
                    <a:lnTo>
                      <a:pt x="2672223" y="957291"/>
                    </a:lnTo>
                    <a:cubicBezTo>
                      <a:pt x="2672223" y="967409"/>
                      <a:pt x="2668203" y="977114"/>
                      <a:pt x="2661048" y="984268"/>
                    </a:cubicBezTo>
                    <a:cubicBezTo>
                      <a:pt x="2653893" y="991423"/>
                      <a:pt x="2644189" y="995443"/>
                      <a:pt x="2634071" y="995443"/>
                    </a:cubicBezTo>
                    <a:lnTo>
                      <a:pt x="38152" y="995443"/>
                    </a:lnTo>
                    <a:cubicBezTo>
                      <a:pt x="28034" y="995443"/>
                      <a:pt x="18329" y="991423"/>
                      <a:pt x="11175" y="984268"/>
                    </a:cubicBezTo>
                    <a:cubicBezTo>
                      <a:pt x="4020" y="977114"/>
                      <a:pt x="0" y="967409"/>
                      <a:pt x="0" y="957291"/>
                    </a:cubicBezTo>
                    <a:lnTo>
                      <a:pt x="0" y="38152"/>
                    </a:lnTo>
                    <a:cubicBezTo>
                      <a:pt x="0" y="28034"/>
                      <a:pt x="4020" y="18329"/>
                      <a:pt x="11175" y="11175"/>
                    </a:cubicBezTo>
                    <a:cubicBezTo>
                      <a:pt x="18329" y="4020"/>
                      <a:pt x="28034" y="0"/>
                      <a:pt x="38152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pPr lvl="0" algn="just">
                  <a:lnSpc>
                    <a:spcPct val="120000"/>
                  </a:lnSpc>
                </a:pPr>
                <a:r>
                  <a:rPr lang="nl-NL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Hình chữ nhật được chia làm 7 phần bằng nhau, tô màu một phần.</a:t>
                </a:r>
                <a:endPara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20000"/>
                  </a:lnSpc>
                </a:pPr>
                <a:r>
                  <a:rPr lang="nl-NL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Đã tô màu một phần bảy hình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algn="just">
                  <a:lnSpc>
                    <a:spcPct val="120000"/>
                  </a:lnSpc>
                </a:pPr>
                <a:r>
                  <a:rPr lang="nl-NL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bảy</a:t>
                </a:r>
                <a:endPara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20000"/>
                  </a:lnSpc>
                </a:pPr>
                <a:r>
                  <a:rPr lang="nl-NL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Một phần bảy viết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nl-NL" sz="2000"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ACFAE8FE-3396-4084-91B5-E622B0CAA0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17" y="3377782"/>
                <a:ext cx="5359790" cy="2400785"/>
              </a:xfrm>
              <a:custGeom>
                <a:avLst/>
                <a:gdLst/>
                <a:ahLst/>
                <a:cxnLst/>
                <a:rect l="l" t="t" r="r" b="b"/>
                <a:pathLst>
                  <a:path w="2672223" h="995443">
                    <a:moveTo>
                      <a:pt x="38152" y="0"/>
                    </a:moveTo>
                    <a:lnTo>
                      <a:pt x="2634071" y="0"/>
                    </a:lnTo>
                    <a:cubicBezTo>
                      <a:pt x="2644189" y="0"/>
                      <a:pt x="2653893" y="4020"/>
                      <a:pt x="2661048" y="11175"/>
                    </a:cubicBezTo>
                    <a:cubicBezTo>
                      <a:pt x="2668203" y="18329"/>
                      <a:pt x="2672223" y="28034"/>
                      <a:pt x="2672223" y="38152"/>
                    </a:cubicBezTo>
                    <a:lnTo>
                      <a:pt x="2672223" y="957291"/>
                    </a:lnTo>
                    <a:cubicBezTo>
                      <a:pt x="2672223" y="967409"/>
                      <a:pt x="2668203" y="977114"/>
                      <a:pt x="2661048" y="984268"/>
                    </a:cubicBezTo>
                    <a:cubicBezTo>
                      <a:pt x="2653893" y="991423"/>
                      <a:pt x="2644189" y="995443"/>
                      <a:pt x="2634071" y="995443"/>
                    </a:cubicBezTo>
                    <a:lnTo>
                      <a:pt x="38152" y="995443"/>
                    </a:lnTo>
                    <a:cubicBezTo>
                      <a:pt x="28034" y="995443"/>
                      <a:pt x="18329" y="991423"/>
                      <a:pt x="11175" y="984268"/>
                    </a:cubicBezTo>
                    <a:cubicBezTo>
                      <a:pt x="4020" y="977114"/>
                      <a:pt x="0" y="967409"/>
                      <a:pt x="0" y="957291"/>
                    </a:cubicBezTo>
                    <a:lnTo>
                      <a:pt x="0" y="38152"/>
                    </a:lnTo>
                    <a:cubicBezTo>
                      <a:pt x="0" y="28034"/>
                      <a:pt x="4020" y="18329"/>
                      <a:pt x="11175" y="11175"/>
                    </a:cubicBezTo>
                    <a:cubicBezTo>
                      <a:pt x="18329" y="4020"/>
                      <a:pt x="28034" y="0"/>
                      <a:pt x="38152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1138" r="-1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46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71551" y="796007"/>
            <a:ext cx="5069795" cy="2455524"/>
          </a:xfrm>
          <a:custGeom>
            <a:avLst/>
            <a:gdLst/>
            <a:ahLst/>
            <a:cxnLst/>
            <a:rect l="l" t="t" r="r" b="b"/>
            <a:pathLst>
              <a:path w="3108538" h="1769161">
                <a:moveTo>
                  <a:pt x="32797" y="0"/>
                </a:moveTo>
                <a:lnTo>
                  <a:pt x="3075741" y="0"/>
                </a:lnTo>
                <a:cubicBezTo>
                  <a:pt x="3084440" y="0"/>
                  <a:pt x="3092782" y="3455"/>
                  <a:pt x="3098932" y="9606"/>
                </a:cubicBezTo>
                <a:cubicBezTo>
                  <a:pt x="3105083" y="15757"/>
                  <a:pt x="3108538" y="24099"/>
                  <a:pt x="3108538" y="32797"/>
                </a:cubicBezTo>
                <a:lnTo>
                  <a:pt x="3108538" y="1736364"/>
                </a:lnTo>
                <a:cubicBezTo>
                  <a:pt x="3108538" y="1754477"/>
                  <a:pt x="3093855" y="1769161"/>
                  <a:pt x="3075741" y="1769161"/>
                </a:cubicBezTo>
                <a:lnTo>
                  <a:pt x="32797" y="1769161"/>
                </a:lnTo>
                <a:cubicBezTo>
                  <a:pt x="24099" y="1769161"/>
                  <a:pt x="15757" y="1765706"/>
                  <a:pt x="9606" y="1759555"/>
                </a:cubicBezTo>
                <a:cubicBezTo>
                  <a:pt x="3455" y="1753404"/>
                  <a:pt x="0" y="1745062"/>
                  <a:pt x="0" y="1736364"/>
                </a:cubicBezTo>
                <a:lnTo>
                  <a:pt x="0" y="32797"/>
                </a:lnTo>
                <a:cubicBezTo>
                  <a:pt x="0" y="14684"/>
                  <a:pt x="14684" y="0"/>
                  <a:pt x="32797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just" defTabSz="816028">
              <a:lnSpc>
                <a:spcPct val="120000"/>
              </a:lnSpc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Hình chữ nhật được chia làm mấy phần bằng nhau?</a:t>
            </a:r>
          </a:p>
          <a:p>
            <a:pPr algn="just" defTabSz="816028">
              <a:lnSpc>
                <a:spcPct val="120000"/>
              </a:lnSpc>
              <a:defRPr/>
            </a:pPr>
            <a:r>
              <a:rPr lang="nl-NL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nl-NL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chữ nhật được chia làm 8 </a:t>
            </a:r>
          </a:p>
          <a:p>
            <a:pPr algn="just" defTabSz="816028">
              <a:lnSpc>
                <a:spcPct val="120000"/>
              </a:lnSpc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 bằng nhau.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816028">
              <a:lnSpc>
                <a:spcPct val="120000"/>
              </a:lnSpc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Mấy phần được tô màu?</a:t>
            </a:r>
          </a:p>
          <a:p>
            <a:pPr algn="just" defTabSz="816028">
              <a:lnSpc>
                <a:spcPct val="120000"/>
              </a:lnSpc>
              <a:defRPr/>
            </a:pPr>
            <a:r>
              <a:rPr lang="nl-NL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nl-NL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phần được tô màu.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3297" y="6369631"/>
            <a:ext cx="2074032" cy="3569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5176" y="5248501"/>
            <a:ext cx="2399306" cy="11211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38750" y="5247443"/>
            <a:ext cx="2399306" cy="1121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06D7F5-7307-2984-D979-5EBBB66143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205" b="34360"/>
          <a:stretch/>
        </p:blipFill>
        <p:spPr>
          <a:xfrm>
            <a:off x="643507" y="2090526"/>
            <a:ext cx="4988569" cy="245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68E15654-56F1-4B57-9E01-C38DB69A4CA5}"/>
                  </a:ext>
                </a:extLst>
              </p:cNvPr>
              <p:cNvSpPr/>
              <p:nvPr/>
            </p:nvSpPr>
            <p:spPr>
              <a:xfrm>
                <a:off x="6380313" y="3470896"/>
                <a:ext cx="5069795" cy="2455524"/>
              </a:xfrm>
              <a:custGeom>
                <a:avLst/>
                <a:gdLst/>
                <a:ahLst/>
                <a:cxnLst/>
                <a:rect l="l" t="t" r="r" b="b"/>
                <a:pathLst>
                  <a:path w="3108538" h="1769161">
                    <a:moveTo>
                      <a:pt x="32797" y="0"/>
                    </a:moveTo>
                    <a:lnTo>
                      <a:pt x="3075741" y="0"/>
                    </a:lnTo>
                    <a:cubicBezTo>
                      <a:pt x="3084440" y="0"/>
                      <a:pt x="3092782" y="3455"/>
                      <a:pt x="3098932" y="9606"/>
                    </a:cubicBezTo>
                    <a:cubicBezTo>
                      <a:pt x="3105083" y="15757"/>
                      <a:pt x="3108538" y="24099"/>
                      <a:pt x="3108538" y="32797"/>
                    </a:cubicBezTo>
                    <a:lnTo>
                      <a:pt x="3108538" y="1736364"/>
                    </a:lnTo>
                    <a:cubicBezTo>
                      <a:pt x="3108538" y="1754477"/>
                      <a:pt x="3093855" y="1769161"/>
                      <a:pt x="3075741" y="1769161"/>
                    </a:cubicBezTo>
                    <a:lnTo>
                      <a:pt x="32797" y="1769161"/>
                    </a:lnTo>
                    <a:cubicBezTo>
                      <a:pt x="24099" y="1769161"/>
                      <a:pt x="15757" y="1765706"/>
                      <a:pt x="9606" y="1759555"/>
                    </a:cubicBezTo>
                    <a:cubicBezTo>
                      <a:pt x="3455" y="1753404"/>
                      <a:pt x="0" y="1745062"/>
                      <a:pt x="0" y="1736364"/>
                    </a:cubicBezTo>
                    <a:lnTo>
                      <a:pt x="0" y="32797"/>
                    </a:lnTo>
                    <a:cubicBezTo>
                      <a:pt x="0" y="14684"/>
                      <a:pt x="14684" y="0"/>
                      <a:pt x="32797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pPr lvl="0" algn="just">
                  <a:lnSpc>
                    <a:spcPct val="120000"/>
                  </a:lnSpc>
                </a:pPr>
                <a:r>
                  <a:rPr lang="nl-NL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Hình chữ nhật được chia làm 8 phần bằng nhau, tô màu một phần.</a:t>
                </a:r>
                <a:endPara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20000"/>
                  </a:lnSpc>
                </a:pPr>
                <a:r>
                  <a:rPr lang="nl-NL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Đã tô màu một phần tám hình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nl-NL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tám</a:t>
                </a:r>
                <a:endPara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20000"/>
                  </a:lnSpc>
                </a:pPr>
                <a:r>
                  <a:rPr lang="nl-NL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Một phần tám viết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68E15654-56F1-4B57-9E01-C38DB69A4C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313" y="3470896"/>
                <a:ext cx="5069795" cy="2455524"/>
              </a:xfrm>
              <a:custGeom>
                <a:avLst/>
                <a:gdLst/>
                <a:ahLst/>
                <a:cxnLst/>
                <a:rect l="l" t="t" r="r" b="b"/>
                <a:pathLst>
                  <a:path w="3108538" h="1769161">
                    <a:moveTo>
                      <a:pt x="32797" y="0"/>
                    </a:moveTo>
                    <a:lnTo>
                      <a:pt x="3075741" y="0"/>
                    </a:lnTo>
                    <a:cubicBezTo>
                      <a:pt x="3084440" y="0"/>
                      <a:pt x="3092782" y="3455"/>
                      <a:pt x="3098932" y="9606"/>
                    </a:cubicBezTo>
                    <a:cubicBezTo>
                      <a:pt x="3105083" y="15757"/>
                      <a:pt x="3108538" y="24099"/>
                      <a:pt x="3108538" y="32797"/>
                    </a:cubicBezTo>
                    <a:lnTo>
                      <a:pt x="3108538" y="1736364"/>
                    </a:lnTo>
                    <a:cubicBezTo>
                      <a:pt x="3108538" y="1754477"/>
                      <a:pt x="3093855" y="1769161"/>
                      <a:pt x="3075741" y="1769161"/>
                    </a:cubicBezTo>
                    <a:lnTo>
                      <a:pt x="32797" y="1769161"/>
                    </a:lnTo>
                    <a:cubicBezTo>
                      <a:pt x="24099" y="1769161"/>
                      <a:pt x="15757" y="1765706"/>
                      <a:pt x="9606" y="1759555"/>
                    </a:cubicBezTo>
                    <a:cubicBezTo>
                      <a:pt x="3455" y="1753404"/>
                      <a:pt x="0" y="1745062"/>
                      <a:pt x="0" y="1736364"/>
                    </a:cubicBezTo>
                    <a:lnTo>
                      <a:pt x="0" y="32797"/>
                    </a:lnTo>
                    <a:cubicBezTo>
                      <a:pt x="0" y="14684"/>
                      <a:pt x="14684" y="0"/>
                      <a:pt x="32797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324" r="-1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97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6238170"/>
            <a:ext cx="12202919" cy="638397"/>
          </a:xfrm>
          <a:prstGeom prst="rect">
            <a:avLst/>
          </a:prstGeom>
          <a:solidFill>
            <a:srgbClr val="A7CB4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54265" y="942537"/>
            <a:ext cx="5356644" cy="2293072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buClrTx/>
                <a:defRPr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4368" y="5928597"/>
            <a:ext cx="2074032" cy="35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3297" y="6369631"/>
            <a:ext cx="2074032" cy="3569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4284" y="5763805"/>
            <a:ext cx="2399306" cy="112113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38750" y="5247443"/>
            <a:ext cx="2399306" cy="1121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06D7F5-7307-2984-D979-5EBBB66143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828"/>
          <a:stretch/>
        </p:blipFill>
        <p:spPr>
          <a:xfrm>
            <a:off x="6447380" y="1993626"/>
            <a:ext cx="4841249" cy="2293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55E143-6DC9-4230-8A12-BD08B560B546}"/>
              </a:ext>
            </a:extLst>
          </p:cNvPr>
          <p:cNvSpPr txBox="1"/>
          <p:nvPr/>
        </p:nvSpPr>
        <p:spPr>
          <a:xfrm>
            <a:off x="903372" y="971840"/>
            <a:ext cx="4737774" cy="2275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816028">
              <a:lnSpc>
                <a:spcPct val="120000"/>
              </a:lnSpc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Hình chữ nhật được chia làm mấy phần bằng nhau?</a:t>
            </a:r>
          </a:p>
          <a:p>
            <a:pPr algn="just" defTabSz="816028">
              <a:lnSpc>
                <a:spcPct val="120000"/>
              </a:lnSpc>
              <a:defRPr/>
            </a:pPr>
            <a:r>
              <a:rPr lang="nl-NL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chữ nhật được chia làm 8 </a:t>
            </a:r>
          </a:p>
          <a:p>
            <a:pPr algn="just" defTabSz="816028">
              <a:lnSpc>
                <a:spcPct val="120000"/>
              </a:lnSpc>
              <a:defRPr/>
            </a:pPr>
            <a:r>
              <a:rPr lang="nl-NL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 bằng nhau.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816028">
              <a:lnSpc>
                <a:spcPct val="120000"/>
              </a:lnSpc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Mấy phần được tô màu?</a:t>
            </a:r>
          </a:p>
          <a:p>
            <a:pPr algn="just" defTabSz="816028">
              <a:lnSpc>
                <a:spcPct val="120000"/>
              </a:lnSpc>
              <a:defRPr/>
            </a:pPr>
            <a:r>
              <a:rPr lang="nl-NL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phần được tô màu.</a:t>
            </a:r>
            <a:endParaRPr lang="en-US" sz="2000" dirty="0"/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034CA178-11B5-492E-85B3-9EB3D0305ED3}"/>
              </a:ext>
            </a:extLst>
          </p:cNvPr>
          <p:cNvGrpSpPr/>
          <p:nvPr/>
        </p:nvGrpSpPr>
        <p:grpSpPr>
          <a:xfrm>
            <a:off x="754265" y="3441143"/>
            <a:ext cx="5356644" cy="2646997"/>
            <a:chOff x="0" y="0"/>
            <a:chExt cx="3108538" cy="176916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D943D12D-22CC-4E60-A139-67513F5F39D1}"/>
                </a:ext>
              </a:extLst>
            </p:cNvPr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38E55407-CD19-47B1-839F-F809BDAC93B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buClrTx/>
                <a:defRPr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E06453-DB30-47C8-9FBE-B98CD36865CD}"/>
                  </a:ext>
                </a:extLst>
              </p:cNvPr>
              <p:cNvSpPr txBox="1"/>
              <p:nvPr/>
            </p:nvSpPr>
            <p:spPr>
              <a:xfrm>
                <a:off x="847099" y="3757868"/>
                <a:ext cx="5192629" cy="20810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nl-NL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Hình chữ nhật được chia làm 9 phần bằng nhau, tô màu một phần.</a:t>
                </a:r>
                <a:endPara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20000"/>
                  </a:lnSpc>
                </a:pPr>
                <a:r>
                  <a:rPr lang="nl-NL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Đã tô màu một phần chín hình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nl-NL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chín</a:t>
                </a:r>
                <a:endPara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20000"/>
                  </a:lnSpc>
                </a:pPr>
                <a:r>
                  <a:rPr lang="nl-NL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Một phần tám viết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DE06453-DB30-47C8-9FBE-B98CD3686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99" y="3757868"/>
                <a:ext cx="5192629" cy="2081083"/>
              </a:xfrm>
              <a:prstGeom prst="rect">
                <a:avLst/>
              </a:prstGeom>
              <a:blipFill>
                <a:blip r:embed="rId7"/>
                <a:stretch>
                  <a:fillRect l="-1291" r="-1174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34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3E3F4F-8F9D-9E44-A1F1-A5816D3734D2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6B4C56D1-FEF4-0261-A126-122455B1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B868DA-5A1B-DEC0-7639-FD817409807F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995</Words>
  <Application>Microsoft Office PowerPoint</Application>
  <PresentationFormat>Widescreen</PresentationFormat>
  <Paragraphs>152</Paragraphs>
  <Slides>32</Slides>
  <Notes>19</Notes>
  <HiddenSlides>8</HiddenSlides>
  <MMClips>27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Cambria Math</vt:lpstr>
      <vt:lpstr>Times New Roman</vt:lpstr>
      <vt:lpstr>UTM Avo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24</cp:revision>
  <dcterms:modified xsi:type="dcterms:W3CDTF">2025-03-26T05:13:33Z</dcterms:modified>
</cp:coreProperties>
</file>