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5" r:id="rId8"/>
    <p:sldId id="260" r:id="rId9"/>
    <p:sldId id="268" r:id="rId10"/>
    <p:sldId id="269" r:id="rId11"/>
    <p:sldId id="271" r:id="rId12"/>
    <p:sldId id="270" r:id="rId13"/>
    <p:sldId id="261" r:id="rId14"/>
    <p:sldId id="262" r:id="rId15"/>
    <p:sldId id="272" r:id="rId16"/>
    <p:sldId id="281" r:id="rId17"/>
    <p:sldId id="282" r:id="rId18"/>
    <p:sldId id="283" r:id="rId19"/>
    <p:sldId id="284" r:id="rId20"/>
    <p:sldId id="285" r:id="rId21"/>
    <p:sldId id="286" r:id="rId22"/>
    <p:sldId id="263" r:id="rId23"/>
    <p:sldId id="267" r:id="rId24"/>
    <p:sldId id="266" r:id="rId25"/>
    <p:sldId id="287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B859B45F-EC54-4B1E-A1D5-371517CB936E}">
          <p14:sldIdLst>
            <p14:sldId id="256"/>
            <p14:sldId id="257"/>
            <p14:sldId id="258"/>
            <p14:sldId id="259"/>
            <p14:sldId id="265"/>
            <p14:sldId id="260"/>
            <p14:sldId id="268"/>
            <p14:sldId id="269"/>
            <p14:sldId id="271"/>
            <p14:sldId id="270"/>
            <p14:sldId id="261"/>
            <p14:sldId id="262"/>
            <p14:sldId id="272"/>
            <p14:sldId id="281"/>
            <p14:sldId id="282"/>
            <p14:sldId id="283"/>
            <p14:sldId id="284"/>
            <p14:sldId id="285"/>
            <p14:sldId id="286"/>
            <p14:sldId id="263"/>
            <p14:sldId id="267"/>
            <p14:sldId id="26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F1eoKn1/DWUVyqwlDt6VU43L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627"/>
    <a:srgbClr val="F6D031"/>
    <a:srgbClr val="3A9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9900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085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02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4598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1931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36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con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  <a:br>
              <a:rPr lang="en-US" baseline="0" dirty="0"/>
            </a:b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đế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543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363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005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63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87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851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4194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6968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864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162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2338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1875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620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0026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402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46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8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45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68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4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79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9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42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6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16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15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68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70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27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78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33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3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71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96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52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BA4C10F-ADBB-BEE2-184E-ADF602F077CC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9D397C2-8B7B-B146-8EFD-172CA9229F42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5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06D09BB-FA0D-F557-15CF-F0559C90786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5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u-nhien-va-xa-hoi-3/1/137/101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slide" Target="slide19.xml"/><Relationship Id="rId12" Type="http://schemas.openxmlformats.org/officeDocument/2006/relationships/image" Target="../media/image28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slide" Target="slide18.xml"/><Relationship Id="rId15" Type="http://schemas.openxmlformats.org/officeDocument/2006/relationships/slide" Target="slide20.xml"/><Relationship Id="rId10" Type="http://schemas.openxmlformats.org/officeDocument/2006/relationships/slide" Target="slide16.xml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slide" Target="slide19.xml"/><Relationship Id="rId5" Type="http://schemas.openxmlformats.org/officeDocument/2006/relationships/audio" Target="../media/audio1.wav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15.xml"/><Relationship Id="rId9" Type="http://schemas.openxmlformats.org/officeDocument/2006/relationships/slide" Target="slide15.xml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slide" Target="slide19.xml"/><Relationship Id="rId5" Type="http://schemas.openxmlformats.org/officeDocument/2006/relationships/audio" Target="../media/audio1.wav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16.xml"/><Relationship Id="rId9" Type="http://schemas.openxmlformats.org/officeDocument/2006/relationships/slide" Target="slide15.xml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slide" Target="slide19.xml"/><Relationship Id="rId5" Type="http://schemas.openxmlformats.org/officeDocument/2006/relationships/audio" Target="../media/audio1.wav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17.xml"/><Relationship Id="rId9" Type="http://schemas.openxmlformats.org/officeDocument/2006/relationships/slide" Target="slide15.xml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slide" Target="slide19.xml"/><Relationship Id="rId5" Type="http://schemas.openxmlformats.org/officeDocument/2006/relationships/audio" Target="../media/audio1.wav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18.xml"/><Relationship Id="rId9" Type="http://schemas.openxmlformats.org/officeDocument/2006/relationships/slide" Target="slide15.xml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u-nhien-va-xa-hoi-3/1/137/99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u-nhien-va-xa-hoi-3/1/137/9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325010" y="500306"/>
            <a:ext cx="10152993" cy="204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002060"/>
                </a:solidFill>
                <a:latin typeface="UTM Avo"/>
                <a:sym typeface="Arial"/>
              </a:rPr>
              <a:t>Chủ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UTM Avo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UTM Avo"/>
                <a:sym typeface="Arial"/>
              </a:rPr>
              <a:t>đề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UTM Avo"/>
                <a:sym typeface="Arial"/>
              </a:rPr>
              <a:t> 5: Con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UTM Avo"/>
                <a:sym typeface="Arial"/>
              </a:rPr>
              <a:t>người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UTM Avo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UTM Avo"/>
                <a:sym typeface="Arial"/>
              </a:rPr>
              <a:t>và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UTM Avo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UTM Avo"/>
                <a:sym typeface="Arial"/>
              </a:rPr>
              <a:t>sức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UTM Avo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UTM Avo"/>
                <a:sym typeface="Arial"/>
              </a:rPr>
              <a:t>khỏe</a:t>
            </a:r>
            <a:endParaRPr sz="3600" b="1" i="0" u="none" strike="noStrike" cap="none" dirty="0">
              <a:solidFill>
                <a:srgbClr val="002060"/>
              </a:solidFill>
              <a:latin typeface="UTM Avo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589087" y="2544187"/>
            <a:ext cx="701382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Bài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 18</a:t>
            </a:r>
          </a:p>
          <a:p>
            <a:pPr marL="0" marR="0" lvl="0" indent="0" algn="ctr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Thức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ăn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,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đồ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uống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có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lợi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cho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sức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khỏe</a:t>
            </a:r>
            <a:endParaRPr lang="en-US" sz="4000" b="1" i="0" u="none" strike="noStrike" cap="none" dirty="0">
              <a:solidFill>
                <a:srgbClr val="FF0000"/>
              </a:solidFill>
              <a:latin typeface="UTM Avo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063429" y="214969"/>
            <a:ext cx="2782110" cy="7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TNXH 3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979B8-57B8-E968-AC6F-7A10BAA99639}"/>
              </a:ext>
            </a:extLst>
          </p:cNvPr>
          <p:cNvSpPr txBox="1"/>
          <p:nvPr/>
        </p:nvSpPr>
        <p:spPr>
          <a:xfrm>
            <a:off x="2315966" y="1740837"/>
            <a:ext cx="756006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ĐỌC NỘI DUNG “EM CÓ BIẾT?”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52B29-FA39-5A20-51FC-061D75E11AA2}"/>
              </a:ext>
            </a:extLst>
          </p:cNvPr>
          <p:cNvSpPr txBox="1"/>
          <p:nvPr/>
        </p:nvSpPr>
        <p:spPr>
          <a:xfrm>
            <a:off x="332626" y="2874671"/>
            <a:ext cx="8915400" cy="389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UTM Avo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xuyên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dầu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mỡ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gây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đầy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bụng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khó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tiêu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hoá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huyết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áp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;…</a:t>
            </a:r>
          </a:p>
          <a:p>
            <a:pPr marL="457200" lvl="0" indent="-4572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Thường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xuyên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ăn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mặn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sẽ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có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thể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bị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viêm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loét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dạ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dày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;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gây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bệnh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suy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tim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và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đột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UTM Avo"/>
                <a:cs typeface="Arial" panose="020B0604020202020204" pitchFamily="34" charset="0"/>
              </a:rPr>
              <a:t>quỵ</a:t>
            </a:r>
            <a:r>
              <a:rPr lang="en-US" sz="2400" u="none" dirty="0">
                <a:latin typeface="UTM Avo"/>
                <a:cs typeface="Arial" panose="020B0604020202020204" pitchFamily="34" charset="0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UTM Avo"/>
                <a:cs typeface="Arial" panose="020B0604020202020204" pitchFamily="34" charset="0"/>
              </a:rPr>
              <a:t>Uống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ngọt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dẫn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đầy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hơi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khó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tiêu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hoá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, tang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mỡ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thừa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nguy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mắc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béo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phì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tim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mạch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,…</a:t>
            </a:r>
            <a:endParaRPr lang="en-US" sz="2400" u="none" dirty="0">
              <a:latin typeface="UTM Av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9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A813F6-5D03-A906-C461-DDADDC7EF8C2}"/>
              </a:ext>
            </a:extLst>
          </p:cNvPr>
          <p:cNvGrpSpPr/>
          <p:nvPr/>
        </p:nvGrpSpPr>
        <p:grpSpPr>
          <a:xfrm>
            <a:off x="4841936" y="2816997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71A95C0A-D294-AF07-9E62-38A1887DE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E6F943-4843-D349-5073-DB117362A8C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B061C6-52BE-6018-3702-566C9E35AC81}"/>
              </a:ext>
            </a:extLst>
          </p:cNvPr>
          <p:cNvSpPr txBox="1"/>
          <p:nvPr/>
        </p:nvSpPr>
        <p:spPr>
          <a:xfrm>
            <a:off x="260379" y="1467299"/>
            <a:ext cx="14008041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i="1" dirty="0" err="1">
                <a:latin typeface="UTM Avo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ghi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lại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thói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quen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ăn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uống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của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mình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dựa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bảng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gợi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ý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sau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E83520-76A0-069A-DA20-E1FAAC69C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43492"/>
              </p:ext>
            </p:extLst>
          </p:nvPr>
        </p:nvGraphicFramePr>
        <p:xfrm>
          <a:off x="260379" y="2423780"/>
          <a:ext cx="11671241" cy="3859076"/>
        </p:xfrm>
        <a:graphic>
          <a:graphicData uri="http://schemas.openxmlformats.org/drawingml/2006/table">
            <a:tbl>
              <a:tblPr firstRow="1" firstCol="1" bandRow="1"/>
              <a:tblGrid>
                <a:gridCol w="2917288">
                  <a:extLst>
                    <a:ext uri="{9D8B030D-6E8A-4147-A177-3AD203B41FA5}">
                      <a16:colId xmlns:a16="http://schemas.microsoft.com/office/drawing/2014/main" val="558560712"/>
                    </a:ext>
                  </a:extLst>
                </a:gridCol>
                <a:gridCol w="2917288">
                  <a:extLst>
                    <a:ext uri="{9D8B030D-6E8A-4147-A177-3AD203B41FA5}">
                      <a16:colId xmlns:a16="http://schemas.microsoft.com/office/drawing/2014/main" val="1375946448"/>
                    </a:ext>
                  </a:extLst>
                </a:gridCol>
                <a:gridCol w="2917288">
                  <a:extLst>
                    <a:ext uri="{9D8B030D-6E8A-4147-A177-3AD203B41FA5}">
                      <a16:colId xmlns:a16="http://schemas.microsoft.com/office/drawing/2014/main" val="1011659162"/>
                    </a:ext>
                  </a:extLst>
                </a:gridCol>
                <a:gridCol w="2919377">
                  <a:extLst>
                    <a:ext uri="{9D8B030D-6E8A-4147-A177-3AD203B41FA5}">
                      <a16:colId xmlns:a16="http://schemas.microsoft.com/office/drawing/2014/main" val="1541176732"/>
                    </a:ext>
                  </a:extLst>
                </a:gridCol>
              </a:tblGrid>
              <a:tr h="8528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ăn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xuyên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Thỉnh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thoảng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14683"/>
                  </a:ext>
                </a:extLst>
              </a:tr>
              <a:tr h="143423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lợi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tuần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thần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kinh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929108"/>
                  </a:ext>
                </a:extLst>
              </a:tr>
              <a:tr h="143423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lợi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tuần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thần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kinh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4164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CE8897-00B7-8A34-2513-15C1E5777B30}"/>
              </a:ext>
            </a:extLst>
          </p:cNvPr>
          <p:cNvSpPr txBox="1"/>
          <p:nvPr/>
        </p:nvSpPr>
        <p:spPr>
          <a:xfrm>
            <a:off x="756587" y="1764848"/>
            <a:ext cx="16774825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HĐ 3. Chia </a:t>
            </a:r>
            <a:r>
              <a:rPr lang="en-US" sz="2000" b="1" dirty="0" err="1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sẻ</a:t>
            </a:r>
            <a:r>
              <a:rPr lang="en-US" sz="2000" b="1" dirty="0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thói</a:t>
            </a:r>
            <a:r>
              <a:rPr lang="en-US" sz="2000" b="1" dirty="0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quen</a:t>
            </a:r>
            <a:r>
              <a:rPr lang="en-US" sz="2000" b="1" dirty="0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ăn</a:t>
            </a:r>
            <a:r>
              <a:rPr lang="en-US" sz="2000" b="1" dirty="0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uống</a:t>
            </a:r>
            <a:r>
              <a:rPr lang="en-US" sz="2000" b="1" dirty="0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hằng</a:t>
            </a:r>
            <a:r>
              <a:rPr lang="en-US" sz="2000" b="1" dirty="0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ngày</a:t>
            </a:r>
            <a:r>
              <a:rPr lang="en-US" sz="2000" b="1" dirty="0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để</a:t>
            </a:r>
            <a:r>
              <a:rPr lang="en-US" sz="2000" b="1" dirty="0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bảo</a:t>
            </a:r>
            <a:r>
              <a:rPr lang="en-US" sz="2000" b="1" dirty="0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vệ</a:t>
            </a:r>
            <a:r>
              <a:rPr lang="en-US" sz="2000" b="1" dirty="0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sức</a:t>
            </a:r>
            <a:r>
              <a:rPr lang="en-US" sz="2000" b="1" dirty="0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/>
                <a:cs typeface="Arial" panose="020B0604020202020204" pitchFamily="34" charset="0"/>
              </a:rPr>
              <a:t>khoẻ</a:t>
            </a:r>
            <a:endParaRPr lang="en-US" sz="2000" b="1" dirty="0">
              <a:solidFill>
                <a:srgbClr val="C00000"/>
              </a:solidFill>
              <a:latin typeface="UTM Avo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8CE43-515F-1035-F24B-264B8FFEEE79}"/>
              </a:ext>
            </a:extLst>
          </p:cNvPr>
          <p:cNvSpPr txBox="1"/>
          <p:nvPr/>
        </p:nvSpPr>
        <p:spPr>
          <a:xfrm>
            <a:off x="1437682" y="2740873"/>
            <a:ext cx="9673341" cy="3037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b="1" dirty="0" err="1">
                <a:latin typeface="UTM Avo"/>
                <a:cs typeface="Arial" panose="020B0604020202020204" pitchFamily="34" charset="0"/>
              </a:rPr>
              <a:t>Hướng</a:t>
            </a:r>
            <a:r>
              <a:rPr lang="en-US" sz="28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/>
                <a:cs typeface="Arial" panose="020B0604020202020204" pitchFamily="34" charset="0"/>
              </a:rPr>
              <a:t>dẫn</a:t>
            </a:r>
            <a:r>
              <a:rPr lang="en-US" sz="2800" b="1" dirty="0">
                <a:latin typeface="UTM Avo"/>
                <a:cs typeface="Arial" panose="020B0604020202020204" pitchFamily="34" charset="0"/>
              </a:rPr>
              <a:t>: </a:t>
            </a:r>
          </a:p>
          <a:p>
            <a:pPr marL="571500" indent="-57150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UTM Avo"/>
                <a:cs typeface="Arial" panose="020B0604020202020204" pitchFamily="34" charset="0"/>
              </a:rPr>
              <a:t>Dựa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thói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quen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uống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thập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bảng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phía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UTM Avo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chế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giúp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khoẻ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60360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5aef37f21f408bbf0d6f54883e309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914400"/>
            <a:ext cx="6248400" cy="62484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81B65D7-D5E2-3EFC-2468-A8D9C12974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 t="22346" r="27643" b="21375"/>
          <a:stretch/>
        </p:blipFill>
        <p:spPr>
          <a:xfrm rot="20632546">
            <a:off x="4080529" y="1828466"/>
            <a:ext cx="3573741" cy="1905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974B02-4B1F-C11A-8DB0-267DAEA41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87791" cy="78779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300" y="391676"/>
            <a:ext cx="9372600" cy="2828771"/>
          </a:xfrm>
          <a:prstGeom prst="rect">
            <a:avLst/>
          </a:prstGeom>
        </p:spPr>
      </p:pic>
      <p:pic>
        <p:nvPicPr>
          <p:cNvPr id="15" name="Picture 14" descr="h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2300" y="3935102"/>
            <a:ext cx="9296400" cy="3248338"/>
          </a:xfrm>
          <a:prstGeom prst="rect">
            <a:avLst/>
          </a:prstGeom>
        </p:spPr>
      </p:pic>
      <p:pic>
        <p:nvPicPr>
          <p:cNvPr id="22" name="Picture 21" descr="ductri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1204" y="4916258"/>
            <a:ext cx="1752600" cy="1851537"/>
          </a:xfrm>
          <a:prstGeom prst="rect">
            <a:avLst/>
          </a:prstGeom>
        </p:spPr>
      </p:pic>
      <p:pic>
        <p:nvPicPr>
          <p:cNvPr id="23" name="Picture 22" descr="ductri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9504" y="4857935"/>
            <a:ext cx="1752600" cy="1851537"/>
          </a:xfrm>
          <a:prstGeom prst="rect">
            <a:avLst/>
          </a:prstGeom>
        </p:spPr>
      </p:pic>
      <p:pic>
        <p:nvPicPr>
          <p:cNvPr id="25" name="Picture 24" descr="ductri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0672" y="1148748"/>
            <a:ext cx="1608344" cy="1699137"/>
          </a:xfrm>
          <a:prstGeom prst="rect">
            <a:avLst/>
          </a:prstGeom>
        </p:spPr>
      </p:pic>
      <p:pic>
        <p:nvPicPr>
          <p:cNvPr id="26" name="Picture 25" descr="ductri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22944" y="1148748"/>
            <a:ext cx="1608344" cy="169913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4327763" y="215965"/>
            <a:ext cx="1295400" cy="838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64507" y="173923"/>
            <a:ext cx="990600" cy="922283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7223363" y="215965"/>
            <a:ext cx="1295400" cy="76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 descr="uh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7517504" y="247159"/>
            <a:ext cx="816862" cy="74981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3916807" y="3453795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909038" y="3454345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 descr="uh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107307" y="3436871"/>
            <a:ext cx="914400" cy="996461"/>
          </a:xfrm>
          <a:prstGeom prst="rect">
            <a:avLst/>
          </a:prstGeom>
        </p:spPr>
      </p:pic>
      <p:pic>
        <p:nvPicPr>
          <p:cNvPr id="29" name="Picture 28" descr="uh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72757" y="3510499"/>
            <a:ext cx="998331" cy="743946"/>
          </a:xfrm>
          <a:prstGeom prst="rect">
            <a:avLst/>
          </a:prstGeom>
        </p:spPr>
      </p:pic>
      <p:pic>
        <p:nvPicPr>
          <p:cNvPr id="2" name="Picture 1" descr="sao.png">
            <a:hlinkClick r:id="rId15" action="ppaction://hlinksldjump"/>
            <a:extLst>
              <a:ext uri="{FF2B5EF4-FFF2-40B4-BE49-F238E27FC236}">
                <a16:creationId xmlns:a16="http://schemas.microsoft.com/office/drawing/2014/main" id="{738EB438-C4F9-A8B7-D3D5-2D69C44F8F47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6642" y="5471981"/>
            <a:ext cx="1353315" cy="12374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BA28CB-A75E-B688-1932-5E0873A1BA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787791" cy="7877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00312 0.2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02986 L 1.11022E-16 0.226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28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0664 0.269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349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00442 0.29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1474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375ba1682899b9444c201750c3b90c1b.png">
            <a:extLst>
              <a:ext uri="{FF2B5EF4-FFF2-40B4-BE49-F238E27FC236}">
                <a16:creationId xmlns:a16="http://schemas.microsoft.com/office/drawing/2014/main" id="{BF9FC9DD-58E4-07E6-2E93-EBF6DC5230C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0316" y="-450284"/>
            <a:ext cx="9705535" cy="4064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FC2D17-ACE2-C876-10CC-68AF0A7467BB}"/>
              </a:ext>
            </a:extLst>
          </p:cNvPr>
          <p:cNvSpPr txBox="1"/>
          <p:nvPr/>
        </p:nvSpPr>
        <p:spPr>
          <a:xfrm>
            <a:off x="2333489" y="1137193"/>
            <a:ext cx="7238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vi-VN" sz="32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Thức ăn được làm từ sữa bò,</a:t>
            </a:r>
            <a:endParaRPr lang="en-US" sz="3200" kern="12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lvl="0" algn="ctr">
              <a:buClrTx/>
            </a:pPr>
            <a:r>
              <a:rPr lang="vi-VN" sz="32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giúp quá trình tiêu hoá thuận lợi là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2" name="Picture 14" descr="kim phut">
            <a:extLst>
              <a:ext uri="{FF2B5EF4-FFF2-40B4-BE49-F238E27FC236}">
                <a16:creationId xmlns:a16="http://schemas.microsoft.com/office/drawing/2014/main" id="{8E540C68-B46B-2CDF-0569-09BF3E86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dongho1">
            <a:extLst>
              <a:ext uri="{FF2B5EF4-FFF2-40B4-BE49-F238E27FC236}">
                <a16:creationId xmlns:a16="http://schemas.microsoft.com/office/drawing/2014/main" id="{732B9FE7-3C18-42DB-5CD7-CBD7EA0F8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28016"/>
            <a:ext cx="1752600" cy="1768573"/>
          </a:xfrm>
          <a:prstGeom prst="rect">
            <a:avLst/>
          </a:prstGeom>
          <a:noFill/>
        </p:spPr>
      </p:pic>
      <p:sp>
        <p:nvSpPr>
          <p:cNvPr id="44" name="Cloud 43">
            <a:extLst>
              <a:ext uri="{FF2B5EF4-FFF2-40B4-BE49-F238E27FC236}">
                <a16:creationId xmlns:a16="http://schemas.microsoft.com/office/drawing/2014/main" id="{41F3899F-E273-92BA-58FA-CE44B92D9847}"/>
              </a:ext>
            </a:extLst>
          </p:cNvPr>
          <p:cNvSpPr/>
          <p:nvPr/>
        </p:nvSpPr>
        <p:spPr>
          <a:xfrm>
            <a:off x="8915400" y="302599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45" name="Picture 44" descr="sao.png">
            <a:hlinkClick r:id="rId9" action="ppaction://hlinksldjump"/>
            <a:extLst>
              <a:ext uri="{FF2B5EF4-FFF2-40B4-BE49-F238E27FC236}">
                <a16:creationId xmlns:a16="http://schemas.microsoft.com/office/drawing/2014/main" id="{F51508EA-E06E-84E4-07DD-8CA0AC924C5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879F3-AA75-1AEB-A6D4-E4BF80B00B10}"/>
              </a:ext>
            </a:extLst>
          </p:cNvPr>
          <p:cNvGrpSpPr/>
          <p:nvPr/>
        </p:nvGrpSpPr>
        <p:grpSpPr>
          <a:xfrm>
            <a:off x="2133600" y="3128596"/>
            <a:ext cx="4497788" cy="685800"/>
            <a:chOff x="2133600" y="4038600"/>
            <a:chExt cx="4497788" cy="6858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ACBB812-15B8-A820-2141-96B0CF655B34}"/>
                </a:ext>
              </a:extLst>
            </p:cNvPr>
            <p:cNvGrpSpPr/>
            <p:nvPr/>
          </p:nvGrpSpPr>
          <p:grpSpPr>
            <a:xfrm>
              <a:off x="2133600" y="4038600"/>
              <a:ext cx="685800" cy="685800"/>
              <a:chOff x="2133600" y="4038600"/>
              <a:chExt cx="685800" cy="6858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E6FB750-1394-281D-59FB-1201D7F2F3CD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18AEC3-5E0A-9606-FC89-98A63D51F98C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6FA1D96-0D61-7640-C2DD-F8D064D0F61E}"/>
                </a:ext>
              </a:extLst>
            </p:cNvPr>
            <p:cNvGrpSpPr/>
            <p:nvPr/>
          </p:nvGrpSpPr>
          <p:grpSpPr>
            <a:xfrm>
              <a:off x="3005528" y="4104652"/>
              <a:ext cx="3625860" cy="543548"/>
              <a:chOff x="3005528" y="4191000"/>
              <a:chExt cx="3625860" cy="543548"/>
            </a:xfrm>
          </p:grpSpPr>
          <p:pic>
            <p:nvPicPr>
              <p:cNvPr id="49" name="Picture 48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FD7D23D1-ADF3-7546-2545-901FE70FD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2C4E527-68E0-1C88-703D-700F89DEE367}"/>
                  </a:ext>
                </a:extLst>
              </p:cNvPr>
              <p:cNvSpPr txBox="1"/>
              <p:nvPr/>
            </p:nvSpPr>
            <p:spPr>
              <a:xfrm>
                <a:off x="3124200" y="41910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phô</a:t>
                </a:r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mai</a:t>
                </a:r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BCCAA2-1C26-A921-8012-3C9A8C484ABD}"/>
              </a:ext>
            </a:extLst>
          </p:cNvPr>
          <p:cNvGrpSpPr/>
          <p:nvPr/>
        </p:nvGrpSpPr>
        <p:grpSpPr>
          <a:xfrm>
            <a:off x="2133600" y="4953000"/>
            <a:ext cx="4497788" cy="685800"/>
            <a:chOff x="2133600" y="4953000"/>
            <a:chExt cx="4497788" cy="68580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FC92C13-2083-CDCD-C026-F711F4F2B872}"/>
                </a:ext>
              </a:extLst>
            </p:cNvPr>
            <p:cNvGrpSpPr/>
            <p:nvPr/>
          </p:nvGrpSpPr>
          <p:grpSpPr>
            <a:xfrm>
              <a:off x="2133600" y="4953000"/>
              <a:ext cx="685800" cy="685800"/>
              <a:chOff x="2133600" y="4953000"/>
              <a:chExt cx="685800" cy="6858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8E8B017-2C19-262A-F9F9-9F0D46DC215B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D1AA70-4D3C-64FB-0F5D-B06877893B8B}"/>
                  </a:ext>
                </a:extLst>
              </p:cNvPr>
              <p:cNvSpPr txBox="1"/>
              <p:nvPr/>
            </p:nvSpPr>
            <p:spPr>
              <a:xfrm>
                <a:off x="2286000" y="50292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/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A7C7C03-5340-CA34-0C2F-819EF06FDAE9}"/>
                </a:ext>
              </a:extLst>
            </p:cNvPr>
            <p:cNvGrpSpPr/>
            <p:nvPr/>
          </p:nvGrpSpPr>
          <p:grpSpPr>
            <a:xfrm>
              <a:off x="3005528" y="5029200"/>
              <a:ext cx="3625860" cy="531933"/>
              <a:chOff x="3005528" y="5029200"/>
              <a:chExt cx="3625860" cy="531933"/>
            </a:xfrm>
          </p:grpSpPr>
          <p:pic>
            <p:nvPicPr>
              <p:cNvPr id="56" name="Picture 55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4F980DD-FB19-A872-82C6-DA14B74EA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18A4762-C745-251E-1FA1-967E59789356}"/>
                  </a:ext>
                </a:extLst>
              </p:cNvPr>
              <p:cNvSpPr txBox="1"/>
              <p:nvPr/>
            </p:nvSpPr>
            <p:spPr>
              <a:xfrm>
                <a:off x="3124200" y="50292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sữa</a:t>
                </a:r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đặc</a:t>
                </a:r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79012E9-E1AE-A593-4696-24F62654BA10}"/>
              </a:ext>
            </a:extLst>
          </p:cNvPr>
          <p:cNvGrpSpPr/>
          <p:nvPr/>
        </p:nvGrpSpPr>
        <p:grpSpPr>
          <a:xfrm>
            <a:off x="2133600" y="5867400"/>
            <a:ext cx="4497788" cy="685800"/>
            <a:chOff x="2133600" y="5867400"/>
            <a:chExt cx="4497788" cy="6858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1CBE9D5-A08C-9ED4-07EA-4A5496DD10E6}"/>
                </a:ext>
              </a:extLst>
            </p:cNvPr>
            <p:cNvGrpSpPr/>
            <p:nvPr/>
          </p:nvGrpSpPr>
          <p:grpSpPr>
            <a:xfrm>
              <a:off x="2133600" y="5867400"/>
              <a:ext cx="685800" cy="685800"/>
              <a:chOff x="2133600" y="5867400"/>
              <a:chExt cx="685800" cy="685800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E344744-9347-D88F-5F67-757925CB6BD3}"/>
                  </a:ext>
                </a:extLst>
              </p:cNvPr>
              <p:cNvSpPr/>
              <p:nvPr/>
            </p:nvSpPr>
            <p:spPr>
              <a:xfrm>
                <a:off x="2133600" y="5867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27D41FD-C201-4792-0516-7D915A2FDECF}"/>
                  </a:ext>
                </a:extLst>
              </p:cNvPr>
              <p:cNvSpPr txBox="1"/>
              <p:nvPr/>
            </p:nvSpPr>
            <p:spPr>
              <a:xfrm>
                <a:off x="2286000" y="5943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/>
                    <a:ea typeface="+mn-ea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CCBD0BC-EA30-C32F-5E89-4F78BC330764}"/>
                </a:ext>
              </a:extLst>
            </p:cNvPr>
            <p:cNvGrpSpPr/>
            <p:nvPr/>
          </p:nvGrpSpPr>
          <p:grpSpPr>
            <a:xfrm>
              <a:off x="3005528" y="5943600"/>
              <a:ext cx="3625860" cy="540678"/>
              <a:chOff x="3005528" y="5943600"/>
              <a:chExt cx="3625860" cy="540678"/>
            </a:xfrm>
          </p:grpSpPr>
          <p:pic>
            <p:nvPicPr>
              <p:cNvPr id="63" name="Picture 62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CFA5663F-C43A-2794-AD3B-559E95032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96361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3868710-809D-389C-F206-CD32714E3CE0}"/>
                  </a:ext>
                </a:extLst>
              </p:cNvPr>
              <p:cNvSpPr txBox="1"/>
              <p:nvPr/>
            </p:nvSpPr>
            <p:spPr>
              <a:xfrm>
                <a:off x="3124200" y="59436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</a:t>
                </a:r>
                <a:r>
                  <a:rPr lang="en-US" sz="28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ơ.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A36F7CC-B241-DC21-7B98-0D92E14B89E1}"/>
              </a:ext>
            </a:extLst>
          </p:cNvPr>
          <p:cNvGrpSpPr/>
          <p:nvPr/>
        </p:nvGrpSpPr>
        <p:grpSpPr>
          <a:xfrm>
            <a:off x="2133600" y="3990277"/>
            <a:ext cx="4495800" cy="685800"/>
            <a:chOff x="2133600" y="3200400"/>
            <a:chExt cx="4495800" cy="6858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F55C6C5-CBBE-0F46-90E7-5177C8C64A11}"/>
                </a:ext>
              </a:extLst>
            </p:cNvPr>
            <p:cNvGrpSpPr/>
            <p:nvPr/>
          </p:nvGrpSpPr>
          <p:grpSpPr>
            <a:xfrm>
              <a:off x="2133600" y="3200400"/>
              <a:ext cx="685800" cy="685800"/>
              <a:chOff x="2133600" y="3200400"/>
              <a:chExt cx="685800" cy="6858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084C54C-4B6E-0AE1-E9E3-6E5B42A0196E}"/>
                  </a:ext>
                </a:extLst>
              </p:cNvPr>
              <p:cNvSpPr/>
              <p:nvPr/>
            </p:nvSpPr>
            <p:spPr>
              <a:xfrm>
                <a:off x="2133600" y="3200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5E4317F-ED5D-7CA4-D2D1-95228DDDA4F0}"/>
                  </a:ext>
                </a:extLst>
              </p:cNvPr>
              <p:cNvSpPr txBox="1"/>
              <p:nvPr/>
            </p:nvSpPr>
            <p:spPr>
              <a:xfrm>
                <a:off x="2286000" y="3276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F29EAF6-6C26-332E-CB69-1FAE866C328D}"/>
                </a:ext>
              </a:extLst>
            </p:cNvPr>
            <p:cNvGrpSpPr/>
            <p:nvPr/>
          </p:nvGrpSpPr>
          <p:grpSpPr>
            <a:xfrm>
              <a:off x="3003540" y="3263260"/>
              <a:ext cx="3625860" cy="534008"/>
              <a:chOff x="3003540" y="3288692"/>
              <a:chExt cx="3625860" cy="534008"/>
            </a:xfrm>
          </p:grpSpPr>
          <p:pic>
            <p:nvPicPr>
              <p:cNvPr id="70" name="Picture 69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A040A83-1834-F3BB-9A68-20DEC9C03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40" y="3302032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24BF3C-BCD0-7B7E-3403-3EC164347F24}"/>
                  </a:ext>
                </a:extLst>
              </p:cNvPr>
              <p:cNvSpPr txBox="1"/>
              <p:nvPr/>
            </p:nvSpPr>
            <p:spPr>
              <a:xfrm>
                <a:off x="3124200" y="3288692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sữa</a:t>
                </a:r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chua</a:t>
                </a:r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  <a:ea typeface="+mn-ea"/>
                  <a:cs typeface="Times New Roman" pitchFamily="18" charset="0"/>
                </a:endParaRPr>
              </a:p>
            </p:txBody>
          </p:sp>
        </p:grpSp>
      </p:grpSp>
      <p:pic>
        <p:nvPicPr>
          <p:cNvPr id="74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C2984BDB-2174-4BCA-8A2A-7FED409C0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539875" y="2784475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4790CF-0B2B-6A75-F5F2-5A208C290A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787791" cy="7877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375ba1682899b9444c201750c3b90c1b.png">
            <a:extLst>
              <a:ext uri="{FF2B5EF4-FFF2-40B4-BE49-F238E27FC236}">
                <a16:creationId xmlns:a16="http://schemas.microsoft.com/office/drawing/2014/main" id="{2E7E48FF-37F6-115E-B3AC-40F1262826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2440D4E-A3CC-E25A-723F-0381A9206345}"/>
              </a:ext>
            </a:extLst>
          </p:cNvPr>
          <p:cNvSpPr txBox="1"/>
          <p:nvPr/>
        </p:nvSpPr>
        <p:spPr>
          <a:xfrm>
            <a:off x="2971800" y="12954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/>
                <a:ea typeface="+mn-ea"/>
                <a:cs typeface="Times New Roman" pitchFamily="18" charset="0"/>
              </a:rPr>
              <a:t>Loại quả nào dưới đây giúp làm giảm táo bón, đầy hơi?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/>
              <a:ea typeface="+mn-ea"/>
              <a:cs typeface="Times New Roman" pitchFamily="18" charset="0"/>
            </a:endParaRPr>
          </a:p>
        </p:txBody>
      </p:sp>
      <p:pic>
        <p:nvPicPr>
          <p:cNvPr id="64" name="Picture 14" descr="kim phut">
            <a:extLst>
              <a:ext uri="{FF2B5EF4-FFF2-40B4-BE49-F238E27FC236}">
                <a16:creationId xmlns:a16="http://schemas.microsoft.com/office/drawing/2014/main" id="{967D96FB-4A7F-466B-9327-97B0E7681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dongho1">
            <a:extLst>
              <a:ext uri="{FF2B5EF4-FFF2-40B4-BE49-F238E27FC236}">
                <a16:creationId xmlns:a16="http://schemas.microsoft.com/office/drawing/2014/main" id="{4AE73D23-0A74-6F8A-3B62-C2F8E54B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43585"/>
            <a:ext cx="1752600" cy="1768573"/>
          </a:xfrm>
          <a:prstGeom prst="rect">
            <a:avLst/>
          </a:prstGeom>
          <a:noFill/>
        </p:spPr>
      </p:pic>
      <p:sp>
        <p:nvSpPr>
          <p:cNvPr id="66" name="Cloud 65">
            <a:extLst>
              <a:ext uri="{FF2B5EF4-FFF2-40B4-BE49-F238E27FC236}">
                <a16:creationId xmlns:a16="http://schemas.microsoft.com/office/drawing/2014/main" id="{C577C4D5-2583-B69C-0BA2-98939ECFD133}"/>
              </a:ext>
            </a:extLst>
          </p:cNvPr>
          <p:cNvSpPr/>
          <p:nvPr/>
        </p:nvSpPr>
        <p:spPr>
          <a:xfrm>
            <a:off x="8915400" y="302599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67" name="Picture 66" descr="sao.png">
            <a:hlinkClick r:id="rId9" action="ppaction://hlinksldjump"/>
            <a:extLst>
              <a:ext uri="{FF2B5EF4-FFF2-40B4-BE49-F238E27FC236}">
                <a16:creationId xmlns:a16="http://schemas.microsoft.com/office/drawing/2014/main" id="{11A79914-BB36-1B91-91AA-F9524C9C592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AFB262C7-9CEC-94F8-C964-FFC835D25F6C}"/>
              </a:ext>
            </a:extLst>
          </p:cNvPr>
          <p:cNvGrpSpPr/>
          <p:nvPr/>
        </p:nvGrpSpPr>
        <p:grpSpPr>
          <a:xfrm>
            <a:off x="2133600" y="4038600"/>
            <a:ext cx="4497788" cy="685800"/>
            <a:chOff x="2133600" y="4038600"/>
            <a:chExt cx="4497788" cy="685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7192EE5-361A-FB76-D8C8-BF15A17CE631}"/>
                </a:ext>
              </a:extLst>
            </p:cNvPr>
            <p:cNvGrpSpPr/>
            <p:nvPr/>
          </p:nvGrpSpPr>
          <p:grpSpPr>
            <a:xfrm>
              <a:off x="2133600" y="4038600"/>
              <a:ext cx="685800" cy="685800"/>
              <a:chOff x="2133600" y="4038600"/>
              <a:chExt cx="685800" cy="68580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F39262B-5BED-0F2A-0225-E94B1BBD8E86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CCCEB6F-85A5-F3E5-6E48-F799555ED0EA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F382D5F-9010-0F31-3AB7-CAED3C4E520D}"/>
                </a:ext>
              </a:extLst>
            </p:cNvPr>
            <p:cNvGrpSpPr/>
            <p:nvPr/>
          </p:nvGrpSpPr>
          <p:grpSpPr>
            <a:xfrm>
              <a:off x="3005528" y="4104652"/>
              <a:ext cx="3625860" cy="543548"/>
              <a:chOff x="3005528" y="4191000"/>
              <a:chExt cx="3625860" cy="543548"/>
            </a:xfrm>
          </p:grpSpPr>
          <p:pic>
            <p:nvPicPr>
              <p:cNvPr id="71" name="Picture 7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32F7B658-0710-177D-9A52-6E9F47B5D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51D238D-23B6-F480-C294-7A4DF5B66CB9}"/>
                  </a:ext>
                </a:extLst>
              </p:cNvPr>
              <p:cNvSpPr txBox="1"/>
              <p:nvPr/>
            </p:nvSpPr>
            <p:spPr>
              <a:xfrm>
                <a:off x="3124200" y="41910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kern="1200" dirty="0" err="1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Vải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2559887-959E-44A3-1FF3-CEADCB382190}"/>
              </a:ext>
            </a:extLst>
          </p:cNvPr>
          <p:cNvGrpSpPr/>
          <p:nvPr/>
        </p:nvGrpSpPr>
        <p:grpSpPr>
          <a:xfrm>
            <a:off x="2133600" y="4953000"/>
            <a:ext cx="4497788" cy="685800"/>
            <a:chOff x="2133600" y="4953000"/>
            <a:chExt cx="4497788" cy="68580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1C19C06-A957-A5EA-957F-CC65DBB1008D}"/>
                </a:ext>
              </a:extLst>
            </p:cNvPr>
            <p:cNvGrpSpPr/>
            <p:nvPr/>
          </p:nvGrpSpPr>
          <p:grpSpPr>
            <a:xfrm>
              <a:off x="2133600" y="4953000"/>
              <a:ext cx="685800" cy="685800"/>
              <a:chOff x="2133600" y="4953000"/>
              <a:chExt cx="685800" cy="685800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F3D56E4-B261-9A4A-8F9B-D32A605134E9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6E5555E-59CE-473D-76EC-C1641DA05703}"/>
                  </a:ext>
                </a:extLst>
              </p:cNvPr>
              <p:cNvSpPr txBox="1"/>
              <p:nvPr/>
            </p:nvSpPr>
            <p:spPr>
              <a:xfrm>
                <a:off x="2286000" y="50292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2CEDF0B-2D19-CAC4-9425-5CAE98D62055}"/>
                </a:ext>
              </a:extLst>
            </p:cNvPr>
            <p:cNvGrpSpPr/>
            <p:nvPr/>
          </p:nvGrpSpPr>
          <p:grpSpPr>
            <a:xfrm>
              <a:off x="3005528" y="5029200"/>
              <a:ext cx="3625860" cy="531933"/>
              <a:chOff x="3005528" y="5029200"/>
              <a:chExt cx="3625860" cy="531933"/>
            </a:xfrm>
          </p:grpSpPr>
          <p:pic>
            <p:nvPicPr>
              <p:cNvPr id="78" name="Picture 7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655FC868-C3A9-D340-D6B6-542BB2EBB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4B566BA-2A7B-682E-5E9B-3D9B2674930F}"/>
                  </a:ext>
                </a:extLst>
              </p:cNvPr>
              <p:cNvSpPr txBox="1"/>
              <p:nvPr/>
            </p:nvSpPr>
            <p:spPr>
              <a:xfrm>
                <a:off x="3124200" y="50292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kern="1200" dirty="0" err="1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Nhãn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5482A70-7CE1-ADC9-2CCA-D5494D00EF03}"/>
              </a:ext>
            </a:extLst>
          </p:cNvPr>
          <p:cNvGrpSpPr/>
          <p:nvPr/>
        </p:nvGrpSpPr>
        <p:grpSpPr>
          <a:xfrm>
            <a:off x="2133600" y="5867400"/>
            <a:ext cx="4497788" cy="685800"/>
            <a:chOff x="2133600" y="5867400"/>
            <a:chExt cx="4497788" cy="6858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163E41E-76D0-9D0B-B15D-1298F1F86834}"/>
                </a:ext>
              </a:extLst>
            </p:cNvPr>
            <p:cNvGrpSpPr/>
            <p:nvPr/>
          </p:nvGrpSpPr>
          <p:grpSpPr>
            <a:xfrm>
              <a:off x="2133600" y="5867400"/>
              <a:ext cx="685800" cy="685800"/>
              <a:chOff x="2133600" y="5867400"/>
              <a:chExt cx="685800" cy="6858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727236E4-DD82-5828-7372-5F9287A09E95}"/>
                  </a:ext>
                </a:extLst>
              </p:cNvPr>
              <p:cNvSpPr/>
              <p:nvPr/>
            </p:nvSpPr>
            <p:spPr>
              <a:xfrm>
                <a:off x="2133600" y="5867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2094D92-26B7-93E2-27B1-6BC67F7125F0}"/>
                  </a:ext>
                </a:extLst>
              </p:cNvPr>
              <p:cNvSpPr txBox="1"/>
              <p:nvPr/>
            </p:nvSpPr>
            <p:spPr>
              <a:xfrm>
                <a:off x="2286000" y="5943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CB1CA7-E596-B158-ADF0-5A28B702DB7A}"/>
                </a:ext>
              </a:extLst>
            </p:cNvPr>
            <p:cNvGrpSpPr/>
            <p:nvPr/>
          </p:nvGrpSpPr>
          <p:grpSpPr>
            <a:xfrm>
              <a:off x="3005528" y="5943600"/>
              <a:ext cx="3625860" cy="540678"/>
              <a:chOff x="3005528" y="5943600"/>
              <a:chExt cx="3625860" cy="540678"/>
            </a:xfrm>
          </p:grpSpPr>
          <p:pic>
            <p:nvPicPr>
              <p:cNvPr id="85" name="Picture 8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059E2B4-28A9-024C-68D4-7653632DF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96361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63C77B4-C3EC-7FB5-2ABE-680F766CAB75}"/>
                  </a:ext>
                </a:extLst>
              </p:cNvPr>
              <p:cNvSpPr txBox="1"/>
              <p:nvPr/>
            </p:nvSpPr>
            <p:spPr>
              <a:xfrm>
                <a:off x="3124200" y="59436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kern="1200" dirty="0" err="1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Dừa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8D7CAD4-A141-3495-14D8-9871990C10C0}"/>
              </a:ext>
            </a:extLst>
          </p:cNvPr>
          <p:cNvGrpSpPr/>
          <p:nvPr/>
        </p:nvGrpSpPr>
        <p:grpSpPr>
          <a:xfrm>
            <a:off x="2133600" y="3200400"/>
            <a:ext cx="4495800" cy="685800"/>
            <a:chOff x="2133600" y="3200400"/>
            <a:chExt cx="4495800" cy="68580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51AC934-5D90-3892-7AD2-B6A53A467160}"/>
                </a:ext>
              </a:extLst>
            </p:cNvPr>
            <p:cNvGrpSpPr/>
            <p:nvPr/>
          </p:nvGrpSpPr>
          <p:grpSpPr>
            <a:xfrm>
              <a:off x="2133600" y="3200400"/>
              <a:ext cx="685800" cy="685800"/>
              <a:chOff x="2133600" y="3200400"/>
              <a:chExt cx="685800" cy="6858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461BB85-B867-2482-A2FD-73B961FF3F14}"/>
                  </a:ext>
                </a:extLst>
              </p:cNvPr>
              <p:cNvSpPr/>
              <p:nvPr/>
            </p:nvSpPr>
            <p:spPr>
              <a:xfrm>
                <a:off x="2133600" y="3200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EC7ABA2-0035-7BB6-A898-0C694F1510F6}"/>
                  </a:ext>
                </a:extLst>
              </p:cNvPr>
              <p:cNvSpPr txBox="1"/>
              <p:nvPr/>
            </p:nvSpPr>
            <p:spPr>
              <a:xfrm>
                <a:off x="2273300" y="3255014"/>
                <a:ext cx="40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EE5573B-C72D-EB9F-B6C7-D09937C38109}"/>
                </a:ext>
              </a:extLst>
            </p:cNvPr>
            <p:cNvGrpSpPr/>
            <p:nvPr/>
          </p:nvGrpSpPr>
          <p:grpSpPr>
            <a:xfrm>
              <a:off x="3003540" y="3276600"/>
              <a:ext cx="3625860" cy="546778"/>
              <a:chOff x="3003540" y="3302032"/>
              <a:chExt cx="3625860" cy="546778"/>
            </a:xfrm>
          </p:grpSpPr>
          <p:pic>
            <p:nvPicPr>
              <p:cNvPr id="92" name="Picture 91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83E076A6-11A5-5863-F96C-F20E02D0E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40" y="3302032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58DCE7D-9EB8-7B65-119A-57F13B3E5076}"/>
                  </a:ext>
                </a:extLst>
              </p:cNvPr>
              <p:cNvSpPr txBox="1"/>
              <p:nvPr/>
            </p:nvSpPr>
            <p:spPr>
              <a:xfrm>
                <a:off x="3145537" y="3325590"/>
                <a:ext cx="3384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Đu</a:t>
                </a:r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đủ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  <a:ea typeface="+mn-ea"/>
                  <a:cs typeface="Times New Roman" pitchFamily="18" charset="0"/>
                </a:endParaRPr>
              </a:p>
            </p:txBody>
          </p:sp>
        </p:grpSp>
      </p:grpSp>
      <p:pic>
        <p:nvPicPr>
          <p:cNvPr id="9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B2AEDBD2-5942-C74A-29F6-26B414C62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539875" y="2784475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0A1323-3649-EBB9-2F9D-06BE2087BB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787791" cy="7877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4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</p:childTnLst>
        </p:cTn>
      </p:par>
    </p:tnLst>
    <p:bldLst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375ba1682899b9444c201750c3b90c1b.png">
            <a:extLst>
              <a:ext uri="{FF2B5EF4-FFF2-40B4-BE49-F238E27FC236}">
                <a16:creationId xmlns:a16="http://schemas.microsoft.com/office/drawing/2014/main" id="{6F1FA902-4873-2AB7-4E8B-51C0A017954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1100" y="-543010"/>
            <a:ext cx="9372600" cy="4064000"/>
          </a:xfrm>
          <a:prstGeom prst="rect">
            <a:avLst/>
          </a:prstGeom>
        </p:spPr>
      </p:pic>
      <p:pic>
        <p:nvPicPr>
          <p:cNvPr id="91" name="Picture 14" descr="kim phut">
            <a:extLst>
              <a:ext uri="{FF2B5EF4-FFF2-40B4-BE49-F238E27FC236}">
                <a16:creationId xmlns:a16="http://schemas.microsoft.com/office/drawing/2014/main" id="{969B848B-47F2-C730-592F-5E7F67571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46976" y="4349553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91" descr="dongho1">
            <a:extLst>
              <a:ext uri="{FF2B5EF4-FFF2-40B4-BE49-F238E27FC236}">
                <a16:creationId xmlns:a16="http://schemas.microsoft.com/office/drawing/2014/main" id="{15E06B8D-7F67-17BE-CA08-26EEB391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42176" y="3867378"/>
            <a:ext cx="1752600" cy="1768573"/>
          </a:xfrm>
          <a:prstGeom prst="rect">
            <a:avLst/>
          </a:prstGeom>
          <a:noFill/>
        </p:spPr>
      </p:pic>
      <p:sp>
        <p:nvSpPr>
          <p:cNvPr id="93" name="Cloud 92">
            <a:extLst>
              <a:ext uri="{FF2B5EF4-FFF2-40B4-BE49-F238E27FC236}">
                <a16:creationId xmlns:a16="http://schemas.microsoft.com/office/drawing/2014/main" id="{374F5DB3-C9B6-A9C4-5B93-B7893E081BD7}"/>
              </a:ext>
            </a:extLst>
          </p:cNvPr>
          <p:cNvSpPr/>
          <p:nvPr/>
        </p:nvSpPr>
        <p:spPr>
          <a:xfrm>
            <a:off x="8915400" y="302599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94" name="Picture 93" descr="sao.png">
            <a:hlinkClick r:id="rId9" action="ppaction://hlinksldjump"/>
            <a:extLst>
              <a:ext uri="{FF2B5EF4-FFF2-40B4-BE49-F238E27FC236}">
                <a16:creationId xmlns:a16="http://schemas.microsoft.com/office/drawing/2014/main" id="{F702EEB1-BD86-BAD7-FFE4-510C3EAA3B5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D9F9B99-C901-D111-BA5F-EDCC74A6B9AA}"/>
              </a:ext>
            </a:extLst>
          </p:cNvPr>
          <p:cNvGrpSpPr/>
          <p:nvPr/>
        </p:nvGrpSpPr>
        <p:grpSpPr>
          <a:xfrm>
            <a:off x="2121613" y="3819764"/>
            <a:ext cx="6919229" cy="950611"/>
            <a:chOff x="2133600" y="3819764"/>
            <a:chExt cx="6919229" cy="950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CDCB82-201B-AC47-9E15-749C3E550B80}"/>
                </a:ext>
              </a:extLst>
            </p:cNvPr>
            <p:cNvGrpSpPr/>
            <p:nvPr/>
          </p:nvGrpSpPr>
          <p:grpSpPr>
            <a:xfrm>
              <a:off x="2990557" y="3819764"/>
              <a:ext cx="6062272" cy="950611"/>
              <a:chOff x="3010550" y="5029200"/>
              <a:chExt cx="3625860" cy="531933"/>
            </a:xfrm>
          </p:grpSpPr>
          <p:pic>
            <p:nvPicPr>
              <p:cNvPr id="5" name="Picture 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42867DE-19BB-9F67-5AC6-CEBE84B47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0550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9DBF3A-3F92-DE6C-0623-2431D277CE8C}"/>
                  </a:ext>
                </a:extLst>
              </p:cNvPr>
              <p:cNvSpPr txBox="1"/>
              <p:nvPr/>
            </p:nvSpPr>
            <p:spPr>
              <a:xfrm>
                <a:off x="3124200" y="5029200"/>
                <a:ext cx="3276600" cy="258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D26F19-DD4C-A498-160C-00911C44A6A6}"/>
                </a:ext>
              </a:extLst>
            </p:cNvPr>
            <p:cNvGrpSpPr/>
            <p:nvPr/>
          </p:nvGrpSpPr>
          <p:grpSpPr>
            <a:xfrm>
              <a:off x="2133600" y="3865014"/>
              <a:ext cx="6161425" cy="883185"/>
              <a:chOff x="2133600" y="3865014"/>
              <a:chExt cx="6161425" cy="883185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17E44C5B-F3DA-150D-E30F-A60B1CB73C4E}"/>
                  </a:ext>
                </a:extLst>
              </p:cNvPr>
              <p:cNvGrpSpPr/>
              <p:nvPr/>
            </p:nvGrpSpPr>
            <p:grpSpPr>
              <a:xfrm>
                <a:off x="2133600" y="4062399"/>
                <a:ext cx="685800" cy="685800"/>
                <a:chOff x="2133600" y="4036999"/>
                <a:chExt cx="685800" cy="685800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A918BFA1-8E5C-EC72-49D9-C43CB73FA918}"/>
                    </a:ext>
                  </a:extLst>
                </p:cNvPr>
                <p:cNvSpPr/>
                <p:nvPr/>
              </p:nvSpPr>
              <p:spPr>
                <a:xfrm>
                  <a:off x="2133600" y="4036999"/>
                  <a:ext cx="685800" cy="68580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/>
                  </a:endParaRP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EB043B2-42DC-DE93-67D9-AF04E3D3CC71}"/>
                    </a:ext>
                  </a:extLst>
                </p:cNvPr>
                <p:cNvSpPr txBox="1"/>
                <p:nvPr/>
              </p:nvSpPr>
              <p:spPr>
                <a:xfrm>
                  <a:off x="2286000" y="41148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/>
                      <a:ea typeface="+mn-ea"/>
                      <a:cs typeface="Times New Roman" pitchFamily="18" charset="0"/>
                    </a:rPr>
                    <a:t>B</a:t>
                  </a:r>
                </a:p>
              </p:txBody>
            </p:sp>
          </p:grp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4EEF857-9240-233B-F54E-04A8C7E670C3}"/>
                  </a:ext>
                </a:extLst>
              </p:cNvPr>
              <p:cNvSpPr txBox="1"/>
              <p:nvPr/>
            </p:nvSpPr>
            <p:spPr>
              <a:xfrm>
                <a:off x="3266443" y="3865014"/>
                <a:ext cx="50285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24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Các loại cá có dầu như cá hồi, cá ngừ, cá trích, cá thu.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05EF29-2CA3-50B6-38F6-E739D19D6B63}"/>
              </a:ext>
            </a:extLst>
          </p:cNvPr>
          <p:cNvGrpSpPr/>
          <p:nvPr/>
        </p:nvGrpSpPr>
        <p:grpSpPr>
          <a:xfrm>
            <a:off x="2121613" y="5852275"/>
            <a:ext cx="6900472" cy="950611"/>
            <a:chOff x="2133600" y="5852275"/>
            <a:chExt cx="6900472" cy="95061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1DF14F-2810-76FB-8B44-F7C98F56C6B6}"/>
                </a:ext>
              </a:extLst>
            </p:cNvPr>
            <p:cNvGrpSpPr/>
            <p:nvPr/>
          </p:nvGrpSpPr>
          <p:grpSpPr>
            <a:xfrm>
              <a:off x="2971800" y="5852275"/>
              <a:ext cx="6062272" cy="950611"/>
              <a:chOff x="3005528" y="5029200"/>
              <a:chExt cx="3625860" cy="531933"/>
            </a:xfrm>
          </p:grpSpPr>
          <p:pic>
            <p:nvPicPr>
              <p:cNvPr id="11" name="Picture 1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AA353843-550F-AEE9-1B5A-C55FE163D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822D7A-F93A-EFD6-6AD9-4844E1CC6416}"/>
                  </a:ext>
                </a:extLst>
              </p:cNvPr>
              <p:cNvSpPr txBox="1"/>
              <p:nvPr/>
            </p:nvSpPr>
            <p:spPr>
              <a:xfrm>
                <a:off x="3124200" y="5029200"/>
                <a:ext cx="3276600" cy="258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0DDAFFE-41ED-494C-58F6-F1EC7DB48398}"/>
                </a:ext>
              </a:extLst>
            </p:cNvPr>
            <p:cNvGrpSpPr/>
            <p:nvPr/>
          </p:nvGrpSpPr>
          <p:grpSpPr>
            <a:xfrm>
              <a:off x="2133600" y="6052308"/>
              <a:ext cx="6340342" cy="685800"/>
              <a:chOff x="2133600" y="5867400"/>
              <a:chExt cx="6340342" cy="685800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638E0D3C-FA70-3242-5D2F-3A582062DA58}"/>
                  </a:ext>
                </a:extLst>
              </p:cNvPr>
              <p:cNvGrpSpPr/>
              <p:nvPr/>
            </p:nvGrpSpPr>
            <p:grpSpPr>
              <a:xfrm>
                <a:off x="2133600" y="5867400"/>
                <a:ext cx="685800" cy="685800"/>
                <a:chOff x="2133600" y="5867400"/>
                <a:chExt cx="685800" cy="685800"/>
              </a:xfrm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B9887A2C-1D57-5F60-EB47-55258492637F}"/>
                    </a:ext>
                  </a:extLst>
                </p:cNvPr>
                <p:cNvSpPr/>
                <p:nvPr/>
              </p:nvSpPr>
              <p:spPr>
                <a:xfrm>
                  <a:off x="2133600" y="5867400"/>
                  <a:ext cx="685800" cy="68580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/>
                  </a:endParaRP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73B9DA7A-7427-16FC-113C-76ED6AC68975}"/>
                    </a:ext>
                  </a:extLst>
                </p:cNvPr>
                <p:cNvSpPr txBox="1"/>
                <p:nvPr/>
              </p:nvSpPr>
              <p:spPr>
                <a:xfrm>
                  <a:off x="2286000" y="59436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/>
                      <a:ea typeface="+mn-ea"/>
                      <a:cs typeface="Times New Roman" pitchFamily="18" charset="0"/>
                    </a:rPr>
                    <a:t>D</a:t>
                  </a:r>
                </a:p>
              </p:txBody>
            </p:sp>
          </p:grp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8B9E439-4D28-1EC2-5BEE-AE0D29961D6D}"/>
                  </a:ext>
                </a:extLst>
              </p:cNvPr>
              <p:cNvSpPr txBox="1"/>
              <p:nvPr/>
            </p:nvSpPr>
            <p:spPr>
              <a:xfrm>
                <a:off x="3284831" y="5867400"/>
                <a:ext cx="518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0" i="0" kern="1200" dirty="0" err="1">
                    <a:solidFill>
                      <a:schemeClr val="bg1"/>
                    </a:solidFill>
                    <a:effectLst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Thức</a:t>
                </a:r>
                <a:r>
                  <a:rPr lang="en-US" sz="2400" b="0" i="0" kern="1200" dirty="0">
                    <a:solidFill>
                      <a:schemeClr val="bg1"/>
                    </a:solidFill>
                    <a:effectLst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ăn</a:t>
                </a:r>
                <a:r>
                  <a:rPr lang="en-US" sz="24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được</a:t>
                </a:r>
                <a:r>
                  <a:rPr lang="en-US" sz="24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chế</a:t>
                </a:r>
                <a:r>
                  <a:rPr lang="en-US" sz="24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biến</a:t>
                </a:r>
                <a:r>
                  <a:rPr lang="en-US" sz="24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quá</a:t>
                </a:r>
                <a:r>
                  <a:rPr lang="en-US" sz="24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mặn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A3F54C-8330-1629-3381-F8C8A1AD6F79}"/>
              </a:ext>
            </a:extLst>
          </p:cNvPr>
          <p:cNvGrpSpPr/>
          <p:nvPr/>
        </p:nvGrpSpPr>
        <p:grpSpPr>
          <a:xfrm>
            <a:off x="2121613" y="4820849"/>
            <a:ext cx="6900472" cy="950611"/>
            <a:chOff x="2133600" y="4820849"/>
            <a:chExt cx="6900472" cy="9506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FDB166-474F-A18E-2EC6-75C0981291B2}"/>
                </a:ext>
              </a:extLst>
            </p:cNvPr>
            <p:cNvGrpSpPr/>
            <p:nvPr/>
          </p:nvGrpSpPr>
          <p:grpSpPr>
            <a:xfrm>
              <a:off x="2971800" y="4820849"/>
              <a:ext cx="6062272" cy="950611"/>
              <a:chOff x="3005528" y="5029200"/>
              <a:chExt cx="3625860" cy="531933"/>
            </a:xfrm>
          </p:grpSpPr>
          <p:pic>
            <p:nvPicPr>
              <p:cNvPr id="8" name="Picture 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29A4D87C-6B05-59B5-A9AF-C9AB4205D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35208B-D798-1C03-C1E9-50F3E24F61C0}"/>
                  </a:ext>
                </a:extLst>
              </p:cNvPr>
              <p:cNvSpPr txBox="1"/>
              <p:nvPr/>
            </p:nvSpPr>
            <p:spPr>
              <a:xfrm>
                <a:off x="3124200" y="5029200"/>
                <a:ext cx="3276600" cy="258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3A21409-7102-EECF-DEAC-4809FB7D9667}"/>
                </a:ext>
              </a:extLst>
            </p:cNvPr>
            <p:cNvGrpSpPr/>
            <p:nvPr/>
          </p:nvGrpSpPr>
          <p:grpSpPr>
            <a:xfrm>
              <a:off x="2133600" y="4872758"/>
              <a:ext cx="6514939" cy="843690"/>
              <a:chOff x="2159000" y="2901118"/>
              <a:chExt cx="6514939" cy="843690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8984E6C1-2316-E8C7-D624-9C2A6530F6D7}"/>
                  </a:ext>
                </a:extLst>
              </p:cNvPr>
              <p:cNvGrpSpPr/>
              <p:nvPr/>
            </p:nvGrpSpPr>
            <p:grpSpPr>
              <a:xfrm>
                <a:off x="2159000" y="3059008"/>
                <a:ext cx="685800" cy="685800"/>
                <a:chOff x="2159000" y="3059008"/>
                <a:chExt cx="685800" cy="685800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A9BE43BC-03B5-3758-E65C-04C028994629}"/>
                    </a:ext>
                  </a:extLst>
                </p:cNvPr>
                <p:cNvSpPr/>
                <p:nvPr/>
              </p:nvSpPr>
              <p:spPr>
                <a:xfrm>
                  <a:off x="2159000" y="3059008"/>
                  <a:ext cx="685800" cy="68580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/>
                  </a:endParaRP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7DF230C0-52DB-1F95-1BC8-E1223C36D3C1}"/>
                    </a:ext>
                  </a:extLst>
                </p:cNvPr>
                <p:cNvSpPr txBox="1"/>
                <p:nvPr/>
              </p:nvSpPr>
              <p:spPr>
                <a:xfrm>
                  <a:off x="2311400" y="312565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/>
                      <a:ea typeface="+mn-ea"/>
                      <a:cs typeface="Times New Roman" pitchFamily="18" charset="0"/>
                    </a:rPr>
                    <a:t>C</a:t>
                  </a:r>
                </a:p>
              </p:txBody>
            </p:sp>
          </p:grp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47773AC3-7039-A574-E460-9414CAF530AF}"/>
                  </a:ext>
                </a:extLst>
              </p:cNvPr>
              <p:cNvSpPr txBox="1"/>
              <p:nvPr/>
            </p:nvSpPr>
            <p:spPr>
              <a:xfrm>
                <a:off x="3306809" y="2901118"/>
                <a:ext cx="53671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Các</a:t>
                </a:r>
                <a:r>
                  <a:rPr lang="en-US" sz="24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4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thức</a:t>
                </a:r>
                <a:r>
                  <a:rPr lang="en-US" sz="24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4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ăn</a:t>
                </a:r>
                <a:r>
                  <a:rPr lang="en-US" sz="24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4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nhanh</a:t>
                </a:r>
                <a:r>
                  <a:rPr lang="en-US" sz="24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4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chứa</a:t>
                </a:r>
                <a:r>
                  <a:rPr lang="en-US" sz="24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4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nhiều</a:t>
                </a:r>
                <a:r>
                  <a:rPr lang="en-US" sz="24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4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chất</a:t>
                </a:r>
                <a:r>
                  <a:rPr lang="en-US" sz="24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4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béo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  <a:ea typeface="+mn-ea"/>
                  <a:cs typeface="Times New Roman" pitchFamily="18" charset="0"/>
                </a:endParaRPr>
              </a:p>
            </p:txBody>
          </p:sp>
        </p:grpSp>
      </p:grpSp>
      <p:pic>
        <p:nvPicPr>
          <p:cNvPr id="12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29744513-D51D-5AE0-C806-84DC977F7C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41375" y="5068748"/>
            <a:ext cx="609600" cy="6096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1AC19E6-31AC-4F93-48D2-4E70F9C125B0}"/>
              </a:ext>
            </a:extLst>
          </p:cNvPr>
          <p:cNvGrpSpPr/>
          <p:nvPr/>
        </p:nvGrpSpPr>
        <p:grpSpPr>
          <a:xfrm>
            <a:off x="2171700" y="2813456"/>
            <a:ext cx="6896100" cy="950611"/>
            <a:chOff x="2171700" y="2813456"/>
            <a:chExt cx="6896100" cy="95061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FBF216-1085-CA7E-951C-87FD1B26CA60}"/>
                </a:ext>
              </a:extLst>
            </p:cNvPr>
            <p:cNvGrpSpPr/>
            <p:nvPr/>
          </p:nvGrpSpPr>
          <p:grpSpPr>
            <a:xfrm>
              <a:off x="2171700" y="2813456"/>
              <a:ext cx="6896100" cy="950611"/>
              <a:chOff x="2171700" y="2813456"/>
              <a:chExt cx="6896100" cy="950611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F2CBEC48-AA54-05BC-90B9-D4935A19405C}"/>
                  </a:ext>
                </a:extLst>
              </p:cNvPr>
              <p:cNvGrpSpPr/>
              <p:nvPr/>
            </p:nvGrpSpPr>
            <p:grpSpPr>
              <a:xfrm>
                <a:off x="2171700" y="2966339"/>
                <a:ext cx="685800" cy="685800"/>
                <a:chOff x="2133600" y="4953000"/>
                <a:chExt cx="685800" cy="685800"/>
              </a:xfrm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7F03F281-6A70-F11B-55D9-E100395F7A95}"/>
                    </a:ext>
                  </a:extLst>
                </p:cNvPr>
                <p:cNvSpPr/>
                <p:nvPr/>
              </p:nvSpPr>
              <p:spPr>
                <a:xfrm>
                  <a:off x="2133600" y="4953000"/>
                  <a:ext cx="685800" cy="68580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1F45E22B-976C-8C05-93BE-B83EB9FEA8DA}"/>
                    </a:ext>
                  </a:extLst>
                </p:cNvPr>
                <p:cNvSpPr txBox="1"/>
                <p:nvPr/>
              </p:nvSpPr>
              <p:spPr>
                <a:xfrm>
                  <a:off x="2286000" y="50292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Times New Roman" pitchFamily="18" charset="0"/>
                    </a:rPr>
                    <a:t>A</a:t>
                  </a: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A2A9B38-8B05-05C5-BE8E-ECDE11FF7EEF}"/>
                  </a:ext>
                </a:extLst>
              </p:cNvPr>
              <p:cNvGrpSpPr/>
              <p:nvPr/>
            </p:nvGrpSpPr>
            <p:grpSpPr>
              <a:xfrm>
                <a:off x="3005528" y="2813456"/>
                <a:ext cx="6062272" cy="950611"/>
                <a:chOff x="3005528" y="5029200"/>
                <a:chExt cx="3625860" cy="531933"/>
              </a:xfrm>
            </p:grpSpPr>
            <p:pic>
              <p:nvPicPr>
                <p:cNvPr id="105" name="Picture 104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7DEFCF56-8BB3-F451-952F-4F7E175173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05528" y="5040465"/>
                  <a:ext cx="3625860" cy="520668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9759AC32-7037-A3CD-6EF2-A370D67DF721}"/>
                    </a:ext>
                  </a:extLst>
                </p:cNvPr>
                <p:cNvSpPr txBox="1"/>
                <p:nvPr/>
              </p:nvSpPr>
              <p:spPr>
                <a:xfrm>
                  <a:off x="3124200" y="5029200"/>
                  <a:ext cx="3276600" cy="258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6B9DE2-226B-4680-D5E1-3192A6FBF839}"/>
                </a:ext>
              </a:extLst>
            </p:cNvPr>
            <p:cNvSpPr txBox="1"/>
            <p:nvPr/>
          </p:nvSpPr>
          <p:spPr>
            <a:xfrm>
              <a:off x="3305974" y="3064421"/>
              <a:ext cx="46972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UTM Avo" panose="02040603050506020204"/>
                </a:rPr>
                <a:t>Các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/>
                </a:rPr>
                <a:t>loại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/>
                </a:rPr>
                <a:t>rau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/>
                </a:rPr>
                <a:t>xanh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/>
                </a:rPr>
                <a:t>quả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/>
                </a:rPr>
                <a:t>mọng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/>
                </a:rPr>
                <a:t>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C1740B-C8E4-921E-9C19-AA8570B95F16}"/>
              </a:ext>
            </a:extLst>
          </p:cNvPr>
          <p:cNvSpPr txBox="1"/>
          <p:nvPr/>
        </p:nvSpPr>
        <p:spPr>
          <a:xfrm>
            <a:off x="3086813" y="787885"/>
            <a:ext cx="5721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tuần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hoàn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AE2538-1ADD-8AF1-603D-52412D308C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787791" cy="7877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24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375ba1682899b9444c201750c3b90c1b.png">
            <a:extLst>
              <a:ext uri="{FF2B5EF4-FFF2-40B4-BE49-F238E27FC236}">
                <a16:creationId xmlns:a16="http://schemas.microsoft.com/office/drawing/2014/main" id="{10A0105E-95E2-FA70-0D07-A82793CDFDD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8126" y="-375583"/>
            <a:ext cx="9818077" cy="40640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9202FBFB-92DE-D548-79B1-AE6E741CDF0C}"/>
              </a:ext>
            </a:extLst>
          </p:cNvPr>
          <p:cNvSpPr txBox="1"/>
          <p:nvPr/>
        </p:nvSpPr>
        <p:spPr>
          <a:xfrm>
            <a:off x="2618935" y="1183211"/>
            <a:ext cx="6954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quan</a:t>
            </a:r>
            <a:r>
              <a:rPr lang="en-US" sz="32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thần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kinh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7" name="Picture 14" descr="kim phut">
            <a:extLst>
              <a:ext uri="{FF2B5EF4-FFF2-40B4-BE49-F238E27FC236}">
                <a16:creationId xmlns:a16="http://schemas.microsoft.com/office/drawing/2014/main" id="{BEFE66ED-8358-A3A2-1004-724DA908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53272" y="4387866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dongho1">
            <a:extLst>
              <a:ext uri="{FF2B5EF4-FFF2-40B4-BE49-F238E27FC236}">
                <a16:creationId xmlns:a16="http://schemas.microsoft.com/office/drawing/2014/main" id="{25AD916F-96DB-6B19-917E-5281022E8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48472" y="3940394"/>
            <a:ext cx="1752600" cy="1768573"/>
          </a:xfrm>
          <a:prstGeom prst="rect">
            <a:avLst/>
          </a:prstGeom>
          <a:noFill/>
        </p:spPr>
      </p:pic>
      <p:sp>
        <p:nvSpPr>
          <p:cNvPr id="59" name="Cloud 58">
            <a:extLst>
              <a:ext uri="{FF2B5EF4-FFF2-40B4-BE49-F238E27FC236}">
                <a16:creationId xmlns:a16="http://schemas.microsoft.com/office/drawing/2014/main" id="{AC46F0F1-43EC-89F7-06F0-23E4528CCAFB}"/>
              </a:ext>
            </a:extLst>
          </p:cNvPr>
          <p:cNvSpPr/>
          <p:nvPr/>
        </p:nvSpPr>
        <p:spPr>
          <a:xfrm>
            <a:off x="9513396" y="286383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60" name="Picture 59" descr="sao.png">
            <a:hlinkClick r:id="rId9" action="ppaction://hlinksldjump"/>
            <a:extLst>
              <a:ext uri="{FF2B5EF4-FFF2-40B4-BE49-F238E27FC236}">
                <a16:creationId xmlns:a16="http://schemas.microsoft.com/office/drawing/2014/main" id="{FAE40B0C-A656-35C6-C63D-099D1127F3C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DAFE6C8-B3E1-0719-0D19-71A57CD8DBE7}"/>
              </a:ext>
            </a:extLst>
          </p:cNvPr>
          <p:cNvGrpSpPr/>
          <p:nvPr/>
        </p:nvGrpSpPr>
        <p:grpSpPr>
          <a:xfrm>
            <a:off x="2191514" y="5867400"/>
            <a:ext cx="7123172" cy="685800"/>
            <a:chOff x="2191514" y="5867400"/>
            <a:chExt cx="7123172" cy="68580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80DA98F-2858-71F5-9270-39EC36EDEA19}"/>
                </a:ext>
              </a:extLst>
            </p:cNvPr>
            <p:cNvGrpSpPr/>
            <p:nvPr/>
          </p:nvGrpSpPr>
          <p:grpSpPr>
            <a:xfrm>
              <a:off x="2191514" y="5867400"/>
              <a:ext cx="685800" cy="685800"/>
              <a:chOff x="2133600" y="5867400"/>
              <a:chExt cx="685800" cy="685800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DCC6FB0-8357-B2CF-453D-06BA17919CC7}"/>
                  </a:ext>
                </a:extLst>
              </p:cNvPr>
              <p:cNvSpPr/>
              <p:nvPr/>
            </p:nvSpPr>
            <p:spPr>
              <a:xfrm>
                <a:off x="2133600" y="5867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95ED750-007D-4DD1-3CD8-C9F119CB30A6}"/>
                  </a:ext>
                </a:extLst>
              </p:cNvPr>
              <p:cNvSpPr txBox="1"/>
              <p:nvPr/>
            </p:nvSpPr>
            <p:spPr>
              <a:xfrm>
                <a:off x="2286000" y="5943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/>
                    <a:ea typeface="+mn-ea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EF91B8F-0061-FF06-17A7-5060EC095CCD}"/>
                </a:ext>
              </a:extLst>
            </p:cNvPr>
            <p:cNvGrpSpPr/>
            <p:nvPr/>
          </p:nvGrpSpPr>
          <p:grpSpPr>
            <a:xfrm>
              <a:off x="3005528" y="5943600"/>
              <a:ext cx="6309158" cy="540678"/>
              <a:chOff x="3005528" y="5943600"/>
              <a:chExt cx="3625860" cy="540678"/>
            </a:xfrm>
          </p:grpSpPr>
          <p:pic>
            <p:nvPicPr>
              <p:cNvPr id="78" name="Picture 7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402E6644-8C00-0404-CB2F-AA9FC0690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96361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CEF9F08-DC83-BA07-7580-648D6978D62C}"/>
                  </a:ext>
                </a:extLst>
              </p:cNvPr>
              <p:cNvSpPr txBox="1"/>
              <p:nvPr/>
            </p:nvSpPr>
            <p:spPr>
              <a:xfrm>
                <a:off x="3124200" y="5943600"/>
                <a:ext cx="3276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Hải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sản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(</a:t>
                </a: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cá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, </a:t>
                </a: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hàu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, </a:t>
                </a: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sò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huyết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,...).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80C2741-F46C-F338-B969-193907C373FA}"/>
              </a:ext>
            </a:extLst>
          </p:cNvPr>
          <p:cNvGrpSpPr/>
          <p:nvPr/>
        </p:nvGrpSpPr>
        <p:grpSpPr>
          <a:xfrm>
            <a:off x="2191514" y="4933564"/>
            <a:ext cx="7181086" cy="685800"/>
            <a:chOff x="2191514" y="4933564"/>
            <a:chExt cx="7181086" cy="685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BFDEA91-48B4-4814-4CCE-B824EF2F7297}"/>
                </a:ext>
              </a:extLst>
            </p:cNvPr>
            <p:cNvGrpSpPr/>
            <p:nvPr/>
          </p:nvGrpSpPr>
          <p:grpSpPr>
            <a:xfrm>
              <a:off x="2191514" y="4933564"/>
              <a:ext cx="685800" cy="685800"/>
              <a:chOff x="2133600" y="4953000"/>
              <a:chExt cx="685800" cy="68580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D10900C-7EE9-875F-8789-44DE81CA9D4A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75B26F8-C642-F666-FB99-C6051B0C015E}"/>
                  </a:ext>
                </a:extLst>
              </p:cNvPr>
              <p:cNvSpPr txBox="1"/>
              <p:nvPr/>
            </p:nvSpPr>
            <p:spPr>
              <a:xfrm>
                <a:off x="2226664" y="5014762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/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B6172BB-AC05-7FA0-C203-11B0EB42EB65}"/>
                </a:ext>
              </a:extLst>
            </p:cNvPr>
            <p:cNvGrpSpPr/>
            <p:nvPr/>
          </p:nvGrpSpPr>
          <p:grpSpPr>
            <a:xfrm>
              <a:off x="3063442" y="5009764"/>
              <a:ext cx="6309158" cy="531933"/>
              <a:chOff x="3005528" y="5029200"/>
              <a:chExt cx="3625860" cy="531933"/>
            </a:xfrm>
          </p:grpSpPr>
          <p:pic>
            <p:nvPicPr>
              <p:cNvPr id="71" name="Picture 7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23232ADE-7A3C-1FB0-060B-704739F96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8D60499-BE2A-E9A1-F324-0A3B63E5E197}"/>
                  </a:ext>
                </a:extLst>
              </p:cNvPr>
              <p:cNvSpPr txBox="1"/>
              <p:nvPr/>
            </p:nvSpPr>
            <p:spPr>
              <a:xfrm>
                <a:off x="3124200" y="5029200"/>
                <a:ext cx="3276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Các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loại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đậu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đỗ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A4B4FC-F902-6200-C6F0-E59DBAB440FD}"/>
              </a:ext>
            </a:extLst>
          </p:cNvPr>
          <p:cNvGrpSpPr/>
          <p:nvPr/>
        </p:nvGrpSpPr>
        <p:grpSpPr>
          <a:xfrm>
            <a:off x="2191514" y="4044966"/>
            <a:ext cx="7181086" cy="685800"/>
            <a:chOff x="2191514" y="4020374"/>
            <a:chExt cx="7181086" cy="6858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1776552-2004-B1CB-4503-88F6D03DE294}"/>
                </a:ext>
              </a:extLst>
            </p:cNvPr>
            <p:cNvGrpSpPr/>
            <p:nvPr/>
          </p:nvGrpSpPr>
          <p:grpSpPr>
            <a:xfrm>
              <a:off x="2191514" y="4020374"/>
              <a:ext cx="685497" cy="685800"/>
              <a:chOff x="2133600" y="4038600"/>
              <a:chExt cx="685800" cy="6858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0140422-C57B-4648-D173-DD8A7FE1839F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5EC2545-FCD9-8D4C-CDF5-387C17C05E9B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FA00E4E-DD12-D1C8-9DD2-82AC02C3E253}"/>
                </a:ext>
              </a:extLst>
            </p:cNvPr>
            <p:cNvGrpSpPr/>
            <p:nvPr/>
          </p:nvGrpSpPr>
          <p:grpSpPr>
            <a:xfrm>
              <a:off x="3063056" y="4086426"/>
              <a:ext cx="6309544" cy="543548"/>
              <a:chOff x="3005528" y="4191000"/>
              <a:chExt cx="3625860" cy="543548"/>
            </a:xfrm>
          </p:grpSpPr>
          <p:pic>
            <p:nvPicPr>
              <p:cNvPr id="64" name="Picture 63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BC12FA80-D444-3244-F154-85DC7CDC2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1AD6D4E-BAE5-4290-6B32-14B50554546C}"/>
                  </a:ext>
                </a:extLst>
              </p:cNvPr>
              <p:cNvSpPr txBox="1"/>
              <p:nvPr/>
            </p:nvSpPr>
            <p:spPr>
              <a:xfrm>
                <a:off x="3124200" y="4191000"/>
                <a:ext cx="3276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í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đỏ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,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quả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bơ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,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dừa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DC6E1E-65F9-31C9-78E8-5B9DE9429A1F}"/>
              </a:ext>
            </a:extLst>
          </p:cNvPr>
          <p:cNvGrpSpPr/>
          <p:nvPr/>
        </p:nvGrpSpPr>
        <p:grpSpPr>
          <a:xfrm>
            <a:off x="2191514" y="3181567"/>
            <a:ext cx="7280441" cy="685800"/>
            <a:chOff x="2133600" y="3200400"/>
            <a:chExt cx="7280441" cy="6858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68F9702-B747-835C-A4BF-31674547E57E}"/>
                </a:ext>
              </a:extLst>
            </p:cNvPr>
            <p:cNvGrpSpPr/>
            <p:nvPr/>
          </p:nvGrpSpPr>
          <p:grpSpPr>
            <a:xfrm>
              <a:off x="2133600" y="3200400"/>
              <a:ext cx="685800" cy="685800"/>
              <a:chOff x="2133600" y="3200400"/>
              <a:chExt cx="685800" cy="6858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F5C4FA7-B91B-3292-D015-10E174E240D7}"/>
                  </a:ext>
                </a:extLst>
              </p:cNvPr>
              <p:cNvSpPr/>
              <p:nvPr/>
            </p:nvSpPr>
            <p:spPr>
              <a:xfrm>
                <a:off x="2133600" y="3200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1C808FC-CDBF-428C-5357-F5E67A84D41F}"/>
                  </a:ext>
                </a:extLst>
              </p:cNvPr>
              <p:cNvSpPr txBox="1"/>
              <p:nvPr/>
            </p:nvSpPr>
            <p:spPr>
              <a:xfrm>
                <a:off x="2259686" y="3224532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49D26C9-E143-AF8A-7945-290E311ABDBA}"/>
                </a:ext>
              </a:extLst>
            </p:cNvPr>
            <p:cNvGrpSpPr/>
            <p:nvPr/>
          </p:nvGrpSpPr>
          <p:grpSpPr>
            <a:xfrm>
              <a:off x="3003540" y="3256272"/>
              <a:ext cx="6410501" cy="540996"/>
              <a:chOff x="3003540" y="3281704"/>
              <a:chExt cx="6410501" cy="540996"/>
            </a:xfrm>
          </p:grpSpPr>
          <p:pic>
            <p:nvPicPr>
              <p:cNvPr id="85" name="Picture 8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84ACF1F0-23D3-E29C-96BB-A78F19B29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40" y="3302032"/>
                <a:ext cx="6311146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BEBFF35-664F-425C-F8F0-20704DFC1387}"/>
                  </a:ext>
                </a:extLst>
              </p:cNvPr>
              <p:cNvSpPr txBox="1"/>
              <p:nvPr/>
            </p:nvSpPr>
            <p:spPr>
              <a:xfrm>
                <a:off x="3089441" y="3281704"/>
                <a:ext cx="6324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Thức</a:t>
                </a: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ăn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được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chế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biến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quá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mặn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pic>
        <p:nvPicPr>
          <p:cNvPr id="89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B801E1C-CF5C-53CD-A275-5DFC25490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65175" y="32766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AEC50E-0537-CF8A-089E-8A72F38085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787791" cy="7877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4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A813F6-5D03-A906-C461-DDADDC7EF8C2}"/>
              </a:ext>
            </a:extLst>
          </p:cNvPr>
          <p:cNvGrpSpPr/>
          <p:nvPr/>
        </p:nvGrpSpPr>
        <p:grpSpPr>
          <a:xfrm>
            <a:off x="4841936" y="2816997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71A95C0A-D294-AF07-9E62-38A1887DE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E6F943-4843-D349-5073-DB117362A8C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67FC91-A85D-EF42-8D59-5BC8FBCA82CF}"/>
              </a:ext>
            </a:extLst>
          </p:cNvPr>
          <p:cNvGrpSpPr/>
          <p:nvPr/>
        </p:nvGrpSpPr>
        <p:grpSpPr>
          <a:xfrm>
            <a:off x="2235200" y="2700566"/>
            <a:ext cx="7721600" cy="2080945"/>
            <a:chOff x="2235200" y="2700566"/>
            <a:chExt cx="7721600" cy="2080945"/>
          </a:xfrm>
        </p:grpSpPr>
        <p:sp>
          <p:nvSpPr>
            <p:cNvPr id="3" name="Rounded Rectangle 21">
              <a:extLst>
                <a:ext uri="{FF2B5EF4-FFF2-40B4-BE49-F238E27FC236}">
                  <a16:creationId xmlns:a16="http://schemas.microsoft.com/office/drawing/2014/main" id="{407F155B-544B-E25D-E435-BBE20600B1E8}"/>
                </a:ext>
              </a:extLst>
            </p:cNvPr>
            <p:cNvSpPr/>
            <p:nvPr/>
          </p:nvSpPr>
          <p:spPr>
            <a:xfrm>
              <a:off x="2235200" y="2700566"/>
              <a:ext cx="7721600" cy="20809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US" sz="2800" dirty="0">
                <a:solidFill>
                  <a:schemeClr val="tx1"/>
                </a:solidFill>
                <a:latin typeface="UTM Avo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C3F0B3-8DB4-4E1C-AC61-EF4502DBCCC5}"/>
                </a:ext>
              </a:extLst>
            </p:cNvPr>
            <p:cNvSpPr txBox="1"/>
            <p:nvPr/>
          </p:nvSpPr>
          <p:spPr>
            <a:xfrm>
              <a:off x="2873356" y="2758782"/>
              <a:ext cx="7010383" cy="19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nhớ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ăn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nhiều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loại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rau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trái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cây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thịt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cá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loại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hạt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,…;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uống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đủ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nước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lợi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sức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khoẻ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nhé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637302-4945-D0FD-DEBD-D3C17E534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936" y="2566079"/>
            <a:ext cx="1116743" cy="11167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2">
            <a:extLst>
              <a:ext uri="{FF2B5EF4-FFF2-40B4-BE49-F238E27FC236}">
                <a16:creationId xmlns:a16="http://schemas.microsoft.com/office/drawing/2014/main" id="{B33728DA-B727-6304-81DA-400497DCB5B1}"/>
              </a:ext>
            </a:extLst>
          </p:cNvPr>
          <p:cNvSpPr txBox="1"/>
          <p:nvPr/>
        </p:nvSpPr>
        <p:spPr>
          <a:xfrm>
            <a:off x="2429079" y="587283"/>
            <a:ext cx="7333842" cy="941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EF8627"/>
                </a:solidFill>
                <a:latin typeface="UTM Avo"/>
                <a:cs typeface="Arial" panose="020B0604020202020204" pitchFamily="34" charset="0"/>
              </a:rPr>
              <a:t>HƯỚNG DẪN VỀ NHÀ </a:t>
            </a:r>
            <a:endParaRPr lang="en-US" sz="2800" b="1" u="none" dirty="0">
              <a:solidFill>
                <a:srgbClr val="EF8627"/>
              </a:solidFill>
              <a:latin typeface="UTM Avo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95F7A4-4D3F-B7FE-3E71-4CD27C779B2B}"/>
              </a:ext>
            </a:extLst>
          </p:cNvPr>
          <p:cNvGrpSpPr/>
          <p:nvPr/>
        </p:nvGrpSpPr>
        <p:grpSpPr>
          <a:xfrm>
            <a:off x="1013463" y="2113207"/>
            <a:ext cx="4278134" cy="4431714"/>
            <a:chOff x="1013463" y="2113207"/>
            <a:chExt cx="4278134" cy="4431714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1AD51BDD-CCBA-5E7C-0DD0-E0C637DF9FCB}"/>
                </a:ext>
              </a:extLst>
            </p:cNvPr>
            <p:cNvGrpSpPr/>
            <p:nvPr/>
          </p:nvGrpSpPr>
          <p:grpSpPr>
            <a:xfrm>
              <a:off x="1085479" y="2523478"/>
              <a:ext cx="4206118" cy="4021443"/>
              <a:chOff x="0" y="0"/>
              <a:chExt cx="1454434" cy="2262909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64242E76-E5E3-726C-B438-CB7C7E1BF2B4}"/>
                  </a:ext>
                </a:extLst>
              </p:cNvPr>
              <p:cNvSpPr/>
              <p:nvPr/>
            </p:nvSpPr>
            <p:spPr>
              <a:xfrm>
                <a:off x="10160" y="16510"/>
                <a:ext cx="1431574" cy="2234969"/>
              </a:xfrm>
              <a:custGeom>
                <a:avLst/>
                <a:gdLst/>
                <a:ahLst/>
                <a:cxnLst/>
                <a:rect l="l" t="t" r="r" b="b"/>
                <a:pathLst>
                  <a:path w="1431574" h="2234969">
                    <a:moveTo>
                      <a:pt x="1431574" y="2234969"/>
                    </a:moveTo>
                    <a:lnTo>
                      <a:pt x="0" y="2227349"/>
                    </a:lnTo>
                    <a:lnTo>
                      <a:pt x="0" y="788373"/>
                    </a:lnTo>
                    <a:lnTo>
                      <a:pt x="17780" y="19050"/>
                    </a:lnTo>
                    <a:lnTo>
                      <a:pt x="711668" y="0"/>
                    </a:lnTo>
                    <a:lnTo>
                      <a:pt x="1412524" y="508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2CA3E2B-9939-1725-F218-0A18F9DE6E63}"/>
                  </a:ext>
                </a:extLst>
              </p:cNvPr>
              <p:cNvSpPr/>
              <p:nvPr/>
            </p:nvSpPr>
            <p:spPr>
              <a:xfrm>
                <a:off x="-3810" y="0"/>
                <a:ext cx="1460784" cy="2261639"/>
              </a:xfrm>
              <a:custGeom>
                <a:avLst/>
                <a:gdLst/>
                <a:ahLst/>
                <a:cxnLst/>
                <a:rect l="l" t="t" r="r" b="b"/>
                <a:pathLst>
                  <a:path w="1460784" h="2261639">
                    <a:moveTo>
                      <a:pt x="1426494" y="21590"/>
                    </a:moveTo>
                    <a:cubicBezTo>
                      <a:pt x="1427763" y="34290"/>
                      <a:pt x="1427763" y="44450"/>
                      <a:pt x="1429034" y="54610"/>
                    </a:cubicBezTo>
                    <a:cubicBezTo>
                      <a:pt x="1431574" y="97385"/>
                      <a:pt x="1432844" y="145236"/>
                      <a:pt x="1435384" y="191377"/>
                    </a:cubicBezTo>
                    <a:cubicBezTo>
                      <a:pt x="1435384" y="258025"/>
                      <a:pt x="1448084" y="1572192"/>
                      <a:pt x="1454434" y="1638840"/>
                    </a:cubicBezTo>
                    <a:cubicBezTo>
                      <a:pt x="1460784" y="1739667"/>
                      <a:pt x="1456974" y="1842203"/>
                      <a:pt x="1456974" y="1943030"/>
                    </a:cubicBezTo>
                    <a:cubicBezTo>
                      <a:pt x="1456974" y="2031894"/>
                      <a:pt x="1458244" y="2113923"/>
                      <a:pt x="1459513" y="2200679"/>
                    </a:cubicBezTo>
                    <a:cubicBezTo>
                      <a:pt x="1459513" y="2222269"/>
                      <a:pt x="1459513" y="2236239"/>
                      <a:pt x="1459513" y="2260369"/>
                    </a:cubicBezTo>
                    <a:cubicBezTo>
                      <a:pt x="1436654" y="2260369"/>
                      <a:pt x="1416334" y="2261639"/>
                      <a:pt x="1396837" y="2260369"/>
                    </a:cubicBezTo>
                    <a:cubicBezTo>
                      <a:pt x="1327365" y="2255289"/>
                      <a:pt x="1256825" y="2261639"/>
                      <a:pt x="1187354" y="2256559"/>
                    </a:cubicBezTo>
                    <a:cubicBezTo>
                      <a:pt x="1145671" y="2252749"/>
                      <a:pt x="1105058" y="2255289"/>
                      <a:pt x="1063375" y="2252749"/>
                    </a:cubicBezTo>
                    <a:cubicBezTo>
                      <a:pt x="1044137" y="2251479"/>
                      <a:pt x="1024898" y="2250209"/>
                      <a:pt x="1005660" y="2248939"/>
                    </a:cubicBezTo>
                    <a:cubicBezTo>
                      <a:pt x="993904" y="2248939"/>
                      <a:pt x="983216" y="2250209"/>
                      <a:pt x="971459" y="2250209"/>
                    </a:cubicBezTo>
                    <a:cubicBezTo>
                      <a:pt x="941533" y="2248939"/>
                      <a:pt x="859236" y="2250209"/>
                      <a:pt x="829310" y="2248939"/>
                    </a:cubicBezTo>
                    <a:cubicBezTo>
                      <a:pt x="807935" y="2247669"/>
                      <a:pt x="380420" y="2256559"/>
                      <a:pt x="359044" y="2255289"/>
                    </a:cubicBezTo>
                    <a:cubicBezTo>
                      <a:pt x="353700" y="2255289"/>
                      <a:pt x="347287" y="2256559"/>
                      <a:pt x="341943" y="2256559"/>
                    </a:cubicBezTo>
                    <a:cubicBezTo>
                      <a:pt x="329118" y="2256559"/>
                      <a:pt x="317361" y="2257829"/>
                      <a:pt x="304536" y="2257829"/>
                    </a:cubicBezTo>
                    <a:cubicBezTo>
                      <a:pt x="272472" y="2257829"/>
                      <a:pt x="241477" y="2256559"/>
                      <a:pt x="209414" y="2255289"/>
                    </a:cubicBezTo>
                    <a:cubicBezTo>
                      <a:pt x="190175" y="2254019"/>
                      <a:pt x="170937" y="2252749"/>
                      <a:pt x="152768" y="2251479"/>
                    </a:cubicBezTo>
                    <a:cubicBezTo>
                      <a:pt x="118567" y="2250209"/>
                      <a:pt x="84365" y="2248939"/>
                      <a:pt x="48260" y="2248939"/>
                    </a:cubicBezTo>
                    <a:cubicBezTo>
                      <a:pt x="38100" y="2248939"/>
                      <a:pt x="29210" y="2248939"/>
                      <a:pt x="19050" y="2247669"/>
                    </a:cubicBezTo>
                    <a:cubicBezTo>
                      <a:pt x="10160" y="2246399"/>
                      <a:pt x="5080" y="2240049"/>
                      <a:pt x="7620" y="2231159"/>
                    </a:cubicBezTo>
                    <a:cubicBezTo>
                      <a:pt x="16510" y="2199370"/>
                      <a:pt x="12700" y="2156646"/>
                      <a:pt x="11430" y="2112214"/>
                    </a:cubicBezTo>
                    <a:cubicBezTo>
                      <a:pt x="10160" y="2021641"/>
                      <a:pt x="6350" y="1932776"/>
                      <a:pt x="7620" y="1842203"/>
                    </a:cubicBezTo>
                    <a:cubicBezTo>
                      <a:pt x="5080" y="1729414"/>
                      <a:pt x="0" y="333218"/>
                      <a:pt x="7620" y="218719"/>
                    </a:cubicBezTo>
                    <a:cubicBezTo>
                      <a:pt x="8890" y="196503"/>
                      <a:pt x="7620" y="172578"/>
                      <a:pt x="8890" y="150362"/>
                    </a:cubicBezTo>
                    <a:cubicBezTo>
                      <a:pt x="10160" y="114475"/>
                      <a:pt x="12700" y="7516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646" y="30480"/>
                      <a:pt x="74746" y="29210"/>
                    </a:cubicBezTo>
                    <a:cubicBezTo>
                      <a:pt x="103604" y="25400"/>
                      <a:pt x="132461" y="22860"/>
                      <a:pt x="162387" y="20320"/>
                    </a:cubicBezTo>
                    <a:cubicBezTo>
                      <a:pt x="182694" y="17780"/>
                      <a:pt x="203001" y="16510"/>
                      <a:pt x="222239" y="13970"/>
                    </a:cubicBezTo>
                    <a:cubicBezTo>
                      <a:pt x="241477" y="11430"/>
                      <a:pt x="261784" y="8890"/>
                      <a:pt x="281022" y="8890"/>
                    </a:cubicBezTo>
                    <a:cubicBezTo>
                      <a:pt x="302398" y="7620"/>
                      <a:pt x="323774" y="10160"/>
                      <a:pt x="345150" y="8890"/>
                    </a:cubicBezTo>
                    <a:cubicBezTo>
                      <a:pt x="371869" y="8890"/>
                      <a:pt x="856030" y="6350"/>
                      <a:pt x="882750" y="5080"/>
                    </a:cubicBezTo>
                    <a:cubicBezTo>
                      <a:pt x="908401" y="3810"/>
                      <a:pt x="934051" y="2540"/>
                      <a:pt x="960771" y="2540"/>
                    </a:cubicBezTo>
                    <a:cubicBezTo>
                      <a:pt x="1004591" y="1270"/>
                      <a:pt x="1047343" y="0"/>
                      <a:pt x="1091163" y="0"/>
                    </a:cubicBezTo>
                    <a:cubicBezTo>
                      <a:pt x="1109333" y="0"/>
                      <a:pt x="1128571" y="2540"/>
                      <a:pt x="1146740" y="2540"/>
                    </a:cubicBezTo>
                    <a:cubicBezTo>
                      <a:pt x="1196973" y="3810"/>
                      <a:pt x="1248275" y="5080"/>
                      <a:pt x="1298508" y="7620"/>
                    </a:cubicBezTo>
                    <a:cubicBezTo>
                      <a:pt x="1325228" y="8890"/>
                      <a:pt x="1351947" y="12700"/>
                      <a:pt x="1378667" y="16510"/>
                    </a:cubicBezTo>
                    <a:cubicBezTo>
                      <a:pt x="1385080" y="16510"/>
                      <a:pt x="1391493" y="16510"/>
                      <a:pt x="1396837" y="16510"/>
                    </a:cubicBezTo>
                    <a:cubicBezTo>
                      <a:pt x="1407444" y="17780"/>
                      <a:pt x="1416333" y="20320"/>
                      <a:pt x="1426494" y="21590"/>
                    </a:cubicBezTo>
                    <a:close/>
                    <a:moveTo>
                      <a:pt x="1436654" y="2243859"/>
                    </a:moveTo>
                    <a:cubicBezTo>
                      <a:pt x="1437924" y="2227349"/>
                      <a:pt x="1439194" y="2214649"/>
                      <a:pt x="1439194" y="2201949"/>
                    </a:cubicBezTo>
                    <a:cubicBezTo>
                      <a:pt x="1437924" y="2105378"/>
                      <a:pt x="1436654" y="2014805"/>
                      <a:pt x="1436654" y="1917396"/>
                    </a:cubicBezTo>
                    <a:cubicBezTo>
                      <a:pt x="1436654" y="1872964"/>
                      <a:pt x="1439194" y="1828532"/>
                      <a:pt x="1437924" y="1784100"/>
                    </a:cubicBezTo>
                    <a:cubicBezTo>
                      <a:pt x="1437924" y="1743085"/>
                      <a:pt x="1436654" y="1700362"/>
                      <a:pt x="1435384" y="1659348"/>
                    </a:cubicBezTo>
                    <a:cubicBezTo>
                      <a:pt x="1430304" y="1596117"/>
                      <a:pt x="1418874" y="287077"/>
                      <a:pt x="1418874" y="223846"/>
                    </a:cubicBezTo>
                    <a:cubicBezTo>
                      <a:pt x="1416334" y="170869"/>
                      <a:pt x="1413794" y="116184"/>
                      <a:pt x="1411254" y="63500"/>
                    </a:cubicBezTo>
                    <a:cubicBezTo>
                      <a:pt x="1409984" y="44450"/>
                      <a:pt x="1408714" y="43180"/>
                      <a:pt x="1393630" y="41910"/>
                    </a:cubicBezTo>
                    <a:cubicBezTo>
                      <a:pt x="1390424" y="41910"/>
                      <a:pt x="1388286" y="41910"/>
                      <a:pt x="1385080" y="40640"/>
                    </a:cubicBezTo>
                    <a:cubicBezTo>
                      <a:pt x="1358360" y="36830"/>
                      <a:pt x="1330572" y="31750"/>
                      <a:pt x="1303852" y="30480"/>
                    </a:cubicBezTo>
                    <a:cubicBezTo>
                      <a:pt x="1238656" y="26670"/>
                      <a:pt x="1172391" y="25400"/>
                      <a:pt x="1107195" y="22860"/>
                    </a:cubicBezTo>
                    <a:cubicBezTo>
                      <a:pt x="1097576" y="22860"/>
                      <a:pt x="1086888" y="22860"/>
                      <a:pt x="1077269" y="22860"/>
                    </a:cubicBezTo>
                    <a:cubicBezTo>
                      <a:pt x="1061237" y="22860"/>
                      <a:pt x="1045205" y="22860"/>
                      <a:pt x="1030242" y="22860"/>
                    </a:cubicBezTo>
                    <a:cubicBezTo>
                      <a:pt x="996041" y="22860"/>
                      <a:pt x="961840" y="22860"/>
                      <a:pt x="928708" y="24130"/>
                    </a:cubicBezTo>
                    <a:cubicBezTo>
                      <a:pt x="899850" y="25400"/>
                      <a:pt x="413552" y="29210"/>
                      <a:pt x="384695" y="29210"/>
                    </a:cubicBezTo>
                    <a:cubicBezTo>
                      <a:pt x="337668" y="29210"/>
                      <a:pt x="290641" y="26670"/>
                      <a:pt x="243615" y="33020"/>
                    </a:cubicBezTo>
                    <a:cubicBezTo>
                      <a:pt x="219033" y="36830"/>
                      <a:pt x="195519" y="36830"/>
                      <a:pt x="172006" y="38100"/>
                    </a:cubicBezTo>
                    <a:cubicBezTo>
                      <a:pt x="131392" y="41910"/>
                      <a:pt x="90778" y="45720"/>
                      <a:pt x="49530" y="50800"/>
                    </a:cubicBezTo>
                    <a:cubicBezTo>
                      <a:pt x="36830" y="50800"/>
                      <a:pt x="34290" y="53340"/>
                      <a:pt x="33020" y="70043"/>
                    </a:cubicBezTo>
                    <a:cubicBezTo>
                      <a:pt x="31750" y="100803"/>
                      <a:pt x="31750" y="131564"/>
                      <a:pt x="30480" y="162325"/>
                    </a:cubicBezTo>
                    <a:cubicBezTo>
                      <a:pt x="29210" y="213593"/>
                      <a:pt x="26670" y="263152"/>
                      <a:pt x="25400" y="314420"/>
                    </a:cubicBezTo>
                    <a:cubicBezTo>
                      <a:pt x="20320" y="369105"/>
                      <a:pt x="26670" y="1705489"/>
                      <a:pt x="29210" y="1760175"/>
                    </a:cubicBezTo>
                    <a:cubicBezTo>
                      <a:pt x="29210" y="1818278"/>
                      <a:pt x="29210" y="1878091"/>
                      <a:pt x="30480" y="1936194"/>
                    </a:cubicBezTo>
                    <a:cubicBezTo>
                      <a:pt x="30480" y="1978918"/>
                      <a:pt x="33020" y="2021641"/>
                      <a:pt x="33020" y="2064364"/>
                    </a:cubicBezTo>
                    <a:cubicBezTo>
                      <a:pt x="33020" y="2110505"/>
                      <a:pt x="33020" y="2156646"/>
                      <a:pt x="31750" y="2201949"/>
                    </a:cubicBezTo>
                    <a:cubicBezTo>
                      <a:pt x="31750" y="2205759"/>
                      <a:pt x="31750" y="2208299"/>
                      <a:pt x="31750" y="2212109"/>
                    </a:cubicBezTo>
                    <a:cubicBezTo>
                      <a:pt x="31750" y="2222269"/>
                      <a:pt x="35560" y="2226079"/>
                      <a:pt x="44450" y="2226079"/>
                    </a:cubicBezTo>
                    <a:cubicBezTo>
                      <a:pt x="59783" y="2226079"/>
                      <a:pt x="74746" y="2227349"/>
                      <a:pt x="88641" y="2227349"/>
                    </a:cubicBezTo>
                    <a:cubicBezTo>
                      <a:pt x="108948" y="2227349"/>
                      <a:pt x="130323" y="2224809"/>
                      <a:pt x="150630" y="2227349"/>
                    </a:cubicBezTo>
                    <a:cubicBezTo>
                      <a:pt x="183763" y="2231159"/>
                      <a:pt x="216895" y="2233699"/>
                      <a:pt x="250028" y="2232429"/>
                    </a:cubicBezTo>
                    <a:cubicBezTo>
                      <a:pt x="271403" y="2231159"/>
                      <a:pt x="291710" y="2233699"/>
                      <a:pt x="313086" y="2233699"/>
                    </a:cubicBezTo>
                    <a:cubicBezTo>
                      <a:pt x="344081" y="2233699"/>
                      <a:pt x="375076" y="2232429"/>
                      <a:pt x="406071" y="2233699"/>
                    </a:cubicBezTo>
                    <a:cubicBezTo>
                      <a:pt x="452028" y="2234969"/>
                      <a:pt x="956496" y="2224809"/>
                      <a:pt x="1003523" y="2227349"/>
                    </a:cubicBezTo>
                    <a:cubicBezTo>
                      <a:pt x="1023830" y="2228619"/>
                      <a:pt x="1044137" y="2229889"/>
                      <a:pt x="1063375" y="2229889"/>
                    </a:cubicBezTo>
                    <a:cubicBezTo>
                      <a:pt x="1098645" y="2232429"/>
                      <a:pt x="1132846" y="2228619"/>
                      <a:pt x="1168116" y="2232429"/>
                    </a:cubicBezTo>
                    <a:cubicBezTo>
                      <a:pt x="1196973" y="2234969"/>
                      <a:pt x="1225830" y="2234969"/>
                      <a:pt x="1254688" y="2237509"/>
                    </a:cubicBezTo>
                    <a:cubicBezTo>
                      <a:pt x="1297439" y="2241319"/>
                      <a:pt x="1340191" y="2243859"/>
                      <a:pt x="1382942" y="2245129"/>
                    </a:cubicBezTo>
                    <a:cubicBezTo>
                      <a:pt x="1398974" y="2245129"/>
                      <a:pt x="1416333" y="2243859"/>
                      <a:pt x="1436654" y="2243859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DC5849A3-A358-E847-C453-A660C120D115}"/>
                </a:ext>
              </a:extLst>
            </p:cNvPr>
            <p:cNvGrpSpPr/>
            <p:nvPr/>
          </p:nvGrpSpPr>
          <p:grpSpPr>
            <a:xfrm>
              <a:off x="1461916" y="2113207"/>
              <a:ext cx="3443999" cy="1037939"/>
              <a:chOff x="0" y="0"/>
              <a:chExt cx="6827923" cy="1443238"/>
            </a:xfrm>
            <a:solidFill>
              <a:schemeClr val="accent2"/>
            </a:solidFill>
          </p:grpSpPr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32F5A9CD-53C7-D5F1-F3BC-18A1E02FFC05}"/>
                  </a:ext>
                </a:extLst>
              </p:cNvPr>
              <p:cNvSpPr/>
              <p:nvPr/>
            </p:nvSpPr>
            <p:spPr>
              <a:xfrm>
                <a:off x="0" y="-4262"/>
                <a:ext cx="6835669" cy="1449724"/>
              </a:xfrm>
              <a:custGeom>
                <a:avLst/>
                <a:gdLst/>
                <a:ahLst/>
                <a:cxnLst/>
                <a:rect l="l" t="t" r="r" b="b"/>
                <a:pathLst>
                  <a:path w="6835669" h="1449724">
                    <a:moveTo>
                      <a:pt x="5896769" y="1438537"/>
                    </a:moveTo>
                    <a:cubicBezTo>
                      <a:pt x="5896769" y="1438537"/>
                      <a:pt x="5477016" y="1449724"/>
                      <a:pt x="5014432" y="1447103"/>
                    </a:cubicBezTo>
                    <a:cubicBezTo>
                      <a:pt x="2498561" y="1444940"/>
                      <a:pt x="1057073" y="1437116"/>
                      <a:pt x="1057073" y="1437116"/>
                    </a:cubicBezTo>
                    <a:cubicBezTo>
                      <a:pt x="812931" y="1428281"/>
                      <a:pt x="565145" y="1411300"/>
                      <a:pt x="398404" y="1353123"/>
                    </a:cubicBezTo>
                    <a:cubicBezTo>
                      <a:pt x="120505" y="1256161"/>
                      <a:pt x="0" y="1078633"/>
                      <a:pt x="0" y="664228"/>
                    </a:cubicBezTo>
                    <a:lnTo>
                      <a:pt x="0" y="664224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4231538" y="7673"/>
                    </a:cubicBezTo>
                    <a:cubicBezTo>
                      <a:pt x="5258090" y="0"/>
                      <a:pt x="5722017" y="7673"/>
                      <a:pt x="5722017" y="7673"/>
                    </a:cubicBezTo>
                    <a:cubicBezTo>
                      <a:pt x="6090325" y="15152"/>
                      <a:pt x="6453637" y="84484"/>
                      <a:pt x="6651378" y="207066"/>
                    </a:cubicBezTo>
                    <a:cubicBezTo>
                      <a:pt x="6802395" y="300683"/>
                      <a:pt x="6835669" y="425358"/>
                      <a:pt x="6826528" y="664228"/>
                    </a:cubicBezTo>
                    <a:lnTo>
                      <a:pt x="6826528" y="664231"/>
                    </a:lnTo>
                    <a:cubicBezTo>
                      <a:pt x="6826528" y="1196598"/>
                      <a:pt x="6543532" y="1410696"/>
                      <a:pt x="5896769" y="1438537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1E559F-6071-350D-DF33-2BD371203687}"/>
                </a:ext>
              </a:extLst>
            </p:cNvPr>
            <p:cNvSpPr txBox="1"/>
            <p:nvPr/>
          </p:nvSpPr>
          <p:spPr>
            <a:xfrm>
              <a:off x="1247940" y="2261868"/>
              <a:ext cx="3883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UTM Avo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chemeClr val="bg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chemeClr val="bg1"/>
                  </a:solidFill>
                  <a:latin typeface="UTM Avo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D05B56-FCB1-2501-1D02-391408B66E23}"/>
                </a:ext>
              </a:extLst>
            </p:cNvPr>
            <p:cNvSpPr txBox="1"/>
            <p:nvPr/>
          </p:nvSpPr>
          <p:spPr>
            <a:xfrm>
              <a:off x="1013463" y="3875110"/>
              <a:ext cx="3990197" cy="1318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Ôn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tập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lại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kiến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thức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bài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hôm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nay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2FF7D9-275C-847A-3B9E-8BB6A56CB272}"/>
              </a:ext>
            </a:extLst>
          </p:cNvPr>
          <p:cNvGrpSpPr/>
          <p:nvPr/>
        </p:nvGrpSpPr>
        <p:grpSpPr>
          <a:xfrm>
            <a:off x="6674422" y="1986452"/>
            <a:ext cx="4311609" cy="4578782"/>
            <a:chOff x="6674422" y="1986452"/>
            <a:chExt cx="4311609" cy="4578782"/>
          </a:xfrm>
        </p:grpSpPr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AD3766C9-5E8B-82F0-B503-A82F367A975F}"/>
                </a:ext>
              </a:extLst>
            </p:cNvPr>
            <p:cNvGrpSpPr/>
            <p:nvPr/>
          </p:nvGrpSpPr>
          <p:grpSpPr>
            <a:xfrm>
              <a:off x="6674422" y="2543791"/>
              <a:ext cx="4206118" cy="4021443"/>
              <a:chOff x="0" y="0"/>
              <a:chExt cx="1454434" cy="2262909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64E87B04-7A46-65FF-ACED-5407D60D7B1F}"/>
                  </a:ext>
                </a:extLst>
              </p:cNvPr>
              <p:cNvSpPr/>
              <p:nvPr/>
            </p:nvSpPr>
            <p:spPr>
              <a:xfrm>
                <a:off x="10160" y="16510"/>
                <a:ext cx="1431574" cy="2234969"/>
              </a:xfrm>
              <a:custGeom>
                <a:avLst/>
                <a:gdLst/>
                <a:ahLst/>
                <a:cxnLst/>
                <a:rect l="l" t="t" r="r" b="b"/>
                <a:pathLst>
                  <a:path w="1431574" h="2234969">
                    <a:moveTo>
                      <a:pt x="1431574" y="2234969"/>
                    </a:moveTo>
                    <a:lnTo>
                      <a:pt x="0" y="2227349"/>
                    </a:lnTo>
                    <a:lnTo>
                      <a:pt x="0" y="788373"/>
                    </a:lnTo>
                    <a:lnTo>
                      <a:pt x="17780" y="19050"/>
                    </a:lnTo>
                    <a:lnTo>
                      <a:pt x="711668" y="0"/>
                    </a:lnTo>
                    <a:lnTo>
                      <a:pt x="1412524" y="508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58164125-082D-A2A5-2462-2367303B5D99}"/>
                  </a:ext>
                </a:extLst>
              </p:cNvPr>
              <p:cNvSpPr/>
              <p:nvPr/>
            </p:nvSpPr>
            <p:spPr>
              <a:xfrm>
                <a:off x="-3810" y="0"/>
                <a:ext cx="1460784" cy="2261639"/>
              </a:xfrm>
              <a:custGeom>
                <a:avLst/>
                <a:gdLst/>
                <a:ahLst/>
                <a:cxnLst/>
                <a:rect l="l" t="t" r="r" b="b"/>
                <a:pathLst>
                  <a:path w="1460784" h="2261639">
                    <a:moveTo>
                      <a:pt x="1426494" y="21590"/>
                    </a:moveTo>
                    <a:cubicBezTo>
                      <a:pt x="1427763" y="34290"/>
                      <a:pt x="1427763" y="44450"/>
                      <a:pt x="1429034" y="54610"/>
                    </a:cubicBezTo>
                    <a:cubicBezTo>
                      <a:pt x="1431574" y="97385"/>
                      <a:pt x="1432844" y="145236"/>
                      <a:pt x="1435384" y="191377"/>
                    </a:cubicBezTo>
                    <a:cubicBezTo>
                      <a:pt x="1435384" y="258025"/>
                      <a:pt x="1448084" y="1572192"/>
                      <a:pt x="1454434" y="1638840"/>
                    </a:cubicBezTo>
                    <a:cubicBezTo>
                      <a:pt x="1460784" y="1739667"/>
                      <a:pt x="1456974" y="1842203"/>
                      <a:pt x="1456974" y="1943030"/>
                    </a:cubicBezTo>
                    <a:cubicBezTo>
                      <a:pt x="1456974" y="2031894"/>
                      <a:pt x="1458244" y="2113923"/>
                      <a:pt x="1459513" y="2200679"/>
                    </a:cubicBezTo>
                    <a:cubicBezTo>
                      <a:pt x="1459513" y="2222269"/>
                      <a:pt x="1459513" y="2236239"/>
                      <a:pt x="1459513" y="2260369"/>
                    </a:cubicBezTo>
                    <a:cubicBezTo>
                      <a:pt x="1436654" y="2260369"/>
                      <a:pt x="1416334" y="2261639"/>
                      <a:pt x="1396837" y="2260369"/>
                    </a:cubicBezTo>
                    <a:cubicBezTo>
                      <a:pt x="1327365" y="2255289"/>
                      <a:pt x="1256825" y="2261639"/>
                      <a:pt x="1187354" y="2256559"/>
                    </a:cubicBezTo>
                    <a:cubicBezTo>
                      <a:pt x="1145671" y="2252749"/>
                      <a:pt x="1105058" y="2255289"/>
                      <a:pt x="1063375" y="2252749"/>
                    </a:cubicBezTo>
                    <a:cubicBezTo>
                      <a:pt x="1044137" y="2251479"/>
                      <a:pt x="1024898" y="2250209"/>
                      <a:pt x="1005660" y="2248939"/>
                    </a:cubicBezTo>
                    <a:cubicBezTo>
                      <a:pt x="993904" y="2248939"/>
                      <a:pt x="983216" y="2250209"/>
                      <a:pt x="971459" y="2250209"/>
                    </a:cubicBezTo>
                    <a:cubicBezTo>
                      <a:pt x="941533" y="2248939"/>
                      <a:pt x="859236" y="2250209"/>
                      <a:pt x="829310" y="2248939"/>
                    </a:cubicBezTo>
                    <a:cubicBezTo>
                      <a:pt x="807935" y="2247669"/>
                      <a:pt x="380420" y="2256559"/>
                      <a:pt x="359044" y="2255289"/>
                    </a:cubicBezTo>
                    <a:cubicBezTo>
                      <a:pt x="353700" y="2255289"/>
                      <a:pt x="347287" y="2256559"/>
                      <a:pt x="341943" y="2256559"/>
                    </a:cubicBezTo>
                    <a:cubicBezTo>
                      <a:pt x="329118" y="2256559"/>
                      <a:pt x="317361" y="2257829"/>
                      <a:pt x="304536" y="2257829"/>
                    </a:cubicBezTo>
                    <a:cubicBezTo>
                      <a:pt x="272472" y="2257829"/>
                      <a:pt x="241477" y="2256559"/>
                      <a:pt x="209414" y="2255289"/>
                    </a:cubicBezTo>
                    <a:cubicBezTo>
                      <a:pt x="190175" y="2254019"/>
                      <a:pt x="170937" y="2252749"/>
                      <a:pt x="152768" y="2251479"/>
                    </a:cubicBezTo>
                    <a:cubicBezTo>
                      <a:pt x="118567" y="2250209"/>
                      <a:pt x="84365" y="2248939"/>
                      <a:pt x="48260" y="2248939"/>
                    </a:cubicBezTo>
                    <a:cubicBezTo>
                      <a:pt x="38100" y="2248939"/>
                      <a:pt x="29210" y="2248939"/>
                      <a:pt x="19050" y="2247669"/>
                    </a:cubicBezTo>
                    <a:cubicBezTo>
                      <a:pt x="10160" y="2246399"/>
                      <a:pt x="5080" y="2240049"/>
                      <a:pt x="7620" y="2231159"/>
                    </a:cubicBezTo>
                    <a:cubicBezTo>
                      <a:pt x="16510" y="2199370"/>
                      <a:pt x="12700" y="2156646"/>
                      <a:pt x="11430" y="2112214"/>
                    </a:cubicBezTo>
                    <a:cubicBezTo>
                      <a:pt x="10160" y="2021641"/>
                      <a:pt x="6350" y="1932776"/>
                      <a:pt x="7620" y="1842203"/>
                    </a:cubicBezTo>
                    <a:cubicBezTo>
                      <a:pt x="5080" y="1729414"/>
                      <a:pt x="0" y="333218"/>
                      <a:pt x="7620" y="218719"/>
                    </a:cubicBezTo>
                    <a:cubicBezTo>
                      <a:pt x="8890" y="196503"/>
                      <a:pt x="7620" y="172578"/>
                      <a:pt x="8890" y="150362"/>
                    </a:cubicBezTo>
                    <a:cubicBezTo>
                      <a:pt x="10160" y="114475"/>
                      <a:pt x="12700" y="7516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646" y="30480"/>
                      <a:pt x="74746" y="29210"/>
                    </a:cubicBezTo>
                    <a:cubicBezTo>
                      <a:pt x="103604" y="25400"/>
                      <a:pt x="132461" y="22860"/>
                      <a:pt x="162387" y="20320"/>
                    </a:cubicBezTo>
                    <a:cubicBezTo>
                      <a:pt x="182694" y="17780"/>
                      <a:pt x="203001" y="16510"/>
                      <a:pt x="222239" y="13970"/>
                    </a:cubicBezTo>
                    <a:cubicBezTo>
                      <a:pt x="241477" y="11430"/>
                      <a:pt x="261784" y="8890"/>
                      <a:pt x="281022" y="8890"/>
                    </a:cubicBezTo>
                    <a:cubicBezTo>
                      <a:pt x="302398" y="7620"/>
                      <a:pt x="323774" y="10160"/>
                      <a:pt x="345150" y="8890"/>
                    </a:cubicBezTo>
                    <a:cubicBezTo>
                      <a:pt x="371869" y="8890"/>
                      <a:pt x="856030" y="6350"/>
                      <a:pt x="882750" y="5080"/>
                    </a:cubicBezTo>
                    <a:cubicBezTo>
                      <a:pt x="908401" y="3810"/>
                      <a:pt x="934051" y="2540"/>
                      <a:pt x="960771" y="2540"/>
                    </a:cubicBezTo>
                    <a:cubicBezTo>
                      <a:pt x="1004591" y="1270"/>
                      <a:pt x="1047343" y="0"/>
                      <a:pt x="1091163" y="0"/>
                    </a:cubicBezTo>
                    <a:cubicBezTo>
                      <a:pt x="1109333" y="0"/>
                      <a:pt x="1128571" y="2540"/>
                      <a:pt x="1146740" y="2540"/>
                    </a:cubicBezTo>
                    <a:cubicBezTo>
                      <a:pt x="1196973" y="3810"/>
                      <a:pt x="1248275" y="5080"/>
                      <a:pt x="1298508" y="7620"/>
                    </a:cubicBezTo>
                    <a:cubicBezTo>
                      <a:pt x="1325228" y="8890"/>
                      <a:pt x="1351947" y="12700"/>
                      <a:pt x="1378667" y="16510"/>
                    </a:cubicBezTo>
                    <a:cubicBezTo>
                      <a:pt x="1385080" y="16510"/>
                      <a:pt x="1391493" y="16510"/>
                      <a:pt x="1396837" y="16510"/>
                    </a:cubicBezTo>
                    <a:cubicBezTo>
                      <a:pt x="1407444" y="17780"/>
                      <a:pt x="1416333" y="20320"/>
                      <a:pt x="1426494" y="21590"/>
                    </a:cubicBezTo>
                    <a:close/>
                    <a:moveTo>
                      <a:pt x="1436654" y="2243859"/>
                    </a:moveTo>
                    <a:cubicBezTo>
                      <a:pt x="1437924" y="2227349"/>
                      <a:pt x="1439194" y="2214649"/>
                      <a:pt x="1439194" y="2201949"/>
                    </a:cubicBezTo>
                    <a:cubicBezTo>
                      <a:pt x="1437924" y="2105378"/>
                      <a:pt x="1436654" y="2014805"/>
                      <a:pt x="1436654" y="1917396"/>
                    </a:cubicBezTo>
                    <a:cubicBezTo>
                      <a:pt x="1436654" y="1872964"/>
                      <a:pt x="1439194" y="1828532"/>
                      <a:pt x="1437924" y="1784100"/>
                    </a:cubicBezTo>
                    <a:cubicBezTo>
                      <a:pt x="1437924" y="1743085"/>
                      <a:pt x="1436654" y="1700362"/>
                      <a:pt x="1435384" y="1659348"/>
                    </a:cubicBezTo>
                    <a:cubicBezTo>
                      <a:pt x="1430304" y="1596117"/>
                      <a:pt x="1418874" y="287077"/>
                      <a:pt x="1418874" y="223846"/>
                    </a:cubicBezTo>
                    <a:cubicBezTo>
                      <a:pt x="1416334" y="170869"/>
                      <a:pt x="1413794" y="116184"/>
                      <a:pt x="1411254" y="63500"/>
                    </a:cubicBezTo>
                    <a:cubicBezTo>
                      <a:pt x="1409984" y="44450"/>
                      <a:pt x="1408714" y="43180"/>
                      <a:pt x="1393630" y="41910"/>
                    </a:cubicBezTo>
                    <a:cubicBezTo>
                      <a:pt x="1390424" y="41910"/>
                      <a:pt x="1388286" y="41910"/>
                      <a:pt x="1385080" y="40640"/>
                    </a:cubicBezTo>
                    <a:cubicBezTo>
                      <a:pt x="1358360" y="36830"/>
                      <a:pt x="1330572" y="31750"/>
                      <a:pt x="1303852" y="30480"/>
                    </a:cubicBezTo>
                    <a:cubicBezTo>
                      <a:pt x="1238656" y="26670"/>
                      <a:pt x="1172391" y="25400"/>
                      <a:pt x="1107195" y="22860"/>
                    </a:cubicBezTo>
                    <a:cubicBezTo>
                      <a:pt x="1097576" y="22860"/>
                      <a:pt x="1086888" y="22860"/>
                      <a:pt x="1077269" y="22860"/>
                    </a:cubicBezTo>
                    <a:cubicBezTo>
                      <a:pt x="1061237" y="22860"/>
                      <a:pt x="1045205" y="22860"/>
                      <a:pt x="1030242" y="22860"/>
                    </a:cubicBezTo>
                    <a:cubicBezTo>
                      <a:pt x="996041" y="22860"/>
                      <a:pt x="961840" y="22860"/>
                      <a:pt x="928708" y="24130"/>
                    </a:cubicBezTo>
                    <a:cubicBezTo>
                      <a:pt x="899850" y="25400"/>
                      <a:pt x="413552" y="29210"/>
                      <a:pt x="384695" y="29210"/>
                    </a:cubicBezTo>
                    <a:cubicBezTo>
                      <a:pt x="337668" y="29210"/>
                      <a:pt x="290641" y="26670"/>
                      <a:pt x="243615" y="33020"/>
                    </a:cubicBezTo>
                    <a:cubicBezTo>
                      <a:pt x="219033" y="36830"/>
                      <a:pt x="195519" y="36830"/>
                      <a:pt x="172006" y="38100"/>
                    </a:cubicBezTo>
                    <a:cubicBezTo>
                      <a:pt x="131392" y="41910"/>
                      <a:pt x="90778" y="45720"/>
                      <a:pt x="49530" y="50800"/>
                    </a:cubicBezTo>
                    <a:cubicBezTo>
                      <a:pt x="36830" y="50800"/>
                      <a:pt x="34290" y="53340"/>
                      <a:pt x="33020" y="70043"/>
                    </a:cubicBezTo>
                    <a:cubicBezTo>
                      <a:pt x="31750" y="100803"/>
                      <a:pt x="31750" y="131564"/>
                      <a:pt x="30480" y="162325"/>
                    </a:cubicBezTo>
                    <a:cubicBezTo>
                      <a:pt x="29210" y="213593"/>
                      <a:pt x="26670" y="263152"/>
                      <a:pt x="25400" y="314420"/>
                    </a:cubicBezTo>
                    <a:cubicBezTo>
                      <a:pt x="20320" y="369105"/>
                      <a:pt x="26670" y="1705489"/>
                      <a:pt x="29210" y="1760175"/>
                    </a:cubicBezTo>
                    <a:cubicBezTo>
                      <a:pt x="29210" y="1818278"/>
                      <a:pt x="29210" y="1878091"/>
                      <a:pt x="30480" y="1936194"/>
                    </a:cubicBezTo>
                    <a:cubicBezTo>
                      <a:pt x="30480" y="1978918"/>
                      <a:pt x="33020" y="2021641"/>
                      <a:pt x="33020" y="2064364"/>
                    </a:cubicBezTo>
                    <a:cubicBezTo>
                      <a:pt x="33020" y="2110505"/>
                      <a:pt x="33020" y="2156646"/>
                      <a:pt x="31750" y="2201949"/>
                    </a:cubicBezTo>
                    <a:cubicBezTo>
                      <a:pt x="31750" y="2205759"/>
                      <a:pt x="31750" y="2208299"/>
                      <a:pt x="31750" y="2212109"/>
                    </a:cubicBezTo>
                    <a:cubicBezTo>
                      <a:pt x="31750" y="2222269"/>
                      <a:pt x="35560" y="2226079"/>
                      <a:pt x="44450" y="2226079"/>
                    </a:cubicBezTo>
                    <a:cubicBezTo>
                      <a:pt x="59783" y="2226079"/>
                      <a:pt x="74746" y="2227349"/>
                      <a:pt x="88641" y="2227349"/>
                    </a:cubicBezTo>
                    <a:cubicBezTo>
                      <a:pt x="108948" y="2227349"/>
                      <a:pt x="130323" y="2224809"/>
                      <a:pt x="150630" y="2227349"/>
                    </a:cubicBezTo>
                    <a:cubicBezTo>
                      <a:pt x="183763" y="2231159"/>
                      <a:pt x="216895" y="2233699"/>
                      <a:pt x="250028" y="2232429"/>
                    </a:cubicBezTo>
                    <a:cubicBezTo>
                      <a:pt x="271403" y="2231159"/>
                      <a:pt x="291710" y="2233699"/>
                      <a:pt x="313086" y="2233699"/>
                    </a:cubicBezTo>
                    <a:cubicBezTo>
                      <a:pt x="344081" y="2233699"/>
                      <a:pt x="375076" y="2232429"/>
                      <a:pt x="406071" y="2233699"/>
                    </a:cubicBezTo>
                    <a:cubicBezTo>
                      <a:pt x="452028" y="2234969"/>
                      <a:pt x="956496" y="2224809"/>
                      <a:pt x="1003523" y="2227349"/>
                    </a:cubicBezTo>
                    <a:cubicBezTo>
                      <a:pt x="1023830" y="2228619"/>
                      <a:pt x="1044137" y="2229889"/>
                      <a:pt x="1063375" y="2229889"/>
                    </a:cubicBezTo>
                    <a:cubicBezTo>
                      <a:pt x="1098645" y="2232429"/>
                      <a:pt x="1132846" y="2228619"/>
                      <a:pt x="1168116" y="2232429"/>
                    </a:cubicBezTo>
                    <a:cubicBezTo>
                      <a:pt x="1196973" y="2234969"/>
                      <a:pt x="1225830" y="2234969"/>
                      <a:pt x="1254688" y="2237509"/>
                    </a:cubicBezTo>
                    <a:cubicBezTo>
                      <a:pt x="1297439" y="2241319"/>
                      <a:pt x="1340191" y="2243859"/>
                      <a:pt x="1382942" y="2245129"/>
                    </a:cubicBezTo>
                    <a:cubicBezTo>
                      <a:pt x="1398974" y="2245129"/>
                      <a:pt x="1416333" y="2243859"/>
                      <a:pt x="1436654" y="2243859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0">
              <a:extLst>
                <a:ext uri="{FF2B5EF4-FFF2-40B4-BE49-F238E27FC236}">
                  <a16:creationId xmlns:a16="http://schemas.microsoft.com/office/drawing/2014/main" id="{A15C2174-5EC8-4A4B-A24C-72E974E0DA7F}"/>
                </a:ext>
              </a:extLst>
            </p:cNvPr>
            <p:cNvGrpSpPr/>
            <p:nvPr/>
          </p:nvGrpSpPr>
          <p:grpSpPr>
            <a:xfrm>
              <a:off x="7110885" y="1986452"/>
              <a:ext cx="3443999" cy="1037939"/>
              <a:chOff x="0" y="0"/>
              <a:chExt cx="6827923" cy="1443238"/>
            </a:xfrm>
            <a:solidFill>
              <a:schemeClr val="accent2"/>
            </a:solidFill>
          </p:grpSpPr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51350AFD-AB57-4FBC-AF51-CACE8AA294D1}"/>
                  </a:ext>
                </a:extLst>
              </p:cNvPr>
              <p:cNvSpPr/>
              <p:nvPr/>
            </p:nvSpPr>
            <p:spPr>
              <a:xfrm>
                <a:off x="0" y="-4262"/>
                <a:ext cx="6835669" cy="1449724"/>
              </a:xfrm>
              <a:custGeom>
                <a:avLst/>
                <a:gdLst/>
                <a:ahLst/>
                <a:cxnLst/>
                <a:rect l="l" t="t" r="r" b="b"/>
                <a:pathLst>
                  <a:path w="6835669" h="1449724">
                    <a:moveTo>
                      <a:pt x="5896769" y="1438537"/>
                    </a:moveTo>
                    <a:cubicBezTo>
                      <a:pt x="5896769" y="1438537"/>
                      <a:pt x="5477016" y="1449724"/>
                      <a:pt x="5014432" y="1447103"/>
                    </a:cubicBezTo>
                    <a:cubicBezTo>
                      <a:pt x="2498561" y="1444940"/>
                      <a:pt x="1057073" y="1437116"/>
                      <a:pt x="1057073" y="1437116"/>
                    </a:cubicBezTo>
                    <a:cubicBezTo>
                      <a:pt x="812931" y="1428281"/>
                      <a:pt x="565145" y="1411300"/>
                      <a:pt x="398404" y="1353123"/>
                    </a:cubicBezTo>
                    <a:cubicBezTo>
                      <a:pt x="120505" y="1256161"/>
                      <a:pt x="0" y="1078633"/>
                      <a:pt x="0" y="664228"/>
                    </a:cubicBezTo>
                    <a:lnTo>
                      <a:pt x="0" y="664224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4231538" y="7673"/>
                    </a:cubicBezTo>
                    <a:cubicBezTo>
                      <a:pt x="5258090" y="0"/>
                      <a:pt x="5722017" y="7673"/>
                      <a:pt x="5722017" y="7673"/>
                    </a:cubicBezTo>
                    <a:cubicBezTo>
                      <a:pt x="6090325" y="15152"/>
                      <a:pt x="6453637" y="84484"/>
                      <a:pt x="6651378" y="207066"/>
                    </a:cubicBezTo>
                    <a:cubicBezTo>
                      <a:pt x="6802395" y="300683"/>
                      <a:pt x="6835669" y="425358"/>
                      <a:pt x="6826528" y="664228"/>
                    </a:cubicBezTo>
                    <a:lnTo>
                      <a:pt x="6826528" y="664231"/>
                    </a:lnTo>
                    <a:cubicBezTo>
                      <a:pt x="6826528" y="1196598"/>
                      <a:pt x="6543532" y="1410696"/>
                      <a:pt x="5896769" y="1438537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A80BD2-594A-1F20-2143-B96B00CB3FDF}"/>
                </a:ext>
              </a:extLst>
            </p:cNvPr>
            <p:cNvSpPr txBox="1"/>
            <p:nvPr/>
          </p:nvSpPr>
          <p:spPr>
            <a:xfrm>
              <a:off x="6718899" y="2190451"/>
              <a:ext cx="4267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UTM Avo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chemeClr val="bg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chemeClr val="bg1"/>
                  </a:solidFill>
                  <a:latin typeface="UTM Avo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3E0D92-3F2F-2D0B-C61B-E1BA0EDAE135}"/>
                </a:ext>
              </a:extLst>
            </p:cNvPr>
            <p:cNvSpPr txBox="1"/>
            <p:nvPr/>
          </p:nvSpPr>
          <p:spPr>
            <a:xfrm>
              <a:off x="6674422" y="3394458"/>
              <a:ext cx="4205519" cy="2593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Soạn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UTM Avo"/>
                  <a:cs typeface="Arial" panose="020B0604020202020204" pitchFamily="34" charset="0"/>
                </a:rPr>
                <a:t>Bài</a:t>
              </a:r>
              <a:r>
                <a:rPr lang="en-US" sz="2800" b="1" i="1" dirty="0">
                  <a:latin typeface="UTM Avo"/>
                  <a:cs typeface="Arial" panose="020B0604020202020204" pitchFamily="34" charset="0"/>
                </a:rPr>
                <a:t> 19. </a:t>
              </a:r>
              <a:r>
                <a:rPr lang="en-US" sz="2800" b="1" i="1" dirty="0" err="1">
                  <a:latin typeface="UTM Avo"/>
                  <a:cs typeface="Arial" panose="020B0604020202020204" pitchFamily="34" charset="0"/>
                </a:rPr>
                <a:t>Một</a:t>
              </a:r>
              <a:r>
                <a:rPr lang="en-US" sz="2800" b="1" i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UTM Avo"/>
                  <a:cs typeface="Arial" panose="020B0604020202020204" pitchFamily="34" charset="0"/>
                </a:rPr>
                <a:t>số</a:t>
              </a:r>
              <a:r>
                <a:rPr lang="en-US" sz="2800" b="1" i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UTM Avo"/>
                  <a:cs typeface="Arial" panose="020B0604020202020204" pitchFamily="34" charset="0"/>
                </a:rPr>
                <a:t>chất</a:t>
              </a:r>
              <a:r>
                <a:rPr lang="en-US" sz="2800" b="1" i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UTM Avo"/>
                  <a:cs typeface="Arial" panose="020B0604020202020204" pitchFamily="34" charset="0"/>
                </a:rPr>
                <a:t>có</a:t>
              </a:r>
              <a:r>
                <a:rPr lang="en-US" sz="2800" b="1" i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UTM Avo"/>
                  <a:cs typeface="Arial" panose="020B0604020202020204" pitchFamily="34" charset="0"/>
                </a:rPr>
                <a:t>hại</a:t>
              </a:r>
              <a:r>
                <a:rPr lang="en-US" sz="2800" b="1" i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UTM Avo"/>
                  <a:cs typeface="Arial" panose="020B0604020202020204" pitchFamily="34" charset="0"/>
                </a:rPr>
                <a:t>với</a:t>
              </a:r>
              <a:r>
                <a:rPr lang="en-US" sz="2800" b="1" i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UTM Avo"/>
                  <a:cs typeface="Arial" panose="020B0604020202020204" pitchFamily="34" charset="0"/>
                </a:rPr>
                <a:t>các</a:t>
              </a:r>
              <a:r>
                <a:rPr lang="en-US" sz="2800" b="1" i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UTM Avo"/>
                  <a:cs typeface="Arial" panose="020B0604020202020204" pitchFamily="34" charset="0"/>
                </a:rPr>
                <a:t>cơ</a:t>
              </a:r>
              <a:r>
                <a:rPr lang="en-US" sz="2800" b="1" i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UTM Avo"/>
                  <a:cs typeface="Arial" panose="020B0604020202020204" pitchFamily="34" charset="0"/>
                </a:rPr>
                <a:t>quan</a:t>
              </a:r>
              <a:r>
                <a:rPr lang="en-US" sz="2800" b="1" i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UTM Avo"/>
                  <a:cs typeface="Arial" panose="020B0604020202020204" pitchFamily="34" charset="0"/>
                </a:rPr>
                <a:t>tiêu</a:t>
              </a:r>
              <a:r>
                <a:rPr lang="en-US" sz="2800" b="1" i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UTM Avo"/>
                  <a:cs typeface="Arial" panose="020B0604020202020204" pitchFamily="34" charset="0"/>
                </a:rPr>
                <a:t>hoá</a:t>
              </a:r>
              <a:r>
                <a:rPr lang="en-US" sz="2800" b="1" i="1" dirty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2800" b="1" i="1" dirty="0" err="1">
                  <a:latin typeface="UTM Avo"/>
                  <a:cs typeface="Arial" panose="020B0604020202020204" pitchFamily="34" charset="0"/>
                </a:rPr>
                <a:t>tuần</a:t>
              </a:r>
              <a:r>
                <a:rPr lang="en-US" sz="2800" b="1" i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UTM Avo"/>
                  <a:cs typeface="Arial" panose="020B0604020202020204" pitchFamily="34" charset="0"/>
                </a:rPr>
                <a:t>hoàn</a:t>
              </a:r>
              <a:r>
                <a:rPr lang="en-US" sz="2800" b="1" i="1" dirty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2800" b="1" i="1" dirty="0" err="1">
                  <a:latin typeface="UTM Avo"/>
                  <a:cs typeface="Arial" panose="020B0604020202020204" pitchFamily="34" charset="0"/>
                </a:rPr>
                <a:t>thần</a:t>
              </a:r>
              <a:r>
                <a:rPr lang="en-US" sz="2800" b="1" i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UTM Avo"/>
                  <a:cs typeface="Arial" panose="020B0604020202020204" pitchFamily="34" charset="0"/>
                </a:rPr>
                <a:t>kinh</a:t>
              </a:r>
              <a:endParaRPr lang="en-US" sz="2800" b="1" i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18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F0D54-B65E-6BA3-06C1-B63951AD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17" y="3753145"/>
            <a:ext cx="2622541" cy="262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9707E92-C741-AB05-6FDF-7BED7F551188}"/>
              </a:ext>
            </a:extLst>
          </p:cNvPr>
          <p:cNvGrpSpPr/>
          <p:nvPr/>
        </p:nvGrpSpPr>
        <p:grpSpPr>
          <a:xfrm>
            <a:off x="563490" y="2667906"/>
            <a:ext cx="9534867" cy="1825613"/>
            <a:chOff x="1312265" y="3371121"/>
            <a:chExt cx="16858500" cy="322784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Rounded Rectangle 21">
              <a:extLst>
                <a:ext uri="{FF2B5EF4-FFF2-40B4-BE49-F238E27FC236}">
                  <a16:creationId xmlns:a16="http://schemas.microsoft.com/office/drawing/2014/main" id="{8956218D-346A-F396-A076-959A313A8A00}"/>
                </a:ext>
              </a:extLst>
            </p:cNvPr>
            <p:cNvSpPr/>
            <p:nvPr/>
          </p:nvSpPr>
          <p:spPr>
            <a:xfrm>
              <a:off x="1830287" y="4009329"/>
              <a:ext cx="16340478" cy="2589640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hãy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kể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tên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thức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ăn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uống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mà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?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F9EF5D-478D-9460-EDAB-0ECFB3B39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2265" y="3371121"/>
              <a:ext cx="1219200" cy="1219200"/>
            </a:xfrm>
            <a:prstGeom prst="rect">
              <a:avLst/>
            </a:prstGeom>
            <a:grpFill/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1E1C6F6-C635-955D-DE87-E67DE8811B63}"/>
              </a:ext>
            </a:extLst>
          </p:cNvPr>
          <p:cNvSpPr txBox="1"/>
          <p:nvPr/>
        </p:nvSpPr>
        <p:spPr>
          <a:xfrm>
            <a:off x="563490" y="1578190"/>
            <a:ext cx="982785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UTM Avo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điệp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chú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ong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nghĩ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UTM Avo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69EA02-37E7-040A-C431-211E066FF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2533720" y="1932803"/>
            <a:ext cx="2629035" cy="66678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A813F6-5D03-A906-C461-DDADDC7EF8C2}"/>
              </a:ext>
            </a:extLst>
          </p:cNvPr>
          <p:cNvGrpSpPr/>
          <p:nvPr/>
        </p:nvGrpSpPr>
        <p:grpSpPr>
          <a:xfrm>
            <a:off x="4841936" y="2816997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71A95C0A-D294-AF07-9E62-38A1887DE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E6F943-4843-D349-5073-DB117362A8C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0DC84FBE-BE00-ECB8-3AC0-2ED4BB3FD101}"/>
              </a:ext>
            </a:extLst>
          </p:cNvPr>
          <p:cNvSpPr txBox="1"/>
          <p:nvPr/>
        </p:nvSpPr>
        <p:spPr>
          <a:xfrm>
            <a:off x="2286931" y="961816"/>
            <a:ext cx="6631547" cy="779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000" b="1" u="none" dirty="0">
                <a:solidFill>
                  <a:srgbClr val="EF8627"/>
                </a:solidFill>
                <a:latin typeface="UTM Avo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8A512-9226-16D5-36CD-4839633EC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533720" y="1932803"/>
            <a:ext cx="2629035" cy="66678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DDBCC65-A980-830D-6EFF-ACEE5967302B}"/>
              </a:ext>
            </a:extLst>
          </p:cNvPr>
          <p:cNvGrpSpPr/>
          <p:nvPr/>
        </p:nvGrpSpPr>
        <p:grpSpPr>
          <a:xfrm>
            <a:off x="1498838" y="2175458"/>
            <a:ext cx="3126111" cy="3536184"/>
            <a:chOff x="1498838" y="2175458"/>
            <a:chExt cx="3126111" cy="3536184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C7B815F4-8047-0C53-7B1F-1D587E3772C0}"/>
                </a:ext>
              </a:extLst>
            </p:cNvPr>
            <p:cNvGrpSpPr/>
            <p:nvPr/>
          </p:nvGrpSpPr>
          <p:grpSpPr>
            <a:xfrm>
              <a:off x="1498838" y="2705301"/>
              <a:ext cx="3079166" cy="3006341"/>
              <a:chOff x="0" y="0"/>
              <a:chExt cx="1164287" cy="1136751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9A263C8-795D-39A0-EE5C-E79089573A99}"/>
                  </a:ext>
                </a:extLst>
              </p:cNvPr>
              <p:cNvSpPr/>
              <p:nvPr/>
            </p:nvSpPr>
            <p:spPr>
              <a:xfrm>
                <a:off x="0" y="0"/>
                <a:ext cx="1164287" cy="1136751"/>
              </a:xfrm>
              <a:custGeom>
                <a:avLst/>
                <a:gdLst/>
                <a:ahLst/>
                <a:cxnLst/>
                <a:rect l="l" t="t" r="r" b="b"/>
                <a:pathLst>
                  <a:path w="1164287" h="1136751">
                    <a:moveTo>
                      <a:pt x="1039827" y="1136750"/>
                    </a:moveTo>
                    <a:lnTo>
                      <a:pt x="124460" y="1136750"/>
                    </a:lnTo>
                    <a:cubicBezTo>
                      <a:pt x="55880" y="1136750"/>
                      <a:pt x="0" y="1080871"/>
                      <a:pt x="0" y="101229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39827" y="0"/>
                    </a:lnTo>
                    <a:cubicBezTo>
                      <a:pt x="1108407" y="0"/>
                      <a:pt x="1164287" y="55880"/>
                      <a:pt x="1164287" y="124460"/>
                    </a:cubicBezTo>
                    <a:lnTo>
                      <a:pt x="1164287" y="1012291"/>
                    </a:lnTo>
                    <a:cubicBezTo>
                      <a:pt x="1164287" y="1080871"/>
                      <a:pt x="1108407" y="1136751"/>
                      <a:pt x="1039827" y="113675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A814457-6ECA-6629-0936-ACC85D4F096C}"/>
                </a:ext>
              </a:extLst>
            </p:cNvPr>
            <p:cNvGrpSpPr/>
            <p:nvPr/>
          </p:nvGrpSpPr>
          <p:grpSpPr>
            <a:xfrm>
              <a:off x="2614888" y="2175458"/>
              <a:ext cx="847065" cy="847065"/>
              <a:chOff x="2414871" y="1961650"/>
              <a:chExt cx="847065" cy="847065"/>
            </a:xfrm>
          </p:grpSpPr>
          <p:pic>
            <p:nvPicPr>
              <p:cNvPr id="10" name="Picture 5">
                <a:extLst>
                  <a:ext uri="{FF2B5EF4-FFF2-40B4-BE49-F238E27FC236}">
                    <a16:creationId xmlns:a16="http://schemas.microsoft.com/office/drawing/2014/main" id="{B3940F37-166B-A5EA-408A-82D4E4E59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6200000">
                <a:off x="2414871" y="1961650"/>
                <a:ext cx="847065" cy="847065"/>
              </a:xfrm>
              <a:prstGeom prst="rect">
                <a:avLst/>
              </a:prstGeom>
            </p:spPr>
          </p:pic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459D2911-6449-2717-702C-02D63F9E7086}"/>
                  </a:ext>
                </a:extLst>
              </p:cNvPr>
              <p:cNvSpPr txBox="1"/>
              <p:nvPr/>
            </p:nvSpPr>
            <p:spPr>
              <a:xfrm>
                <a:off x="2514255" y="2061007"/>
                <a:ext cx="670733" cy="60914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5004"/>
                  </a:lnSpc>
                  <a:spcBef>
                    <a:spcPct val="0"/>
                  </a:spcBef>
                </a:pPr>
                <a:r>
                  <a:rPr lang="en-US" sz="4000" u="none" spc="-38" dirty="0">
                    <a:solidFill>
                      <a:srgbClr val="FFFFFF"/>
                    </a:solidFill>
                    <a:latin typeface="Roboto"/>
                  </a:rPr>
                  <a:t>1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8A7923-26F0-2643-E9B5-1BD66BE0DB59}"/>
                </a:ext>
              </a:extLst>
            </p:cNvPr>
            <p:cNvSpPr txBox="1"/>
            <p:nvPr/>
          </p:nvSpPr>
          <p:spPr>
            <a:xfrm>
              <a:off x="1903174" y="3196371"/>
              <a:ext cx="2721775" cy="1668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thức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ăn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uống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lợi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sức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khoẻ</a:t>
              </a:r>
              <a:r>
                <a:rPr lang="en-US" sz="2800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endParaRPr lang="en-US" sz="2800" dirty="0">
                <a:latin typeface="UTM Avo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30C3A9-E7E9-26C4-4A03-E53507469AEF}"/>
              </a:ext>
            </a:extLst>
          </p:cNvPr>
          <p:cNvGrpSpPr/>
          <p:nvPr/>
        </p:nvGrpSpPr>
        <p:grpSpPr>
          <a:xfrm>
            <a:off x="6003997" y="2175458"/>
            <a:ext cx="3126111" cy="3536184"/>
            <a:chOff x="6003997" y="2175458"/>
            <a:chExt cx="3126111" cy="3536184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0B7CE32D-BB87-B74F-D23A-505BF492E3CA}"/>
                </a:ext>
              </a:extLst>
            </p:cNvPr>
            <p:cNvGrpSpPr/>
            <p:nvPr/>
          </p:nvGrpSpPr>
          <p:grpSpPr>
            <a:xfrm>
              <a:off x="6003997" y="2705301"/>
              <a:ext cx="3079166" cy="3006341"/>
              <a:chOff x="0" y="0"/>
              <a:chExt cx="1164287" cy="1136751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30" name="Freeform 4">
                <a:extLst>
                  <a:ext uri="{FF2B5EF4-FFF2-40B4-BE49-F238E27FC236}">
                    <a16:creationId xmlns:a16="http://schemas.microsoft.com/office/drawing/2014/main" id="{6A1A8138-F22E-893B-56A9-EB0BBC938526}"/>
                  </a:ext>
                </a:extLst>
              </p:cNvPr>
              <p:cNvSpPr/>
              <p:nvPr/>
            </p:nvSpPr>
            <p:spPr>
              <a:xfrm>
                <a:off x="0" y="0"/>
                <a:ext cx="1164287" cy="1136751"/>
              </a:xfrm>
              <a:custGeom>
                <a:avLst/>
                <a:gdLst/>
                <a:ahLst/>
                <a:cxnLst/>
                <a:rect l="l" t="t" r="r" b="b"/>
                <a:pathLst>
                  <a:path w="1164287" h="1136751">
                    <a:moveTo>
                      <a:pt x="1039827" y="1136750"/>
                    </a:moveTo>
                    <a:lnTo>
                      <a:pt x="124460" y="1136750"/>
                    </a:lnTo>
                    <a:cubicBezTo>
                      <a:pt x="55880" y="1136750"/>
                      <a:pt x="0" y="1080871"/>
                      <a:pt x="0" y="101229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39827" y="0"/>
                    </a:lnTo>
                    <a:cubicBezTo>
                      <a:pt x="1108407" y="0"/>
                      <a:pt x="1164287" y="55880"/>
                      <a:pt x="1164287" y="124460"/>
                    </a:cubicBezTo>
                    <a:lnTo>
                      <a:pt x="1164287" y="1012291"/>
                    </a:lnTo>
                    <a:cubicBezTo>
                      <a:pt x="1164287" y="1080871"/>
                      <a:pt x="1108407" y="1136751"/>
                      <a:pt x="1039827" y="113675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97F3F40-3753-6A89-38DE-1548E72EDC36}"/>
                </a:ext>
              </a:extLst>
            </p:cNvPr>
            <p:cNvGrpSpPr/>
            <p:nvPr/>
          </p:nvGrpSpPr>
          <p:grpSpPr>
            <a:xfrm>
              <a:off x="7120047" y="2175458"/>
              <a:ext cx="847065" cy="847065"/>
              <a:chOff x="2414871" y="1961650"/>
              <a:chExt cx="847065" cy="847065"/>
            </a:xfrm>
          </p:grpSpPr>
          <p:pic>
            <p:nvPicPr>
              <p:cNvPr id="28" name="Picture 5">
                <a:extLst>
                  <a:ext uri="{FF2B5EF4-FFF2-40B4-BE49-F238E27FC236}">
                    <a16:creationId xmlns:a16="http://schemas.microsoft.com/office/drawing/2014/main" id="{F27796FB-3986-B6EC-2BDF-9781137E1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6200000">
                <a:off x="2414871" y="1961650"/>
                <a:ext cx="847065" cy="847065"/>
              </a:xfrm>
              <a:prstGeom prst="rect">
                <a:avLst/>
              </a:prstGeom>
            </p:spPr>
          </p:pic>
          <p:sp>
            <p:nvSpPr>
              <p:cNvPr id="29" name="TextBox 6">
                <a:extLst>
                  <a:ext uri="{FF2B5EF4-FFF2-40B4-BE49-F238E27FC236}">
                    <a16:creationId xmlns:a16="http://schemas.microsoft.com/office/drawing/2014/main" id="{7DE06942-DCB2-1373-8B24-D336C54B93D5}"/>
                  </a:ext>
                </a:extLst>
              </p:cNvPr>
              <p:cNvSpPr txBox="1"/>
              <p:nvPr/>
            </p:nvSpPr>
            <p:spPr>
              <a:xfrm>
                <a:off x="2514255" y="2061007"/>
                <a:ext cx="670733" cy="60914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5004"/>
                  </a:lnSpc>
                  <a:spcBef>
                    <a:spcPct val="0"/>
                  </a:spcBef>
                </a:pPr>
                <a:r>
                  <a:rPr lang="en-US" sz="4000" spc="-38" dirty="0">
                    <a:solidFill>
                      <a:srgbClr val="FFFFFF"/>
                    </a:solidFill>
                    <a:latin typeface="Roboto"/>
                  </a:rPr>
                  <a:t>2</a:t>
                </a:r>
                <a:endParaRPr lang="en-US" sz="4000" u="none" spc="-38" dirty="0">
                  <a:solidFill>
                    <a:srgbClr val="FFFFFF"/>
                  </a:solidFill>
                  <a:latin typeface="Roboto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8C9C96-2015-187B-6E6E-B86C49327397}"/>
                </a:ext>
              </a:extLst>
            </p:cNvPr>
            <p:cNvSpPr txBox="1"/>
            <p:nvPr/>
          </p:nvSpPr>
          <p:spPr>
            <a:xfrm>
              <a:off x="6408333" y="3196371"/>
              <a:ext cx="2721775" cy="591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endParaRPr lang="en-US" sz="2800" dirty="0">
                <a:latin typeface="UTM Avo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512DD9-1A20-E9B0-8FE4-7B683A82AB5E}"/>
                </a:ext>
              </a:extLst>
            </p:cNvPr>
            <p:cNvSpPr txBox="1"/>
            <p:nvPr/>
          </p:nvSpPr>
          <p:spPr>
            <a:xfrm>
              <a:off x="6364009" y="2921970"/>
              <a:ext cx="2625132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UTM Avo"/>
                </a:rPr>
                <a:t> </a:t>
              </a:r>
            </a:p>
            <a:p>
              <a:r>
                <a:rPr lang="en-US" sz="2800" dirty="0" err="1">
                  <a:latin typeface="UTM Avo"/>
                </a:rPr>
                <a:t>Một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số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thức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ăn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đồ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uống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không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có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lợi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cho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sức</a:t>
              </a:r>
              <a:r>
                <a:rPr lang="en-US" sz="2800" dirty="0">
                  <a:latin typeface="UTM Avo"/>
                </a:rPr>
                <a:t> </a:t>
              </a:r>
              <a:r>
                <a:rPr lang="en-US" sz="2800" dirty="0" err="1">
                  <a:latin typeface="UTM Avo"/>
                </a:rPr>
                <a:t>khoẻ</a:t>
              </a:r>
              <a:endParaRPr lang="en-US" sz="2800" dirty="0">
                <a:latin typeface="UTM Avo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1CE45-EBA3-5153-E38C-CD5511292C20}"/>
              </a:ext>
            </a:extLst>
          </p:cNvPr>
          <p:cNvSpPr txBox="1"/>
          <p:nvPr/>
        </p:nvSpPr>
        <p:spPr>
          <a:xfrm>
            <a:off x="708616" y="1612334"/>
            <a:ext cx="9904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HĐ 1: </a:t>
            </a:r>
            <a:r>
              <a:rPr lang="en-US" sz="32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uống</a:t>
            </a:r>
            <a:r>
              <a:rPr lang="en-US" sz="32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lợi</a:t>
            </a:r>
            <a:endParaRPr lang="en-US" sz="3200" b="1" dirty="0">
              <a:solidFill>
                <a:srgbClr val="FF0000"/>
              </a:solidFill>
              <a:latin typeface="UTM Avo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8F09B-7FF4-3060-689C-BC2694DEB55E}"/>
              </a:ext>
            </a:extLst>
          </p:cNvPr>
          <p:cNvSpPr txBox="1"/>
          <p:nvPr/>
        </p:nvSpPr>
        <p:spPr>
          <a:xfrm>
            <a:off x="5378415" y="2573290"/>
            <a:ext cx="5351221" cy="360368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UTM Avo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/>
                <a:cs typeface="Arial" panose="020B0604020202020204" pitchFamily="34" charset="0"/>
              </a:rPr>
              <a:t>việc</a:t>
            </a:r>
            <a:r>
              <a:rPr lang="en-US" sz="28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/>
                <a:cs typeface="Arial" panose="020B0604020202020204" pitchFamily="34" charset="0"/>
              </a:rPr>
              <a:t>theo</a:t>
            </a:r>
            <a:r>
              <a:rPr lang="en-US" sz="28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/>
                <a:cs typeface="Arial" panose="020B0604020202020204" pitchFamily="34" charset="0"/>
              </a:rPr>
              <a:t>cặp</a:t>
            </a:r>
            <a:r>
              <a:rPr lang="en-US" sz="2800" b="1" dirty="0">
                <a:latin typeface="UTM Avo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uống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lợi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tiêu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hoá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tuần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kinh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2529AD0-4DAE-9849-263B-05367ACA7E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1514" y="2269028"/>
            <a:ext cx="4533253" cy="4356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">
            <a:extLst>
              <a:ext uri="{FF2B5EF4-FFF2-40B4-BE49-F238E27FC236}">
                <a16:creationId xmlns:a16="http://schemas.microsoft.com/office/drawing/2014/main" id="{83313386-ECC0-4E73-099A-E15FAB20893D}"/>
              </a:ext>
            </a:extLst>
          </p:cNvPr>
          <p:cNvSpPr txBox="1"/>
          <p:nvPr/>
        </p:nvSpPr>
        <p:spPr>
          <a:xfrm>
            <a:off x="-963873" y="1419750"/>
            <a:ext cx="9116602" cy="528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00000"/>
                </a:solidFill>
                <a:latin typeface="UTM Avo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/>
              </a:rPr>
              <a:t>thức</a:t>
            </a:r>
            <a:r>
              <a:rPr lang="en-US" sz="2400" b="1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/>
              </a:rPr>
              <a:t>ăn</a:t>
            </a:r>
            <a:r>
              <a:rPr lang="en-US" sz="2400" b="1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/>
              </a:rPr>
              <a:t>lợi</a:t>
            </a:r>
            <a:r>
              <a:rPr lang="en-US" sz="2400" b="1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/>
              </a:rPr>
              <a:t>cơ</a:t>
            </a:r>
            <a:r>
              <a:rPr lang="en-US" sz="2400" b="1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UTM Avo"/>
              </a:rPr>
              <a:t>: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3D6943-23FE-B2C7-F22E-E978567DF132}"/>
              </a:ext>
            </a:extLst>
          </p:cNvPr>
          <p:cNvGrpSpPr/>
          <p:nvPr/>
        </p:nvGrpSpPr>
        <p:grpSpPr>
          <a:xfrm>
            <a:off x="0" y="2186321"/>
            <a:ext cx="3781480" cy="3963654"/>
            <a:chOff x="0" y="2186321"/>
            <a:chExt cx="3781480" cy="3963654"/>
          </a:xfrm>
        </p:grpSpPr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011020F5-62D6-06F1-26E7-F842B595D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186321"/>
              <a:ext cx="3781480" cy="3963654"/>
            </a:xfrm>
            <a:prstGeom prst="rect">
              <a:avLst/>
            </a:prstGeom>
          </p:spPr>
        </p:pic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E70ADC2F-3D8D-2E4E-ADCD-24DFFAFD709D}"/>
                </a:ext>
              </a:extLst>
            </p:cNvPr>
            <p:cNvSpPr txBox="1"/>
            <p:nvPr/>
          </p:nvSpPr>
          <p:spPr>
            <a:xfrm>
              <a:off x="939075" y="3384176"/>
              <a:ext cx="2492494" cy="13295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5000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Thức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ăn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ở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hình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1- 8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có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lợi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cả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cho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ba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cơ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quan</a:t>
              </a:r>
              <a:endParaRPr lang="en-US" sz="2400" dirty="0">
                <a:solidFill>
                  <a:srgbClr val="000000"/>
                </a:solidFill>
                <a:latin typeface="UTM Avo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12D6384-9B5D-F923-66C6-3C9296573334}"/>
              </a:ext>
            </a:extLst>
          </p:cNvPr>
          <p:cNvGrpSpPr/>
          <p:nvPr/>
        </p:nvGrpSpPr>
        <p:grpSpPr>
          <a:xfrm>
            <a:off x="3914414" y="2186321"/>
            <a:ext cx="3781480" cy="3963654"/>
            <a:chOff x="3914414" y="2186321"/>
            <a:chExt cx="3781480" cy="3963654"/>
          </a:xfrm>
        </p:grpSpPr>
        <p:pic>
          <p:nvPicPr>
            <p:cNvPr id="35" name="Picture 3">
              <a:extLst>
                <a:ext uri="{FF2B5EF4-FFF2-40B4-BE49-F238E27FC236}">
                  <a16:creationId xmlns:a16="http://schemas.microsoft.com/office/drawing/2014/main" id="{2A0D71BC-3026-F6B0-F441-3CAE03355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914414" y="2186321"/>
              <a:ext cx="3781480" cy="3963654"/>
            </a:xfrm>
            <a:prstGeom prst="rect">
              <a:avLst/>
            </a:prstGeom>
          </p:spPr>
        </p:pic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F51306F7-4CA1-6283-9B6D-45A3C1B7A2CB}"/>
                </a:ext>
              </a:extLst>
            </p:cNvPr>
            <p:cNvSpPr txBox="1"/>
            <p:nvPr/>
          </p:nvSpPr>
          <p:spPr>
            <a:xfrm>
              <a:off x="4403610" y="3384176"/>
              <a:ext cx="3083396" cy="13295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Thức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ăn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ở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hình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9 – 12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có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lợi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cho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cơ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quan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tuần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hoàn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A9B5DEB-0392-8552-8669-AD77762D23EF}"/>
              </a:ext>
            </a:extLst>
          </p:cNvPr>
          <p:cNvGrpSpPr/>
          <p:nvPr/>
        </p:nvGrpSpPr>
        <p:grpSpPr>
          <a:xfrm>
            <a:off x="8049910" y="2084522"/>
            <a:ext cx="3781480" cy="3963654"/>
            <a:chOff x="8049910" y="2084522"/>
            <a:chExt cx="3781480" cy="3963654"/>
          </a:xfrm>
        </p:grpSpPr>
        <p:pic>
          <p:nvPicPr>
            <p:cNvPr id="36" name="Picture 3">
              <a:extLst>
                <a:ext uri="{FF2B5EF4-FFF2-40B4-BE49-F238E27FC236}">
                  <a16:creationId xmlns:a16="http://schemas.microsoft.com/office/drawing/2014/main" id="{66701489-14B2-7BAF-BA82-7790685A6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049910" y="2084522"/>
              <a:ext cx="3781480" cy="3963654"/>
            </a:xfrm>
            <a:prstGeom prst="rect">
              <a:avLst/>
            </a:prstGeom>
          </p:spPr>
        </p:pic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95797195-3201-140F-8C62-330CE0A36F30}"/>
                </a:ext>
              </a:extLst>
            </p:cNvPr>
            <p:cNvSpPr txBox="1"/>
            <p:nvPr/>
          </p:nvSpPr>
          <p:spPr>
            <a:xfrm>
              <a:off x="8522312" y="3008066"/>
              <a:ext cx="3164232" cy="22529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Các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thức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ăn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ở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hình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13 – 18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tốt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cho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cơ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quan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thần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kinh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còn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lại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tốt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cho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hệ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tiêu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</a:rPr>
                <a:t>hoá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583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9DD89B-D51B-2359-0959-3C7EE5468D32}"/>
              </a:ext>
            </a:extLst>
          </p:cNvPr>
          <p:cNvGrpSpPr/>
          <p:nvPr/>
        </p:nvGrpSpPr>
        <p:grpSpPr>
          <a:xfrm>
            <a:off x="1284270" y="3155742"/>
            <a:ext cx="8366053" cy="2080945"/>
            <a:chOff x="1616614" y="2928133"/>
            <a:chExt cx="7721600" cy="208094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Rounded Rectangle 21">
              <a:extLst>
                <a:ext uri="{FF2B5EF4-FFF2-40B4-BE49-F238E27FC236}">
                  <a16:creationId xmlns:a16="http://schemas.microsoft.com/office/drawing/2014/main" id="{C04CD48C-4CD8-A2C2-DCCB-174BD0A38917}"/>
                </a:ext>
              </a:extLst>
            </p:cNvPr>
            <p:cNvSpPr/>
            <p:nvPr/>
          </p:nvSpPr>
          <p:spPr>
            <a:xfrm>
              <a:off x="1616614" y="2928133"/>
              <a:ext cx="7721600" cy="2080945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US" sz="2800" dirty="0">
                <a:solidFill>
                  <a:schemeClr val="tx1"/>
                </a:solidFill>
                <a:latin typeface="UTM Avo"/>
                <a:cs typeface="Arial" panose="020B0604020202020204" pitchFamily="34" charset="0"/>
              </a:endParaRPr>
            </a:p>
          </p:txBody>
        </p:sp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8B8B3178-236D-153C-0A39-8C71B6C23586}"/>
                </a:ext>
              </a:extLst>
            </p:cNvPr>
            <p:cNvSpPr txBox="1"/>
            <p:nvPr/>
          </p:nvSpPr>
          <p:spPr>
            <a:xfrm>
              <a:off x="1872647" y="2928133"/>
              <a:ext cx="7370412" cy="18474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ct val="150000"/>
                </a:lnSpc>
                <a:spcBef>
                  <a:spcPct val="0"/>
                </a:spcBef>
              </a:pP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Uống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đủ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nước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giúp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tiêu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hoá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thức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ăn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thuận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lợi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tránh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táo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bón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;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tuần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hoàn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máu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tốt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hơn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;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hỗ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trợ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não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hoạt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động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tốt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tăng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cường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trí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/>
                  <a:cs typeface="Arial" panose="020B0604020202020204" pitchFamily="34" charset="0"/>
                </a:rPr>
                <a:t>nhớ</a:t>
              </a:r>
              <a:r>
                <a:rPr lang="en-US" sz="2800" dirty="0">
                  <a:latin typeface="UTM Avo"/>
                  <a:cs typeface="Arial" panose="020B0604020202020204" pitchFamily="34" charset="0"/>
                </a:rPr>
                <a:t>. </a:t>
              </a:r>
              <a:endParaRPr lang="en-US" sz="2800" u="none" dirty="0">
                <a:latin typeface="UTM Avo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DC6E34F-5164-B825-7A0D-76F598E3C60D}"/>
              </a:ext>
            </a:extLst>
          </p:cNvPr>
          <p:cNvSpPr txBox="1"/>
          <p:nvPr/>
        </p:nvSpPr>
        <p:spPr>
          <a:xfrm>
            <a:off x="1703798" y="1863184"/>
            <a:ext cx="77013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ĐỌC NỘI DUNG “EM CÓ BIẾT?” </a:t>
            </a:r>
          </a:p>
        </p:txBody>
      </p:sp>
    </p:spTree>
    <p:extLst>
      <p:ext uri="{BB962C8B-B14F-4D97-AF65-F5344CB8AC3E}">
        <p14:creationId xmlns:p14="http://schemas.microsoft.com/office/powerpoint/2010/main" val="3502667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67D8A1-AB5F-7251-8E61-E073858394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t="21688" b="2823"/>
          <a:stretch/>
        </p:blipFill>
        <p:spPr>
          <a:xfrm>
            <a:off x="449572" y="2898719"/>
            <a:ext cx="5042709" cy="37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8A7CC1-0714-31EF-43E2-9672ECF5917E}"/>
              </a:ext>
            </a:extLst>
          </p:cNvPr>
          <p:cNvSpPr txBox="1"/>
          <p:nvPr/>
        </p:nvSpPr>
        <p:spPr>
          <a:xfrm>
            <a:off x="449572" y="1496080"/>
            <a:ext cx="1554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HĐ 2: </a:t>
            </a:r>
            <a:r>
              <a:rPr lang="en-US" sz="28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uống</a:t>
            </a:r>
            <a:r>
              <a:rPr lang="en-US" sz="28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lợi</a:t>
            </a:r>
            <a:endParaRPr lang="en-US" sz="2800" b="1" dirty="0">
              <a:solidFill>
                <a:srgbClr val="FF0000"/>
              </a:solidFill>
              <a:latin typeface="UTM Avo"/>
              <a:cs typeface="Arial" panose="020B0604020202020204" pitchFamily="34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8DDCB1B1-E9A1-A29A-388F-6D279F196359}"/>
              </a:ext>
            </a:extLst>
          </p:cNvPr>
          <p:cNvSpPr/>
          <p:nvPr/>
        </p:nvSpPr>
        <p:spPr>
          <a:xfrm>
            <a:off x="-1" y="2019300"/>
            <a:ext cx="3986373" cy="6350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tx1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chemeClr val="tx1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/>
                <a:cs typeface="Arial" panose="020B0604020202020204" pitchFamily="34" charset="0"/>
              </a:rPr>
              <a:t>đôi</a:t>
            </a:r>
            <a:r>
              <a:rPr lang="en-US" sz="2800" b="1" dirty="0">
                <a:solidFill>
                  <a:schemeClr val="tx1"/>
                </a:solidFill>
                <a:latin typeface="UTM Avo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5BFFA-73DE-3394-2E0C-F2AA0EB91985}"/>
              </a:ext>
            </a:extLst>
          </p:cNvPr>
          <p:cNvSpPr txBox="1"/>
          <p:nvPr/>
        </p:nvSpPr>
        <p:spPr>
          <a:xfrm>
            <a:off x="5633662" y="2336800"/>
            <a:ext cx="5842571" cy="35763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uống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lợi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thường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xuyên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tiêu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hoá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tuần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/>
                <a:cs typeface="Arial" panose="020B0604020202020204" pitchFamily="34" charset="0"/>
              </a:rPr>
              <a:t>kinh</a:t>
            </a:r>
            <a:r>
              <a:rPr lang="en-US" sz="2800" dirty="0">
                <a:latin typeface="UTM Avo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9551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53</TotalTime>
  <Words>993</Words>
  <Application>Microsoft Office PowerPoint</Application>
  <PresentationFormat>Widescreen</PresentationFormat>
  <Paragraphs>113</Paragraphs>
  <Slides>23</Slides>
  <Notes>21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UTM Avo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Thuynt</cp:lastModifiedBy>
  <cp:revision>12</cp:revision>
  <dcterms:created xsi:type="dcterms:W3CDTF">2023-04-10T09:01:57Z</dcterms:created>
  <dcterms:modified xsi:type="dcterms:W3CDTF">2023-08-29T02:37:59Z</dcterms:modified>
  <cp:category>9Slide.vn</cp:category>
</cp:coreProperties>
</file>