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65" r:id="rId6"/>
    <p:sldId id="274" r:id="rId7"/>
    <p:sldId id="275" r:id="rId8"/>
    <p:sldId id="261" r:id="rId9"/>
    <p:sldId id="260" r:id="rId10"/>
    <p:sldId id="276" r:id="rId11"/>
    <p:sldId id="270" r:id="rId12"/>
    <p:sldId id="277" r:id="rId13"/>
    <p:sldId id="263" r:id="rId14"/>
    <p:sldId id="271" r:id="rId15"/>
    <p:sldId id="278" r:id="rId16"/>
    <p:sldId id="269" r:id="rId17"/>
    <p:sldId id="272" r:id="rId18"/>
    <p:sldId id="267" r:id="rId19"/>
    <p:sldId id="279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94660"/>
  </p:normalViewPr>
  <p:slideViewPr>
    <p:cSldViewPr snapToGrid="0">
      <p:cViewPr>
        <p:scale>
          <a:sx n="66" d="100"/>
          <a:sy n="66" d="100"/>
        </p:scale>
        <p:origin x="91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bắt đầu để chơi game</a:t>
            </a:r>
          </a:p>
        </p:txBody>
      </p:sp>
    </p:spTree>
    <p:extLst>
      <p:ext uri="{BB962C8B-B14F-4D97-AF65-F5344CB8AC3E}">
        <p14:creationId xmlns:p14="http://schemas.microsoft.com/office/powerpoint/2010/main" val="138857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bất kì để hiện đáp 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con ong bên phải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bất kì để hiện đáp 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con ong bên phải để chuyển câu hỏi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556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1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8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8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76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6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37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6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59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48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814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2145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775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929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505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86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7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618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351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53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D2D152F-6F5E-48CF-A181-2BBC38F9FBBA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5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351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10" Type="http://schemas.openxmlformats.org/officeDocument/2006/relationships/hyperlink" Target="https://hoc10.vn/doc-sach/toan-3-tap-2/1/133/62/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hoc10.vn/doc-sach/toan-3-tap-2/1/133/62/" TargetMode="External"/><Relationship Id="rId4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58.svg"/><Relationship Id="rId4" Type="http://schemas.openxmlformats.org/officeDocument/2006/relationships/image" Target="../media/image35.sv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7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7.gi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hyperlink" Target="https://hoc10.vn/doc-sach/toan-3-tap-2/1/133/60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3.jp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hyperlink" Target="https://hoc10.vn/doc-sach/toan-3-tap-2/1/133/62/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hyperlink" Target="https://hoc10.vn/doc-sach/toan-3-tap-2/1/133/62/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6FA5DBD5-97D9-0EEC-5A75-DEB8CFAF914D}"/>
              </a:ext>
            </a:extLst>
          </p:cNvPr>
          <p:cNvSpPr txBox="1">
            <a:spLocks/>
          </p:cNvSpPr>
          <p:nvPr/>
        </p:nvSpPr>
        <p:spPr>
          <a:xfrm>
            <a:off x="1323008" y="2338145"/>
            <a:ext cx="9545983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00BF5-EC98-4774-EA83-38AF4A05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54" y="2184417"/>
            <a:ext cx="11641213" cy="21477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20131" flipH="1" flipV="1">
            <a:off x="-841412" y="5613888"/>
            <a:ext cx="2863091" cy="2247526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 rot="-208996">
            <a:off x="4169816" y="1164999"/>
            <a:ext cx="3590035" cy="247937"/>
          </a:xfrm>
          <a:prstGeom prst="line">
            <a:avLst/>
          </a:prstGeom>
          <a:ln w="114300" cap="rnd">
            <a:solidFill>
              <a:srgbClr val="DBCFC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8996">
            <a:off x="3851517" y="679140"/>
            <a:ext cx="466814" cy="111477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23944" y="5783195"/>
            <a:ext cx="1296685" cy="778011"/>
          </a:xfrm>
          <a:prstGeom prst="rect">
            <a:avLst/>
          </a:prstGeom>
        </p:spPr>
      </p:pic>
      <p:sp>
        <p:nvSpPr>
          <p:cNvPr id="24" name="TextBox 23">
            <a:hlinkClick r:id="rId10"/>
            <a:extLst>
              <a:ext uri="{FF2B5EF4-FFF2-40B4-BE49-F238E27FC236}">
                <a16:creationId xmlns:a16="http://schemas.microsoft.com/office/drawing/2014/main" id="{9F281B2D-BA67-2E5A-0EAC-2064F6BBEF6E}"/>
              </a:ext>
            </a:extLst>
          </p:cNvPr>
          <p:cNvSpPr txBox="1"/>
          <p:nvPr/>
        </p:nvSpPr>
        <p:spPr>
          <a:xfrm>
            <a:off x="4390033" y="639227"/>
            <a:ext cx="31496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4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334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 </a:t>
            </a:r>
            <a:r>
              <a:rPr lang="en-US" sz="3334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334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C3CF9F-9E29-59CA-9459-E6F986FD8BAE}"/>
              </a:ext>
            </a:extLst>
          </p:cNvPr>
          <p:cNvSpPr/>
          <p:nvPr/>
        </p:nvSpPr>
        <p:spPr>
          <a:xfrm>
            <a:off x="6688832" y="3022600"/>
            <a:ext cx="1261667" cy="5492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648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79D834-7FE5-F17D-A767-3DEE5D49D3ED}"/>
              </a:ext>
            </a:extLst>
          </p:cNvPr>
          <p:cNvSpPr/>
          <p:nvPr/>
        </p:nvSpPr>
        <p:spPr>
          <a:xfrm>
            <a:off x="6749099" y="3747355"/>
            <a:ext cx="998630" cy="3414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972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44C3D8-BF92-B9E7-7549-4B7DDE0CF6C6}"/>
              </a:ext>
            </a:extLst>
          </p:cNvPr>
          <p:cNvSpPr/>
          <p:nvPr/>
        </p:nvSpPr>
        <p:spPr>
          <a:xfrm>
            <a:off x="8444500" y="3087545"/>
            <a:ext cx="1261667" cy="37663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4 562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ECBF6-DDC0-E262-C8EE-5F72E947D961}"/>
              </a:ext>
            </a:extLst>
          </p:cNvPr>
          <p:cNvSpPr/>
          <p:nvPr/>
        </p:nvSpPr>
        <p:spPr>
          <a:xfrm>
            <a:off x="8506793" y="3712171"/>
            <a:ext cx="1261667" cy="37663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6 843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5761D2-4F21-6DF6-33BC-BC2714E1E91D}"/>
              </a:ext>
            </a:extLst>
          </p:cNvPr>
          <p:cNvSpPr/>
          <p:nvPr/>
        </p:nvSpPr>
        <p:spPr>
          <a:xfrm>
            <a:off x="10152808" y="3087545"/>
            <a:ext cx="1488605" cy="3414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32 046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69650B-DB8E-C4CC-D682-D68BEB5FEF23}"/>
              </a:ext>
            </a:extLst>
          </p:cNvPr>
          <p:cNvSpPr/>
          <p:nvPr/>
        </p:nvSpPr>
        <p:spPr>
          <a:xfrm>
            <a:off x="10208096" y="3747355"/>
            <a:ext cx="1488605" cy="3414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48 069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79E09F-6B83-E224-2717-F5F522736567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5C68B036-C152-0D0E-6EB8-3EF81A40E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70D583-CCB9-FCFF-B522-E16C3D8AFD1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62708B-C0B2-32B1-3684-C71F7C4D719F}"/>
              </a:ext>
            </a:extLst>
          </p:cNvPr>
          <p:cNvSpPr/>
          <p:nvPr/>
        </p:nvSpPr>
        <p:spPr>
          <a:xfrm>
            <a:off x="6096000" y="3867872"/>
            <a:ext cx="6096000" cy="2861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9304" y="1048657"/>
            <a:ext cx="485682" cy="8751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3E3162-E0A2-CD57-60AF-647763F1A457}"/>
              </a:ext>
            </a:extLst>
          </p:cNvPr>
          <p:cNvSpPr/>
          <p:nvPr/>
        </p:nvSpPr>
        <p:spPr>
          <a:xfrm>
            <a:off x="1734457" y="699894"/>
            <a:ext cx="9266576" cy="2053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43DBD167-122B-5CC4-04C3-20EEAE311403}"/>
              </a:ext>
            </a:extLst>
          </p:cNvPr>
          <p:cNvSpPr txBox="1"/>
          <p:nvPr/>
        </p:nvSpPr>
        <p:spPr>
          <a:xfrm>
            <a:off x="2183121" y="776302"/>
            <a:ext cx="7975600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5: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tiền.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D54F3329-9A27-E11C-F0CF-1EC30B26FF26}"/>
              </a:ext>
            </a:extLst>
          </p:cNvPr>
          <p:cNvSpPr/>
          <p:nvPr/>
        </p:nvSpPr>
        <p:spPr>
          <a:xfrm>
            <a:off x="8332839" y="2971800"/>
            <a:ext cx="965200" cy="914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C97F4-6190-2CA8-8EE5-0CFA4FAADBAE}"/>
              </a:ext>
            </a:extLst>
          </p:cNvPr>
          <p:cNvSpPr txBox="1"/>
          <p:nvPr/>
        </p:nvSpPr>
        <p:spPr>
          <a:xfrm>
            <a:off x="6223247" y="4323076"/>
            <a:ext cx="5968753" cy="19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960905" algn="l"/>
              </a:tabLst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  <a:tabLst>
                <a:tab pos="3960905" algn="l"/>
              </a:tabLst>
            </a:pP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4 500 × 5 = 22 500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B31EE-77E1-86B7-E00F-8529A4E2A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08" y="2728734"/>
            <a:ext cx="5897892" cy="355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  <p:bldP spid="24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57166" y="1811757"/>
            <a:ext cx="3396423" cy="4180081"/>
            <a:chOff x="0" y="0"/>
            <a:chExt cx="7852830" cy="7101446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7789330" cy="7037946"/>
            </a:xfrm>
            <a:custGeom>
              <a:avLst/>
              <a:gdLst/>
              <a:ahLst/>
              <a:cxnLst/>
              <a:rect l="l" t="t" r="r" b="b"/>
              <a:pathLst>
                <a:path w="7789330" h="7037946">
                  <a:moveTo>
                    <a:pt x="7696619" y="7037946"/>
                  </a:moveTo>
                  <a:lnTo>
                    <a:pt x="92710" y="7037946"/>
                  </a:lnTo>
                  <a:cubicBezTo>
                    <a:pt x="41910" y="7037946"/>
                    <a:pt x="0" y="6996037"/>
                    <a:pt x="0" y="694523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95350" y="0"/>
                  </a:lnTo>
                  <a:cubicBezTo>
                    <a:pt x="7746150" y="0"/>
                    <a:pt x="7788060" y="41910"/>
                    <a:pt x="7788060" y="92710"/>
                  </a:cubicBezTo>
                  <a:lnTo>
                    <a:pt x="7788060" y="6943966"/>
                  </a:lnTo>
                  <a:cubicBezTo>
                    <a:pt x="7789330" y="6996037"/>
                    <a:pt x="7747420" y="7037946"/>
                    <a:pt x="7696620" y="7037946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852830" cy="7101446"/>
            </a:xfrm>
            <a:custGeom>
              <a:avLst/>
              <a:gdLst/>
              <a:ahLst/>
              <a:cxnLst/>
              <a:rect l="l" t="t" r="r" b="b"/>
              <a:pathLst>
                <a:path w="7852830" h="7101446">
                  <a:moveTo>
                    <a:pt x="7728369" y="59690"/>
                  </a:moveTo>
                  <a:cubicBezTo>
                    <a:pt x="7763930" y="59690"/>
                    <a:pt x="7793140" y="88900"/>
                    <a:pt x="7793140" y="124460"/>
                  </a:cubicBezTo>
                  <a:lnTo>
                    <a:pt x="7793140" y="6976987"/>
                  </a:lnTo>
                  <a:cubicBezTo>
                    <a:pt x="7793140" y="7012546"/>
                    <a:pt x="7763930" y="7041756"/>
                    <a:pt x="7728369" y="7041756"/>
                  </a:cubicBezTo>
                  <a:lnTo>
                    <a:pt x="124460" y="7041756"/>
                  </a:lnTo>
                  <a:cubicBezTo>
                    <a:pt x="88900" y="7041756"/>
                    <a:pt x="59690" y="7012546"/>
                    <a:pt x="59690" y="6976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28370" y="59690"/>
                  </a:lnTo>
                  <a:moveTo>
                    <a:pt x="77283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76987"/>
                  </a:lnTo>
                  <a:cubicBezTo>
                    <a:pt x="0" y="7045567"/>
                    <a:pt x="55880" y="7101446"/>
                    <a:pt x="124460" y="7101446"/>
                  </a:cubicBezTo>
                  <a:lnTo>
                    <a:pt x="7728370" y="7101446"/>
                  </a:lnTo>
                  <a:cubicBezTo>
                    <a:pt x="7796950" y="7101446"/>
                    <a:pt x="7852830" y="7045567"/>
                    <a:pt x="7852830" y="6976987"/>
                  </a:cubicBezTo>
                  <a:lnTo>
                    <a:pt x="7852830" y="124460"/>
                  </a:lnTo>
                  <a:cubicBezTo>
                    <a:pt x="7852830" y="55880"/>
                    <a:pt x="7796950" y="0"/>
                    <a:pt x="7728370" y="0"/>
                  </a:cubicBezTo>
                  <a:close/>
                </a:path>
              </a:pathLst>
            </a:custGeom>
            <a:solidFill>
              <a:srgbClr val="FDBC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306366" y="1811757"/>
            <a:ext cx="3579270" cy="4485510"/>
            <a:chOff x="0" y="0"/>
            <a:chExt cx="8275590" cy="7101446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8212089" cy="7037946"/>
            </a:xfrm>
            <a:custGeom>
              <a:avLst/>
              <a:gdLst/>
              <a:ahLst/>
              <a:cxnLst/>
              <a:rect l="l" t="t" r="r" b="b"/>
              <a:pathLst>
                <a:path w="8212089" h="7037946">
                  <a:moveTo>
                    <a:pt x="8119380" y="7037946"/>
                  </a:moveTo>
                  <a:lnTo>
                    <a:pt x="92710" y="7037946"/>
                  </a:lnTo>
                  <a:cubicBezTo>
                    <a:pt x="41910" y="7037946"/>
                    <a:pt x="0" y="6996037"/>
                    <a:pt x="0" y="694523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118110" y="0"/>
                  </a:lnTo>
                  <a:cubicBezTo>
                    <a:pt x="8168910" y="0"/>
                    <a:pt x="8210820" y="41910"/>
                    <a:pt x="8210820" y="92710"/>
                  </a:cubicBezTo>
                  <a:lnTo>
                    <a:pt x="8210820" y="6943966"/>
                  </a:lnTo>
                  <a:cubicBezTo>
                    <a:pt x="8212089" y="6996037"/>
                    <a:pt x="8170180" y="7037946"/>
                    <a:pt x="8119380" y="7037946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8275589" cy="7101446"/>
            </a:xfrm>
            <a:custGeom>
              <a:avLst/>
              <a:gdLst/>
              <a:ahLst/>
              <a:cxnLst/>
              <a:rect l="l" t="t" r="r" b="b"/>
              <a:pathLst>
                <a:path w="8275589" h="7101446">
                  <a:moveTo>
                    <a:pt x="8151130" y="59690"/>
                  </a:moveTo>
                  <a:cubicBezTo>
                    <a:pt x="8186689" y="59690"/>
                    <a:pt x="8215899" y="88900"/>
                    <a:pt x="8215899" y="124460"/>
                  </a:cubicBezTo>
                  <a:lnTo>
                    <a:pt x="8215899" y="6976987"/>
                  </a:lnTo>
                  <a:cubicBezTo>
                    <a:pt x="8215899" y="7012546"/>
                    <a:pt x="8186689" y="7041756"/>
                    <a:pt x="8151130" y="7041756"/>
                  </a:cubicBezTo>
                  <a:lnTo>
                    <a:pt x="124460" y="7041756"/>
                  </a:lnTo>
                  <a:cubicBezTo>
                    <a:pt x="88900" y="7041756"/>
                    <a:pt x="59690" y="7012546"/>
                    <a:pt x="59690" y="6976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151130" y="59690"/>
                  </a:lnTo>
                  <a:moveTo>
                    <a:pt x="81511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76987"/>
                  </a:lnTo>
                  <a:cubicBezTo>
                    <a:pt x="0" y="7045567"/>
                    <a:pt x="55880" y="7101446"/>
                    <a:pt x="124460" y="7101446"/>
                  </a:cubicBezTo>
                  <a:lnTo>
                    <a:pt x="8151130" y="7101446"/>
                  </a:lnTo>
                  <a:cubicBezTo>
                    <a:pt x="8219710" y="7101446"/>
                    <a:pt x="8275589" y="7045567"/>
                    <a:pt x="8275589" y="6976987"/>
                  </a:cubicBezTo>
                  <a:lnTo>
                    <a:pt x="8275589" y="124460"/>
                  </a:lnTo>
                  <a:cubicBezTo>
                    <a:pt x="8275589" y="55880"/>
                    <a:pt x="8219710" y="0"/>
                    <a:pt x="8151130" y="0"/>
                  </a:cubicBezTo>
                  <a:close/>
                </a:path>
              </a:pathLst>
            </a:custGeom>
            <a:solidFill>
              <a:srgbClr val="FAA7A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106388" y="1811757"/>
            <a:ext cx="3399812" cy="4195343"/>
            <a:chOff x="0" y="0"/>
            <a:chExt cx="7860667" cy="7101446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7797167" cy="7037946"/>
            </a:xfrm>
            <a:custGeom>
              <a:avLst/>
              <a:gdLst/>
              <a:ahLst/>
              <a:cxnLst/>
              <a:rect l="l" t="t" r="r" b="b"/>
              <a:pathLst>
                <a:path w="7797167" h="7037946">
                  <a:moveTo>
                    <a:pt x="7704458" y="7037946"/>
                  </a:moveTo>
                  <a:lnTo>
                    <a:pt x="92710" y="7037946"/>
                  </a:lnTo>
                  <a:cubicBezTo>
                    <a:pt x="41910" y="7037946"/>
                    <a:pt x="0" y="6996037"/>
                    <a:pt x="0" y="694523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703187" y="0"/>
                  </a:lnTo>
                  <a:cubicBezTo>
                    <a:pt x="7753987" y="0"/>
                    <a:pt x="7795898" y="41910"/>
                    <a:pt x="7795898" y="92710"/>
                  </a:cubicBezTo>
                  <a:lnTo>
                    <a:pt x="7795898" y="6943966"/>
                  </a:lnTo>
                  <a:cubicBezTo>
                    <a:pt x="7797167" y="6996037"/>
                    <a:pt x="7755258" y="7037946"/>
                    <a:pt x="7704458" y="7037946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7860667" cy="7101446"/>
            </a:xfrm>
            <a:custGeom>
              <a:avLst/>
              <a:gdLst/>
              <a:ahLst/>
              <a:cxnLst/>
              <a:rect l="l" t="t" r="r" b="b"/>
              <a:pathLst>
                <a:path w="7860667" h="7101446">
                  <a:moveTo>
                    <a:pt x="7736208" y="59690"/>
                  </a:moveTo>
                  <a:cubicBezTo>
                    <a:pt x="7771767" y="59690"/>
                    <a:pt x="7800977" y="88900"/>
                    <a:pt x="7800977" y="124460"/>
                  </a:cubicBezTo>
                  <a:lnTo>
                    <a:pt x="7800977" y="6976987"/>
                  </a:lnTo>
                  <a:cubicBezTo>
                    <a:pt x="7800977" y="7012546"/>
                    <a:pt x="7771767" y="7041756"/>
                    <a:pt x="7736208" y="7041756"/>
                  </a:cubicBezTo>
                  <a:lnTo>
                    <a:pt x="124460" y="7041756"/>
                  </a:lnTo>
                  <a:cubicBezTo>
                    <a:pt x="88900" y="7041756"/>
                    <a:pt x="59690" y="7012546"/>
                    <a:pt x="59690" y="6976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36208" y="59690"/>
                  </a:lnTo>
                  <a:moveTo>
                    <a:pt x="773620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76987"/>
                  </a:lnTo>
                  <a:cubicBezTo>
                    <a:pt x="0" y="7045567"/>
                    <a:pt x="55880" y="7101446"/>
                    <a:pt x="124460" y="7101446"/>
                  </a:cubicBezTo>
                  <a:lnTo>
                    <a:pt x="7736208" y="7101446"/>
                  </a:lnTo>
                  <a:cubicBezTo>
                    <a:pt x="7804787" y="7101446"/>
                    <a:pt x="7860667" y="7045567"/>
                    <a:pt x="7860667" y="6976987"/>
                  </a:cubicBezTo>
                  <a:lnTo>
                    <a:pt x="7860667" y="124460"/>
                  </a:lnTo>
                  <a:cubicBezTo>
                    <a:pt x="7860667" y="55880"/>
                    <a:pt x="7804787" y="0"/>
                    <a:pt x="7736208" y="0"/>
                  </a:cubicBezTo>
                  <a:close/>
                </a:path>
              </a:pathLst>
            </a:custGeom>
            <a:solidFill>
              <a:srgbClr val="FDBC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86830">
            <a:off x="9675737" y="1479938"/>
            <a:ext cx="434565" cy="8199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69705">
            <a:off x="2299990" y="1335421"/>
            <a:ext cx="440953" cy="7909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1540">
            <a:off x="5709310" y="1431908"/>
            <a:ext cx="698772" cy="69003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61477" y="3191242"/>
            <a:ext cx="3534225" cy="1029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4 nhóm.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568911" y="2556044"/>
            <a:ext cx="2951021" cy="2691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40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cuộc.</a:t>
            </a:r>
            <a:endParaRPr lang="en-US" sz="2400" dirty="0">
              <a:solidFill>
                <a:srgbClr val="84492D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A3E59E-DFBE-8F45-C4AE-8545490BC671}"/>
              </a:ext>
            </a:extLst>
          </p:cNvPr>
          <p:cNvSpPr txBox="1"/>
          <p:nvPr/>
        </p:nvSpPr>
        <p:spPr>
          <a:xfrm>
            <a:off x="4514452" y="2290171"/>
            <a:ext cx="3348847" cy="333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lại.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84EB797-7635-B63A-D6C1-0F65FBA0A517}"/>
              </a:ext>
            </a:extLst>
          </p:cNvPr>
          <p:cNvSpPr/>
          <p:nvPr/>
        </p:nvSpPr>
        <p:spPr>
          <a:xfrm>
            <a:off x="3195263" y="1222625"/>
            <a:ext cx="5722706" cy="4222678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</a:rPr>
              <a:t>Qua bài học hôm nay, các em biết thêm được điều gì?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37624-8A35-7D40-2A24-28A5211848F0}"/>
              </a:ext>
            </a:extLst>
          </p:cNvPr>
          <p:cNvSpPr txBox="1"/>
          <p:nvPr/>
        </p:nvSpPr>
        <p:spPr>
          <a:xfrm>
            <a:off x="3510764" y="2856910"/>
            <a:ext cx="51704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n-lt"/>
              </a:rPr>
              <a:t>Khi đặt tính và tính, em nhắn bạn cần lưu ý những gì?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68B25A-77FA-B446-3661-40C3A09E2558}"/>
              </a:ext>
            </a:extLst>
          </p:cNvPr>
          <p:cNvSpPr/>
          <p:nvPr/>
        </p:nvSpPr>
        <p:spPr>
          <a:xfrm>
            <a:off x="1837068" y="1722479"/>
            <a:ext cx="9497237" cy="4426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6556" y="2331343"/>
            <a:ext cx="1353044" cy="10976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8050" y="5529347"/>
            <a:ext cx="1018984" cy="9400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220226" flipH="1">
            <a:off x="859695" y="4581814"/>
            <a:ext cx="937549" cy="9817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233478" y="287320"/>
            <a:ext cx="974065" cy="1252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854597-A07C-8F5D-A9CA-D5EAE02B5B7B}"/>
              </a:ext>
            </a:extLst>
          </p:cNvPr>
          <p:cNvSpPr txBox="1"/>
          <p:nvPr/>
        </p:nvSpPr>
        <p:spPr>
          <a:xfrm>
            <a:off x="2971640" y="570896"/>
            <a:ext cx="6261838" cy="9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34" b="1" dirty="0">
                <a:latin typeface="UTM Avo" panose="02040603050506020204" pitchFamily="18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5FFE9-A094-0101-C0C1-65F1CB019F37}"/>
              </a:ext>
            </a:extLst>
          </p:cNvPr>
          <p:cNvSpPr txBox="1"/>
          <p:nvPr/>
        </p:nvSpPr>
        <p:spPr>
          <a:xfrm>
            <a:off x="1879601" y="2012209"/>
            <a:ext cx="9347199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960905" algn="l"/>
              </a:tabLst>
            </a:pP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80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số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100 000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05218-351F-16BC-E6EF-667543491E15}"/>
              </a:ext>
            </a:extLst>
          </p:cNvPr>
          <p:cNvSpPr txBox="1"/>
          <p:nvPr/>
        </p:nvSpPr>
        <p:spPr>
          <a:xfrm>
            <a:off x="1819485" y="3923234"/>
            <a:ext cx="9220717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960905" algn="l"/>
              </a:tabLst>
            </a:pP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E35CDD-015C-4733-CBF0-0CBFF1C60473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7D2CDDB-E7A3-A7DA-179B-ADCA104FE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D48028-91C6-6574-1ACB-12E325F3418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819355-259B-85B0-8ACD-DA12452E789F}"/>
              </a:ext>
            </a:extLst>
          </p:cNvPr>
          <p:cNvSpPr/>
          <p:nvPr/>
        </p:nvSpPr>
        <p:spPr>
          <a:xfrm>
            <a:off x="86671" y="413561"/>
            <a:ext cx="5326911" cy="22541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03644" y="663449"/>
            <a:ext cx="581669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normalizeH="0" baseline="0" noProof="0" dirty="0">
                <a:ln/>
                <a:solidFill>
                  <a:schemeClr val="accent6">
                    <a:lumMod val="75000"/>
                  </a:schemeClr>
                </a:solidFill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Ong nhỏ và mật hoa</a:t>
            </a:r>
            <a:endParaRPr kumimoji="0" lang="en-US" sz="5400" b="1" i="0" u="none" strike="noStrike" kern="1200" normalizeH="0" baseline="0" noProof="0" dirty="0">
              <a:ln/>
              <a:solidFill>
                <a:schemeClr val="accent6">
                  <a:lumMod val="75000"/>
                </a:schemeClr>
              </a:solidFill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519488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90" y="3988318"/>
            <a:ext cx="2209800" cy="271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31" y="2114550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9839325" y="5505450"/>
            <a:ext cx="1524000" cy="11976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9929379" y="5919589"/>
            <a:ext cx="13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2B1ECB-06C0-F07E-FC44-E63EF39C5D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4961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965" y="4822669"/>
            <a:ext cx="1567186" cy="197945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59ACAC-EC4C-BE3C-625F-4666BAA3BDB3}"/>
              </a:ext>
            </a:extLst>
          </p:cNvPr>
          <p:cNvSpPr/>
          <p:nvPr/>
        </p:nvSpPr>
        <p:spPr>
          <a:xfrm>
            <a:off x="1878418" y="266700"/>
            <a:ext cx="7308112" cy="22461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FD5F6-6E19-784C-5D24-48BB1045709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0" y="535588"/>
            <a:ext cx="1567186" cy="1979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CB912-2500-D578-5162-94D6D9455964}"/>
              </a:ext>
            </a:extLst>
          </p:cNvPr>
          <p:cNvSpPr txBox="1"/>
          <p:nvPr/>
        </p:nvSpPr>
        <p:spPr>
          <a:xfrm>
            <a:off x="3213088" y="1235909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nhẩm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: 300 × 3 = ?</a:t>
            </a:r>
            <a:endParaRPr lang="en-US" sz="32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382792-9F83-5C94-D82E-1F906446FE06}"/>
              </a:ext>
            </a:extLst>
          </p:cNvPr>
          <p:cNvGrpSpPr/>
          <p:nvPr/>
        </p:nvGrpSpPr>
        <p:grpSpPr>
          <a:xfrm>
            <a:off x="3672487" y="3232297"/>
            <a:ext cx="6670159" cy="1860698"/>
            <a:chOff x="3672487" y="3232297"/>
            <a:chExt cx="6670159" cy="186069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E6BCD3A-FAEE-9E39-AE22-C95CDBC1B5B1}"/>
                </a:ext>
              </a:extLst>
            </p:cNvPr>
            <p:cNvSpPr/>
            <p:nvPr/>
          </p:nvSpPr>
          <p:spPr>
            <a:xfrm>
              <a:off x="3672487" y="3232297"/>
              <a:ext cx="6670159" cy="18606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5D0BD5-3B1F-22D2-67D6-A9ECA518CCBE}"/>
                </a:ext>
              </a:extLst>
            </p:cNvPr>
            <p:cNvSpPr txBox="1"/>
            <p:nvPr/>
          </p:nvSpPr>
          <p:spPr>
            <a:xfrm>
              <a:off x="4117368" y="3870258"/>
              <a:ext cx="60977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0" i="0" dirty="0">
                  <a:solidFill>
                    <a:srgbClr val="000000"/>
                  </a:solidFill>
                  <a:effectLst/>
                  <a:latin typeface="+mn-lt"/>
                </a:rPr>
                <a:t>300 </a:t>
              </a:r>
              <a:r>
                <a:rPr lang="en-US" sz="3200" b="0" i="0">
                  <a:solidFill>
                    <a:srgbClr val="000000"/>
                  </a:solidFill>
                  <a:effectLst/>
                  <a:latin typeface="+mn-lt"/>
                </a:rPr>
                <a:t>× 3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n-lt"/>
                </a:rPr>
                <a:t>= 900</a:t>
              </a:r>
              <a:endParaRPr lang="en-US" sz="3200" dirty="0">
                <a:latin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1BDF3E1-AC29-AFD4-F346-C938401A8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84961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965" y="4822669"/>
            <a:ext cx="1567186" cy="197945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59ACAC-EC4C-BE3C-625F-4666BAA3BDB3}"/>
              </a:ext>
            </a:extLst>
          </p:cNvPr>
          <p:cNvSpPr/>
          <p:nvPr/>
        </p:nvSpPr>
        <p:spPr>
          <a:xfrm>
            <a:off x="1878418" y="266700"/>
            <a:ext cx="7308112" cy="22461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FD5F6-6E19-784C-5D24-48BB1045709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0" y="535588"/>
            <a:ext cx="1567186" cy="1979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CB912-2500-D578-5162-94D6D9455964}"/>
              </a:ext>
            </a:extLst>
          </p:cNvPr>
          <p:cNvSpPr txBox="1"/>
          <p:nvPr/>
        </p:nvSpPr>
        <p:spPr>
          <a:xfrm>
            <a:off x="3213088" y="1235909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+mn-lt"/>
              </a:rPr>
              <a:t>Tính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nhẩm</a:t>
            </a:r>
            <a:r>
              <a:rPr lang="en-US" sz="3200" dirty="0">
                <a:latin typeface="+mn-lt"/>
              </a:rPr>
              <a:t>: 400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sz="3200" dirty="0">
                <a:latin typeface="+mn-lt"/>
              </a:rPr>
              <a:t> 2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650A59-7232-D75E-062F-8101BD7F0410}"/>
              </a:ext>
            </a:extLst>
          </p:cNvPr>
          <p:cNvGrpSpPr/>
          <p:nvPr/>
        </p:nvGrpSpPr>
        <p:grpSpPr>
          <a:xfrm>
            <a:off x="3672487" y="3232297"/>
            <a:ext cx="6670159" cy="1860698"/>
            <a:chOff x="3672487" y="3232297"/>
            <a:chExt cx="6670159" cy="186069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E6BCD3A-FAEE-9E39-AE22-C95CDBC1B5B1}"/>
                </a:ext>
              </a:extLst>
            </p:cNvPr>
            <p:cNvSpPr/>
            <p:nvPr/>
          </p:nvSpPr>
          <p:spPr>
            <a:xfrm>
              <a:off x="3672487" y="3232297"/>
              <a:ext cx="6670159" cy="18606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5D0BD5-3B1F-22D2-67D6-A9ECA518CCBE}"/>
                </a:ext>
              </a:extLst>
            </p:cNvPr>
            <p:cNvSpPr txBox="1"/>
            <p:nvPr/>
          </p:nvSpPr>
          <p:spPr>
            <a:xfrm>
              <a:off x="4117368" y="3870258"/>
              <a:ext cx="60977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+mn-lt"/>
                </a:rPr>
                <a:t>4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n-lt"/>
                </a:rPr>
                <a:t>00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+mn-lt"/>
                </a:rPr>
                <a:t> 2 = 800</a:t>
              </a:r>
              <a:endParaRPr lang="en-US" sz="3200" dirty="0">
                <a:latin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02190C1-0957-E8CE-F2ED-0DAEF9DD70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84961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292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D67718-114F-DEA0-04DB-AE4DCB7C6DBB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0D31CC1-6363-0282-B91C-ABA7CB9C7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17355A-7B00-FE73-082A-291E6AAB7BC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55457" y="4987993"/>
            <a:ext cx="2891191" cy="19696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2957" flipH="1">
            <a:off x="214795" y="2649122"/>
            <a:ext cx="2577844" cy="2800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6253" flipH="1">
            <a:off x="3444014" y="2519331"/>
            <a:ext cx="2160893" cy="25422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9974" flipH="1">
            <a:off x="6348218" y="2383585"/>
            <a:ext cx="2376589" cy="28137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55201" y="700037"/>
            <a:ext cx="1394443" cy="9290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2827" y="652701"/>
            <a:ext cx="1147132" cy="12351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143425">
            <a:off x="10921616" y="5032438"/>
            <a:ext cx="1105098" cy="11979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42025" flipH="1">
            <a:off x="-11421" y="6101312"/>
            <a:ext cx="1394443" cy="4897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6267" r="53690"/>
          <a:stretch>
            <a:fillRect/>
          </a:stretch>
        </p:blipFill>
        <p:spPr>
          <a:xfrm>
            <a:off x="2709663" y="1447610"/>
            <a:ext cx="428627" cy="562552"/>
          </a:xfrm>
          <a:prstGeom prst="rect">
            <a:avLst/>
          </a:prstGeom>
        </p:spPr>
      </p:pic>
      <p:sp>
        <p:nvSpPr>
          <p:cNvPr id="13" name="TextBox 13">
            <a:hlinkClick r:id="rId21"/>
          </p:cNvPr>
          <p:cNvSpPr txBox="1"/>
          <p:nvPr/>
        </p:nvSpPr>
        <p:spPr>
          <a:xfrm>
            <a:off x="2890264" y="844212"/>
            <a:ext cx="4915172" cy="79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3667" b="1" i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667" b="1" i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3667" i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3667" i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67" i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667" i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67" i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3667" i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67" i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667" i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8AFDED20-C3AA-7465-378B-F1988DB6D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6253" flipH="1">
            <a:off x="9468118" y="2693117"/>
            <a:ext cx="2160893" cy="25422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411214-81AC-6927-B5B7-4C76F7D1785E}"/>
              </a:ext>
            </a:extLst>
          </p:cNvPr>
          <p:cNvSpPr/>
          <p:nvPr/>
        </p:nvSpPr>
        <p:spPr>
          <a:xfrm>
            <a:off x="784499" y="3184192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438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E0AB9A-F602-8C3F-7848-1EA693B561B7}"/>
              </a:ext>
            </a:extLst>
          </p:cNvPr>
          <p:cNvSpPr/>
          <p:nvPr/>
        </p:nvSpPr>
        <p:spPr>
          <a:xfrm>
            <a:off x="864547" y="3852291"/>
            <a:ext cx="1127348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CAB6EA-7CDA-4760-A643-9C21308D5CA5}"/>
              </a:ext>
            </a:extLst>
          </p:cNvPr>
          <p:cNvCxnSpPr>
            <a:cxnSpLocks/>
          </p:cNvCxnSpPr>
          <p:nvPr/>
        </p:nvCxnSpPr>
        <p:spPr>
          <a:xfrm>
            <a:off x="784499" y="4273504"/>
            <a:ext cx="1256657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832417F-64BD-743A-53DB-C34832DC37C4}"/>
              </a:ext>
            </a:extLst>
          </p:cNvPr>
          <p:cNvSpPr/>
          <p:nvPr/>
        </p:nvSpPr>
        <p:spPr>
          <a:xfrm>
            <a:off x="784499" y="4323055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876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30B7F1-DD3D-90C7-DA97-83E3BB21C91E}"/>
              </a:ext>
            </a:extLst>
          </p:cNvPr>
          <p:cNvCxnSpPr/>
          <p:nvPr/>
        </p:nvCxnSpPr>
        <p:spPr>
          <a:xfrm>
            <a:off x="975379" y="4273504"/>
            <a:ext cx="132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B7195E3-C307-9E01-DC94-6484266D29C8}"/>
              </a:ext>
            </a:extLst>
          </p:cNvPr>
          <p:cNvSpPr/>
          <p:nvPr/>
        </p:nvSpPr>
        <p:spPr>
          <a:xfrm>
            <a:off x="3930234" y="3198123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1 911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4E523D-0E7C-DF86-3DB4-0ABBDA15536A}"/>
              </a:ext>
            </a:extLst>
          </p:cNvPr>
          <p:cNvSpPr/>
          <p:nvPr/>
        </p:nvSpPr>
        <p:spPr>
          <a:xfrm>
            <a:off x="4000215" y="3822417"/>
            <a:ext cx="1127348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9AFA4B-D498-93FB-4614-736C1A30B5B1}"/>
              </a:ext>
            </a:extLst>
          </p:cNvPr>
          <p:cNvCxnSpPr>
            <a:cxnSpLocks/>
          </p:cNvCxnSpPr>
          <p:nvPr/>
        </p:nvCxnSpPr>
        <p:spPr>
          <a:xfrm>
            <a:off x="3897540" y="4287435"/>
            <a:ext cx="1256657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4F3DF03-FEC2-4882-F54F-F24736673BC8}"/>
              </a:ext>
            </a:extLst>
          </p:cNvPr>
          <p:cNvSpPr/>
          <p:nvPr/>
        </p:nvSpPr>
        <p:spPr>
          <a:xfrm>
            <a:off x="3897540" y="4336986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9 555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B0AC7A-860E-0838-2A96-ACE548912682}"/>
              </a:ext>
            </a:extLst>
          </p:cNvPr>
          <p:cNvCxnSpPr/>
          <p:nvPr/>
        </p:nvCxnSpPr>
        <p:spPr>
          <a:xfrm>
            <a:off x="3855848" y="4273504"/>
            <a:ext cx="14920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BFE2ED1-A899-86E6-9B16-AD5E06FD23EB}"/>
              </a:ext>
            </a:extLst>
          </p:cNvPr>
          <p:cNvSpPr/>
          <p:nvPr/>
        </p:nvSpPr>
        <p:spPr>
          <a:xfrm>
            <a:off x="6934542" y="3296790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7 101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84033B-26DB-CA8B-DBF7-C263F3B59C24}"/>
              </a:ext>
            </a:extLst>
          </p:cNvPr>
          <p:cNvSpPr/>
          <p:nvPr/>
        </p:nvSpPr>
        <p:spPr>
          <a:xfrm>
            <a:off x="7045583" y="3887798"/>
            <a:ext cx="1127348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7AB249-E2CC-E6C8-F4CD-779047AE38A6}"/>
              </a:ext>
            </a:extLst>
          </p:cNvPr>
          <p:cNvCxnSpPr>
            <a:cxnSpLocks/>
          </p:cNvCxnSpPr>
          <p:nvPr/>
        </p:nvCxnSpPr>
        <p:spPr>
          <a:xfrm>
            <a:off x="6934542" y="4386102"/>
            <a:ext cx="1256657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A83ED7FB-1BDB-2E6D-7CB3-2E1C0E7E2056}"/>
              </a:ext>
            </a:extLst>
          </p:cNvPr>
          <p:cNvSpPr/>
          <p:nvPr/>
        </p:nvSpPr>
        <p:spPr>
          <a:xfrm>
            <a:off x="6934542" y="4435653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56 808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12016E-88FD-DD42-74F4-2BFD26C556AD}"/>
              </a:ext>
            </a:extLst>
          </p:cNvPr>
          <p:cNvCxnSpPr/>
          <p:nvPr/>
        </p:nvCxnSpPr>
        <p:spPr>
          <a:xfrm>
            <a:off x="6934542" y="4396894"/>
            <a:ext cx="15651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03ABC6A-5F3B-5466-45D9-2B2A3CA3387E}"/>
              </a:ext>
            </a:extLst>
          </p:cNvPr>
          <p:cNvSpPr/>
          <p:nvPr/>
        </p:nvSpPr>
        <p:spPr>
          <a:xfrm>
            <a:off x="9943401" y="3361672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12 061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95F4D6-B85D-38A6-5DA8-CA6CAC7C7131}"/>
              </a:ext>
            </a:extLst>
          </p:cNvPr>
          <p:cNvSpPr/>
          <p:nvPr/>
        </p:nvSpPr>
        <p:spPr>
          <a:xfrm>
            <a:off x="10023450" y="3996647"/>
            <a:ext cx="1127348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572747-6701-D502-C076-517B8189871E}"/>
              </a:ext>
            </a:extLst>
          </p:cNvPr>
          <p:cNvCxnSpPr>
            <a:cxnSpLocks/>
          </p:cNvCxnSpPr>
          <p:nvPr/>
        </p:nvCxnSpPr>
        <p:spPr>
          <a:xfrm>
            <a:off x="9946482" y="4450983"/>
            <a:ext cx="1256657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FD3E5BE-135A-BB9F-286A-9719813A0882}"/>
              </a:ext>
            </a:extLst>
          </p:cNvPr>
          <p:cNvSpPr/>
          <p:nvPr/>
        </p:nvSpPr>
        <p:spPr>
          <a:xfrm>
            <a:off x="9946482" y="4500534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48 244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3256A16-B727-2F63-6E3A-4B2C6A735533}"/>
              </a:ext>
            </a:extLst>
          </p:cNvPr>
          <p:cNvCxnSpPr/>
          <p:nvPr/>
        </p:nvCxnSpPr>
        <p:spPr>
          <a:xfrm>
            <a:off x="9815861" y="4435653"/>
            <a:ext cx="15851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31949A-3E80-9BF5-9BE8-50FBC165D3EE}"/>
              </a:ext>
            </a:extLst>
          </p:cNvPr>
          <p:cNvSpPr txBox="1"/>
          <p:nvPr/>
        </p:nvSpPr>
        <p:spPr>
          <a:xfrm>
            <a:off x="1093416" y="3493288"/>
            <a:ext cx="366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4EE961-C481-3BC7-5130-D8316043F6EC}"/>
              </a:ext>
            </a:extLst>
          </p:cNvPr>
          <p:cNvSpPr txBox="1"/>
          <p:nvPr/>
        </p:nvSpPr>
        <p:spPr>
          <a:xfrm>
            <a:off x="3893419" y="3493288"/>
            <a:ext cx="366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731970-5AAF-BA1B-2F3D-09D1697E7F57}"/>
              </a:ext>
            </a:extLst>
          </p:cNvPr>
          <p:cNvSpPr txBox="1"/>
          <p:nvPr/>
        </p:nvSpPr>
        <p:spPr>
          <a:xfrm>
            <a:off x="6934542" y="3622362"/>
            <a:ext cx="366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71B944-B44C-EE63-6BD8-8799FE42B61B}"/>
              </a:ext>
            </a:extLst>
          </p:cNvPr>
          <p:cNvSpPr txBox="1"/>
          <p:nvPr/>
        </p:nvSpPr>
        <p:spPr>
          <a:xfrm>
            <a:off x="9779356" y="3698295"/>
            <a:ext cx="366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9" grpId="0"/>
      <p:bldP spid="30" grpId="0"/>
      <p:bldP spid="33" grpId="0"/>
      <p:bldP spid="39" grpId="0"/>
      <p:bldP spid="40" grpId="0"/>
      <p:bldP spid="43" grpId="0"/>
      <p:bldP spid="47" grpId="0"/>
      <p:bldP spid="48" grpId="0"/>
      <p:bldP spid="51" grpId="0"/>
      <p:bldP spid="15" grpId="0"/>
      <p:bldP spid="16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DFB0B-85C4-E8E0-238C-6B3C94B08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488695" y="3831233"/>
            <a:ext cx="3334750" cy="278451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880188" y="5529347"/>
            <a:ext cx="3334750" cy="2784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7337" y="1236496"/>
            <a:ext cx="1353044" cy="10976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58050" y="5529347"/>
            <a:ext cx="1018984" cy="9400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220226" flipH="1">
            <a:off x="102792" y="2751300"/>
            <a:ext cx="937549" cy="981726"/>
          </a:xfrm>
          <a:prstGeom prst="rect">
            <a:avLst/>
          </a:prstGeom>
        </p:spPr>
      </p:pic>
      <p:sp>
        <p:nvSpPr>
          <p:cNvPr id="25" name="TextBox 24">
            <a:hlinkClick r:id="rId11"/>
            <a:extLst>
              <a:ext uri="{FF2B5EF4-FFF2-40B4-BE49-F238E27FC236}">
                <a16:creationId xmlns:a16="http://schemas.microsoft.com/office/drawing/2014/main" id="{0AB8F530-08AA-FAB2-2360-E5F74470BDC7}"/>
              </a:ext>
            </a:extLst>
          </p:cNvPr>
          <p:cNvSpPr txBox="1"/>
          <p:nvPr/>
        </p:nvSpPr>
        <p:spPr>
          <a:xfrm>
            <a:off x="2622039" y="473014"/>
            <a:ext cx="7030064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960905" algn="l"/>
              </a:tabLst>
            </a:pPr>
            <a:r>
              <a:rPr lang="en-US" sz="3334" b="1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334" b="1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3334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334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en-US" sz="3334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334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334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3334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lang="en-US" sz="3334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BD5A9D-D53B-DDAA-99A8-A0F97D15E9B8}"/>
              </a:ext>
            </a:extLst>
          </p:cNvPr>
          <p:cNvSpPr/>
          <p:nvPr/>
        </p:nvSpPr>
        <p:spPr>
          <a:xfrm>
            <a:off x="1525499" y="4523847"/>
            <a:ext cx="2274057" cy="957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6 000 x 5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13BF06-427F-7FB5-F09F-E1D1D96D694F}"/>
              </a:ext>
            </a:extLst>
          </p:cNvPr>
          <p:cNvSpPr/>
          <p:nvPr/>
        </p:nvSpPr>
        <p:spPr>
          <a:xfrm>
            <a:off x="1525499" y="5621504"/>
            <a:ext cx="2274057" cy="957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9 000 x 8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661A868-3BEB-C0B1-C369-D66DD2657C49}"/>
              </a:ext>
            </a:extLst>
          </p:cNvPr>
          <p:cNvSpPr/>
          <p:nvPr/>
        </p:nvSpPr>
        <p:spPr>
          <a:xfrm>
            <a:off x="6673004" y="4429119"/>
            <a:ext cx="2274057" cy="957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21 000 x 3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EE80D01-161B-125E-A025-397E8BBDDDF8}"/>
              </a:ext>
            </a:extLst>
          </p:cNvPr>
          <p:cNvSpPr/>
          <p:nvPr/>
        </p:nvSpPr>
        <p:spPr>
          <a:xfrm>
            <a:off x="6659895" y="5621504"/>
            <a:ext cx="2288988" cy="957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16 000 x 4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DAF306-F106-B35E-7D42-E947A6E9DAB2}"/>
              </a:ext>
            </a:extLst>
          </p:cNvPr>
          <p:cNvSpPr txBox="1"/>
          <p:nvPr/>
        </p:nvSpPr>
        <p:spPr>
          <a:xfrm>
            <a:off x="3799556" y="4720227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30 000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EA31A8-F22B-163C-8B40-31B21E2687F9}"/>
              </a:ext>
            </a:extLst>
          </p:cNvPr>
          <p:cNvSpPr txBox="1"/>
          <p:nvPr/>
        </p:nvSpPr>
        <p:spPr>
          <a:xfrm>
            <a:off x="3690195" y="5694418"/>
            <a:ext cx="2009858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72 000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4973AF-CBDE-C5AE-0C91-E5981C7AFA63}"/>
              </a:ext>
            </a:extLst>
          </p:cNvPr>
          <p:cNvSpPr txBox="1"/>
          <p:nvPr/>
        </p:nvSpPr>
        <p:spPr>
          <a:xfrm>
            <a:off x="8948883" y="4639972"/>
            <a:ext cx="1862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63 000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96EA58-1B3F-6DDF-6BE3-954627584A53}"/>
              </a:ext>
            </a:extLst>
          </p:cNvPr>
          <p:cNvSpPr txBox="1"/>
          <p:nvPr/>
        </p:nvSpPr>
        <p:spPr>
          <a:xfrm>
            <a:off x="9010526" y="5823053"/>
            <a:ext cx="1739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64 000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D19898-15EC-4EDE-0597-02217F1EA2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7486" y="1269233"/>
            <a:ext cx="6575169" cy="312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497518" y="4088684"/>
            <a:ext cx="3334750" cy="2784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7337" y="1236496"/>
            <a:ext cx="1353044" cy="10976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58050" y="5529347"/>
            <a:ext cx="1018984" cy="9400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220226" flipH="1">
            <a:off x="102792" y="2751300"/>
            <a:ext cx="937549" cy="981726"/>
          </a:xfrm>
          <a:prstGeom prst="rect">
            <a:avLst/>
          </a:prstGeom>
        </p:spPr>
      </p:pic>
      <p:sp>
        <p:nvSpPr>
          <p:cNvPr id="25" name="TextBox 24">
            <a:hlinkClick r:id="rId11"/>
            <a:extLst>
              <a:ext uri="{FF2B5EF4-FFF2-40B4-BE49-F238E27FC236}">
                <a16:creationId xmlns:a16="http://schemas.microsoft.com/office/drawing/2014/main" id="{0AB8F530-08AA-FAB2-2360-E5F74470BDC7}"/>
              </a:ext>
            </a:extLst>
          </p:cNvPr>
          <p:cNvSpPr txBox="1"/>
          <p:nvPr/>
        </p:nvSpPr>
        <p:spPr>
          <a:xfrm>
            <a:off x="2819302" y="530257"/>
            <a:ext cx="7030064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ClrTx/>
              <a:tabLst>
                <a:tab pos="3960905" algn="l"/>
              </a:tabLst>
              <a:defRPr/>
            </a:pPr>
            <a:r>
              <a:rPr lang="en-US" sz="3334" b="1" kern="12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334" b="1" kern="12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3334" kern="12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334" kern="12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34" kern="12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en-US" sz="3334" kern="12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334" kern="12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334" kern="12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34" kern="12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3334" kern="12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lang="en-US" sz="3334" kern="1200" dirty="0">
              <a:solidFill>
                <a:prstClr val="black"/>
              </a:solidFill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BD5A9D-D53B-DDAA-99A8-A0F97D15E9B8}"/>
              </a:ext>
            </a:extLst>
          </p:cNvPr>
          <p:cNvSpPr/>
          <p:nvPr/>
        </p:nvSpPr>
        <p:spPr>
          <a:xfrm>
            <a:off x="1140148" y="4523847"/>
            <a:ext cx="2351607" cy="957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30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  <a:r>
              <a:rPr lang="en-US" sz="3000" kern="12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000 x 9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13BF06-427F-7FB5-F09F-E1D1D96D694F}"/>
              </a:ext>
            </a:extLst>
          </p:cNvPr>
          <p:cNvSpPr/>
          <p:nvPr/>
        </p:nvSpPr>
        <p:spPr>
          <a:xfrm>
            <a:off x="1140148" y="5621504"/>
            <a:ext cx="2351607" cy="957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30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54</a:t>
            </a:r>
            <a:r>
              <a:rPr lang="en-US" sz="3000" kern="12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000 x </a:t>
            </a:r>
            <a:r>
              <a:rPr lang="en-US" sz="30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US" sz="3000" kern="12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661A868-3BEB-C0B1-C369-D66DD2657C49}"/>
              </a:ext>
            </a:extLst>
          </p:cNvPr>
          <p:cNvSpPr/>
          <p:nvPr/>
        </p:nvSpPr>
        <p:spPr>
          <a:xfrm>
            <a:off x="6470278" y="4901582"/>
            <a:ext cx="2216859" cy="957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30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71</a:t>
            </a:r>
            <a:r>
              <a:rPr lang="en-US" sz="3000" kern="12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000 x </a:t>
            </a:r>
            <a:r>
              <a:rPr lang="en-US" sz="30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r>
              <a:rPr lang="en-US" sz="3000" kern="12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DAF306-F106-B35E-7D42-E947A6E9DAB2}"/>
              </a:ext>
            </a:extLst>
          </p:cNvPr>
          <p:cNvSpPr txBox="1"/>
          <p:nvPr/>
        </p:nvSpPr>
        <p:spPr>
          <a:xfrm>
            <a:off x="3582284" y="4734145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buClrTx/>
              <a:defRPr/>
            </a:pPr>
            <a:r>
              <a:rPr lang="en-US" sz="3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= 90 000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EA31A8-F22B-163C-8B40-31B21E2687F9}"/>
              </a:ext>
            </a:extLst>
          </p:cNvPr>
          <p:cNvSpPr txBox="1"/>
          <p:nvPr/>
        </p:nvSpPr>
        <p:spPr>
          <a:xfrm>
            <a:off x="3491755" y="5693663"/>
            <a:ext cx="2009858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  <a:buClrTx/>
              <a:defRPr/>
            </a:pPr>
            <a:r>
              <a:rPr lang="en-US" sz="3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= 162 000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4973AF-CBDE-C5AE-0C91-E5981C7AFA63}"/>
              </a:ext>
            </a:extLst>
          </p:cNvPr>
          <p:cNvSpPr txBox="1"/>
          <p:nvPr/>
        </p:nvSpPr>
        <p:spPr>
          <a:xfrm>
            <a:off x="8888198" y="5070596"/>
            <a:ext cx="2296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buClrTx/>
              <a:defRPr/>
            </a:pPr>
            <a:r>
              <a:rPr lang="en-US" sz="3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= 426 000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2D26D-FE6C-7876-76E3-6E9FF741C9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7052" y="1419003"/>
            <a:ext cx="6575169" cy="31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6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473</Words>
  <Application>Microsoft Office PowerPoint</Application>
  <PresentationFormat>Widescreen</PresentationFormat>
  <Paragraphs>77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UTM Avo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10</cp:revision>
  <dcterms:modified xsi:type="dcterms:W3CDTF">2023-09-07T02:36:04Z</dcterms:modified>
</cp:coreProperties>
</file>