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72" r:id="rId2"/>
    <p:sldMasterId id="2147483684" r:id="rId3"/>
  </p:sldMasterIdLst>
  <p:notesMasterIdLst>
    <p:notesMasterId r:id="rId27"/>
  </p:notesMasterIdLst>
  <p:sldIdLst>
    <p:sldId id="256" r:id="rId4"/>
    <p:sldId id="259" r:id="rId5"/>
    <p:sldId id="273" r:id="rId6"/>
    <p:sldId id="260" r:id="rId7"/>
    <p:sldId id="271" r:id="rId8"/>
    <p:sldId id="281" r:id="rId9"/>
    <p:sldId id="282" r:id="rId10"/>
    <p:sldId id="283" r:id="rId11"/>
    <p:sldId id="284" r:id="rId12"/>
    <p:sldId id="285" r:id="rId13"/>
    <p:sldId id="286" r:id="rId14"/>
    <p:sldId id="287" r:id="rId15"/>
    <p:sldId id="288" r:id="rId16"/>
    <p:sldId id="289" r:id="rId17"/>
    <p:sldId id="257" r:id="rId18"/>
    <p:sldId id="274" r:id="rId19"/>
    <p:sldId id="290" r:id="rId20"/>
    <p:sldId id="291" r:id="rId21"/>
    <p:sldId id="292" r:id="rId22"/>
    <p:sldId id="263" r:id="rId23"/>
    <p:sldId id="277" r:id="rId24"/>
    <p:sldId id="279" r:id="rId25"/>
    <p:sldId id="280" r:id="rId26"/>
  </p:sldIdLst>
  <p:sldSz cx="12192000" cy="6858000"/>
  <p:notesSz cx="6858000" cy="9144000"/>
  <p:embeddedFontLst>
    <p:embeddedFont>
      <p:font typeface="Calibri" panose="020F0502020204030204" pitchFamily="34" charset="0"/>
      <p:regular r:id="rId28"/>
      <p:bold r:id="rId29"/>
      <p:italic r:id="rId30"/>
      <p:boldItalic r:id="rId31"/>
    </p:embeddedFont>
    <p:embeddedFont>
      <p:font typeface="Calibri Light" panose="020F0302020204030204" pitchFamily="34" charset="0"/>
      <p:regular r:id="rId32"/>
      <p:italic r:id="rId33"/>
    </p:embeddedFont>
    <p:embeddedFont>
      <p:font typeface="UTM Avo" panose="02040603050506020204" pitchFamily="18" charset="0"/>
      <p:regular r:id="rId34"/>
      <p:bold r:id="rId35"/>
      <p:italic r:id="rId36"/>
      <p:boldItalic r:id="rId37"/>
    </p:embeddedFont>
  </p:embeddedFontLst>
  <p:photoAlbum/>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F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780"/>
    <p:restoredTop sz="94643"/>
  </p:normalViewPr>
  <p:slideViewPr>
    <p:cSldViewPr snapToGrid="0">
      <p:cViewPr varScale="1">
        <p:scale>
          <a:sx n="104" d="100"/>
          <a:sy n="104" d="100"/>
        </p:scale>
        <p:origin x="222"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font" Target="fonts/font7.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6.fntdata"/><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2.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4.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A1B514-B897-A543-B660-FE497E8261AC}" type="datetimeFigureOut">
              <a:rPr lang="en-VN" smtClean="0"/>
              <a:t>12/21/2023</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614A7B-BCDB-D744-97E6-26B13A4AEDB6}" type="slidenum">
              <a:rPr lang="en-VN" smtClean="0"/>
              <a:t>‹#›</a:t>
            </a:fld>
            <a:endParaRPr lang="en-VN"/>
          </a:p>
        </p:txBody>
      </p:sp>
    </p:spTree>
    <p:extLst>
      <p:ext uri="{BB962C8B-B14F-4D97-AF65-F5344CB8AC3E}">
        <p14:creationId xmlns:p14="http://schemas.microsoft.com/office/powerpoint/2010/main" val="351223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58614A7B-BCDB-D744-97E6-26B13A4AEDB6}" type="slidenum">
              <a:rPr lang="en-VN" smtClean="0"/>
              <a:t>21</a:t>
            </a:fld>
            <a:endParaRPr lang="en-VN"/>
          </a:p>
        </p:txBody>
      </p:sp>
    </p:spTree>
    <p:extLst>
      <p:ext uri="{BB962C8B-B14F-4D97-AF65-F5344CB8AC3E}">
        <p14:creationId xmlns:p14="http://schemas.microsoft.com/office/powerpoint/2010/main" val="1027665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CB359-C368-FAAB-58D5-0D02FBB3D6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C032F6F-935E-C66B-8985-FCC117989D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EBAB38-F9B1-12E8-4194-CD76A9D9AD36}"/>
              </a:ext>
            </a:extLst>
          </p:cNvPr>
          <p:cNvSpPr>
            <a:spLocks noGrp="1"/>
          </p:cNvSpPr>
          <p:nvPr>
            <p:ph type="dt" sz="half" idx="10"/>
          </p:nvPr>
        </p:nvSpPr>
        <p:spPr/>
        <p:txBody>
          <a:bodyPr/>
          <a:lstStyle/>
          <a:p>
            <a:fld id="{9B35F583-0148-4553-964E-C48E0D09F0A7}" type="datetimeFigureOut">
              <a:rPr lang="en-US" smtClean="0"/>
              <a:t>12/21/2023</a:t>
            </a:fld>
            <a:endParaRPr lang="en-US"/>
          </a:p>
        </p:txBody>
      </p:sp>
      <p:sp>
        <p:nvSpPr>
          <p:cNvPr id="5" name="Footer Placeholder 4">
            <a:extLst>
              <a:ext uri="{FF2B5EF4-FFF2-40B4-BE49-F238E27FC236}">
                <a16:creationId xmlns:a16="http://schemas.microsoft.com/office/drawing/2014/main" id="{7510F5B9-0BBA-6237-AA41-7C8A68FB5B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73F7DC-A0D2-2B59-3108-A6C6969B3DF2}"/>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36897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B10C0-86E6-71B8-02C1-6ADF112455A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49FDAF7-A048-683D-CCCC-A63BA5B51F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8BC5C8-39F6-6DD7-9FBA-7C02F011CA7E}"/>
              </a:ext>
            </a:extLst>
          </p:cNvPr>
          <p:cNvSpPr>
            <a:spLocks noGrp="1"/>
          </p:cNvSpPr>
          <p:nvPr>
            <p:ph type="dt" sz="half" idx="10"/>
          </p:nvPr>
        </p:nvSpPr>
        <p:spPr/>
        <p:txBody>
          <a:bodyPr/>
          <a:lstStyle/>
          <a:p>
            <a:fld id="{9B35F583-0148-4553-964E-C48E0D09F0A7}" type="datetimeFigureOut">
              <a:rPr lang="en-US" smtClean="0"/>
              <a:t>12/21/2023</a:t>
            </a:fld>
            <a:endParaRPr lang="en-US"/>
          </a:p>
        </p:txBody>
      </p:sp>
      <p:sp>
        <p:nvSpPr>
          <p:cNvPr id="5" name="Footer Placeholder 4">
            <a:extLst>
              <a:ext uri="{FF2B5EF4-FFF2-40B4-BE49-F238E27FC236}">
                <a16:creationId xmlns:a16="http://schemas.microsoft.com/office/drawing/2014/main" id="{BEADA172-8CFC-0C43-AABF-1121A5E1CD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5E851D-8129-DE77-B672-9040F1A251DC}"/>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4728669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0A3BDA-1EAA-353D-F8DE-1FA3FAC253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114AA8-3789-CBC3-5C55-CAEDF3B88E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9B3290-4B06-5823-1D14-C03BE4FA6A47}"/>
              </a:ext>
            </a:extLst>
          </p:cNvPr>
          <p:cNvSpPr>
            <a:spLocks noGrp="1"/>
          </p:cNvSpPr>
          <p:nvPr>
            <p:ph type="dt" sz="half" idx="10"/>
          </p:nvPr>
        </p:nvSpPr>
        <p:spPr/>
        <p:txBody>
          <a:bodyPr/>
          <a:lstStyle/>
          <a:p>
            <a:fld id="{9B35F583-0148-4553-964E-C48E0D09F0A7}" type="datetimeFigureOut">
              <a:rPr lang="en-US" smtClean="0"/>
              <a:t>12/21/2023</a:t>
            </a:fld>
            <a:endParaRPr lang="en-US"/>
          </a:p>
        </p:txBody>
      </p:sp>
      <p:sp>
        <p:nvSpPr>
          <p:cNvPr id="5" name="Footer Placeholder 4">
            <a:extLst>
              <a:ext uri="{FF2B5EF4-FFF2-40B4-BE49-F238E27FC236}">
                <a16:creationId xmlns:a16="http://schemas.microsoft.com/office/drawing/2014/main" id="{647E6A11-9C61-AEB0-DA00-C59F4DD3A1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C08BEB-E646-E98F-031B-DAA706C808D8}"/>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482438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04949BE-1264-40E4-BDA5-77919F8C2881}" type="datetimeFigureOut">
              <a:rPr lang="en-US" smtClean="0"/>
              <a:t>12/21/2023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9325373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227389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04949BE-1264-40E4-BDA5-77919F8C2881}" type="datetimeFigureOut">
              <a:rPr lang="en-US" smtClean="0"/>
              <a:t>12/21/2023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6123493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4949BE-1264-40E4-BDA5-77919F8C2881}" type="datetimeFigureOut">
              <a:rPr lang="en-US" smtClean="0"/>
              <a:t>12/21/2023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1904638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4949BE-1264-40E4-BDA5-77919F8C2881}" type="datetimeFigureOut">
              <a:rPr lang="en-US" smtClean="0"/>
              <a:t>12/21/2023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4498402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4949BE-1264-40E4-BDA5-77919F8C2881}" type="datetimeFigureOut">
              <a:rPr lang="en-US" smtClean="0"/>
              <a:t>12/21/2023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1941445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949BE-1264-40E4-BDA5-77919F8C2881}" type="datetimeFigureOut">
              <a:rPr lang="en-US" smtClean="0"/>
              <a:t>12/21/2023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9282811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12/21/2023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118808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DD68C-4EF3-3E93-F0E4-7A1EAF30AE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CA9882-3F56-BADC-45F5-A1FA9E2846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E2AE65-1C31-E61D-C80A-17679EA4FBF9}"/>
              </a:ext>
            </a:extLst>
          </p:cNvPr>
          <p:cNvSpPr>
            <a:spLocks noGrp="1"/>
          </p:cNvSpPr>
          <p:nvPr>
            <p:ph type="dt" sz="half" idx="10"/>
          </p:nvPr>
        </p:nvSpPr>
        <p:spPr/>
        <p:txBody>
          <a:bodyPr/>
          <a:lstStyle/>
          <a:p>
            <a:fld id="{9B35F583-0148-4553-964E-C48E0D09F0A7}" type="datetimeFigureOut">
              <a:rPr lang="en-US" smtClean="0"/>
              <a:t>12/21/2023</a:t>
            </a:fld>
            <a:endParaRPr lang="en-US"/>
          </a:p>
        </p:txBody>
      </p:sp>
      <p:sp>
        <p:nvSpPr>
          <p:cNvPr id="5" name="Footer Placeholder 4">
            <a:extLst>
              <a:ext uri="{FF2B5EF4-FFF2-40B4-BE49-F238E27FC236}">
                <a16:creationId xmlns:a16="http://schemas.microsoft.com/office/drawing/2014/main" id="{CB217C64-8BD3-3E2A-43D6-03E9842166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9A8E1E-00B5-FF84-1631-BE2FDBC68533}"/>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5029421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12/21/2023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9120153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495238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0645481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163EA-5E16-0164-3BF7-EC6193188E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76C1A5-D051-8CD0-E385-04A1BB9C46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5E8B92-5EBB-861C-F641-232B78583BCE}"/>
              </a:ext>
            </a:extLst>
          </p:cNvPr>
          <p:cNvSpPr>
            <a:spLocks noGrp="1"/>
          </p:cNvSpPr>
          <p:nvPr>
            <p:ph type="dt" sz="half" idx="10"/>
          </p:nvPr>
        </p:nvSpPr>
        <p:spPr/>
        <p:txBody>
          <a:bodyPr/>
          <a:lstStyle/>
          <a:p>
            <a:fld id="{27CDEAE1-69FA-42CF-B65D-944C8BD08CC2}" type="datetimeFigureOut">
              <a:rPr lang="en-US" smtClean="0"/>
              <a:t>12/21/2023</a:t>
            </a:fld>
            <a:endParaRPr lang="en-US"/>
          </a:p>
        </p:txBody>
      </p:sp>
      <p:sp>
        <p:nvSpPr>
          <p:cNvPr id="5" name="Footer Placeholder 4">
            <a:extLst>
              <a:ext uri="{FF2B5EF4-FFF2-40B4-BE49-F238E27FC236}">
                <a16:creationId xmlns:a16="http://schemas.microsoft.com/office/drawing/2014/main" id="{07DE1FA5-F0E9-920C-9617-20FF0411F8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35CBFB-D74C-A513-032C-49C669C55A90}"/>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7603531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F5FB1-B7B6-E690-03F9-2334931133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A55743-94AF-F71F-6977-BA5AC7FF25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935840-7275-07FB-4ECD-6A47C5E26F44}"/>
              </a:ext>
            </a:extLst>
          </p:cNvPr>
          <p:cNvSpPr>
            <a:spLocks noGrp="1"/>
          </p:cNvSpPr>
          <p:nvPr>
            <p:ph type="dt" sz="half" idx="10"/>
          </p:nvPr>
        </p:nvSpPr>
        <p:spPr/>
        <p:txBody>
          <a:bodyPr/>
          <a:lstStyle/>
          <a:p>
            <a:fld id="{27CDEAE1-69FA-42CF-B65D-944C8BD08CC2}" type="datetimeFigureOut">
              <a:rPr lang="en-US" smtClean="0"/>
              <a:t>12/21/2023</a:t>
            </a:fld>
            <a:endParaRPr lang="en-US"/>
          </a:p>
        </p:txBody>
      </p:sp>
      <p:sp>
        <p:nvSpPr>
          <p:cNvPr id="5" name="Footer Placeholder 4">
            <a:extLst>
              <a:ext uri="{FF2B5EF4-FFF2-40B4-BE49-F238E27FC236}">
                <a16:creationId xmlns:a16="http://schemas.microsoft.com/office/drawing/2014/main" id="{90F6FB95-8616-2719-0EF2-AD6DA12AD8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D52DA1-4EAA-5B92-2E1E-54F03167DAD4}"/>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2113111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35860-AEC1-F21E-9439-AC5E985F83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516979-79D4-4C8A-C601-95DC67AF07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0C1366-F510-43D2-F98E-965A52513E53}"/>
              </a:ext>
            </a:extLst>
          </p:cNvPr>
          <p:cNvSpPr>
            <a:spLocks noGrp="1"/>
          </p:cNvSpPr>
          <p:nvPr>
            <p:ph type="dt" sz="half" idx="10"/>
          </p:nvPr>
        </p:nvSpPr>
        <p:spPr/>
        <p:txBody>
          <a:bodyPr/>
          <a:lstStyle/>
          <a:p>
            <a:fld id="{27CDEAE1-69FA-42CF-B65D-944C8BD08CC2}" type="datetimeFigureOut">
              <a:rPr lang="en-US" smtClean="0"/>
              <a:t>12/21/2023</a:t>
            </a:fld>
            <a:endParaRPr lang="en-US"/>
          </a:p>
        </p:txBody>
      </p:sp>
      <p:sp>
        <p:nvSpPr>
          <p:cNvPr id="5" name="Footer Placeholder 4">
            <a:extLst>
              <a:ext uri="{FF2B5EF4-FFF2-40B4-BE49-F238E27FC236}">
                <a16:creationId xmlns:a16="http://schemas.microsoft.com/office/drawing/2014/main" id="{028A0301-AFD1-A01E-9432-7C0E9BEA62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AA5184-EEF7-EE92-A5D4-839DE873B3CE}"/>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932082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B18EF-B2D9-B1BE-C161-D13DE68974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CEA824-C61F-1EF0-F51E-18319AA1BC2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94C721-113D-8B59-E65F-84AE609CA1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02189D-BD29-274B-72ED-B84764A073FE}"/>
              </a:ext>
            </a:extLst>
          </p:cNvPr>
          <p:cNvSpPr>
            <a:spLocks noGrp="1"/>
          </p:cNvSpPr>
          <p:nvPr>
            <p:ph type="dt" sz="half" idx="10"/>
          </p:nvPr>
        </p:nvSpPr>
        <p:spPr/>
        <p:txBody>
          <a:bodyPr/>
          <a:lstStyle/>
          <a:p>
            <a:fld id="{27CDEAE1-69FA-42CF-B65D-944C8BD08CC2}" type="datetimeFigureOut">
              <a:rPr lang="en-US" smtClean="0"/>
              <a:t>12/21/2023</a:t>
            </a:fld>
            <a:endParaRPr lang="en-US"/>
          </a:p>
        </p:txBody>
      </p:sp>
      <p:sp>
        <p:nvSpPr>
          <p:cNvPr id="6" name="Footer Placeholder 5">
            <a:extLst>
              <a:ext uri="{FF2B5EF4-FFF2-40B4-BE49-F238E27FC236}">
                <a16:creationId xmlns:a16="http://schemas.microsoft.com/office/drawing/2014/main" id="{CFECB693-E414-2C0A-CAA5-15C4CB3F70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7725BF-2EEF-84C6-2BB1-729C28E20F24}"/>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0101320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96D48-1528-BF8A-2F89-D761D88DBF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3901AC-E4A8-58D0-A52E-5CADBFB11D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DA3EE9-7C77-EEFC-CE78-00E89BAE88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B90C92-E471-B5F7-6BEC-2CE3E14082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400897-423C-07E1-A10A-7C59F23AA4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D8E054-52BB-9483-E1EB-D05C5880E859}"/>
              </a:ext>
            </a:extLst>
          </p:cNvPr>
          <p:cNvSpPr>
            <a:spLocks noGrp="1"/>
          </p:cNvSpPr>
          <p:nvPr>
            <p:ph type="dt" sz="half" idx="10"/>
          </p:nvPr>
        </p:nvSpPr>
        <p:spPr/>
        <p:txBody>
          <a:bodyPr/>
          <a:lstStyle/>
          <a:p>
            <a:fld id="{27CDEAE1-69FA-42CF-B65D-944C8BD08CC2}" type="datetimeFigureOut">
              <a:rPr lang="en-US" smtClean="0"/>
              <a:t>12/21/2023</a:t>
            </a:fld>
            <a:endParaRPr lang="en-US"/>
          </a:p>
        </p:txBody>
      </p:sp>
      <p:sp>
        <p:nvSpPr>
          <p:cNvPr id="8" name="Footer Placeholder 7">
            <a:extLst>
              <a:ext uri="{FF2B5EF4-FFF2-40B4-BE49-F238E27FC236}">
                <a16:creationId xmlns:a16="http://schemas.microsoft.com/office/drawing/2014/main" id="{39EC79F0-876F-DCD2-6992-E25F90C2DA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89AE4E-2FE4-95BC-1725-EACD29A4E573}"/>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8249322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3D625-FC08-D663-FF18-8710C7E8A0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814C6F2-7565-5AD1-9625-7F784BA6240B}"/>
              </a:ext>
            </a:extLst>
          </p:cNvPr>
          <p:cNvSpPr>
            <a:spLocks noGrp="1"/>
          </p:cNvSpPr>
          <p:nvPr>
            <p:ph type="dt" sz="half" idx="10"/>
          </p:nvPr>
        </p:nvSpPr>
        <p:spPr/>
        <p:txBody>
          <a:bodyPr/>
          <a:lstStyle/>
          <a:p>
            <a:fld id="{27CDEAE1-69FA-42CF-B65D-944C8BD08CC2}" type="datetimeFigureOut">
              <a:rPr lang="en-US" smtClean="0"/>
              <a:t>12/21/2023</a:t>
            </a:fld>
            <a:endParaRPr lang="en-US"/>
          </a:p>
        </p:txBody>
      </p:sp>
      <p:sp>
        <p:nvSpPr>
          <p:cNvPr id="4" name="Footer Placeholder 3">
            <a:extLst>
              <a:ext uri="{FF2B5EF4-FFF2-40B4-BE49-F238E27FC236}">
                <a16:creationId xmlns:a16="http://schemas.microsoft.com/office/drawing/2014/main" id="{418EB37D-3164-F74D-30C0-A3CF9C906B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FD8DA1A-C6DA-15F4-F28F-12A6846DE7B6}"/>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7497557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0373B0-FE23-81C5-1342-81A7DE13F603}"/>
              </a:ext>
            </a:extLst>
          </p:cNvPr>
          <p:cNvSpPr>
            <a:spLocks noGrp="1"/>
          </p:cNvSpPr>
          <p:nvPr>
            <p:ph type="dt" sz="half" idx="10"/>
          </p:nvPr>
        </p:nvSpPr>
        <p:spPr/>
        <p:txBody>
          <a:bodyPr/>
          <a:lstStyle/>
          <a:p>
            <a:fld id="{27CDEAE1-69FA-42CF-B65D-944C8BD08CC2}" type="datetimeFigureOut">
              <a:rPr lang="en-US" smtClean="0"/>
              <a:t>12/21/2023</a:t>
            </a:fld>
            <a:endParaRPr lang="en-US"/>
          </a:p>
        </p:txBody>
      </p:sp>
      <p:sp>
        <p:nvSpPr>
          <p:cNvPr id="3" name="Footer Placeholder 2">
            <a:extLst>
              <a:ext uri="{FF2B5EF4-FFF2-40B4-BE49-F238E27FC236}">
                <a16:creationId xmlns:a16="http://schemas.microsoft.com/office/drawing/2014/main" id="{71A0B33B-6F6D-08CE-F79B-EDC97DD9C0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C02294D-94A1-C185-CA85-2DE03FE4CCC7}"/>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4046522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7DA0A-999E-F79D-3D7B-BC0F80AB91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93E550-A2B2-1FD4-FC5E-0155D7D380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7FD8D4-E3E9-3387-ECDD-20703B5339EC}"/>
              </a:ext>
            </a:extLst>
          </p:cNvPr>
          <p:cNvSpPr>
            <a:spLocks noGrp="1"/>
          </p:cNvSpPr>
          <p:nvPr>
            <p:ph type="dt" sz="half" idx="10"/>
          </p:nvPr>
        </p:nvSpPr>
        <p:spPr/>
        <p:txBody>
          <a:bodyPr/>
          <a:lstStyle/>
          <a:p>
            <a:fld id="{9B35F583-0148-4553-964E-C48E0D09F0A7}" type="datetimeFigureOut">
              <a:rPr lang="en-US" smtClean="0"/>
              <a:t>12/21/2023</a:t>
            </a:fld>
            <a:endParaRPr lang="en-US"/>
          </a:p>
        </p:txBody>
      </p:sp>
      <p:sp>
        <p:nvSpPr>
          <p:cNvPr id="5" name="Footer Placeholder 4">
            <a:extLst>
              <a:ext uri="{FF2B5EF4-FFF2-40B4-BE49-F238E27FC236}">
                <a16:creationId xmlns:a16="http://schemas.microsoft.com/office/drawing/2014/main" id="{F5FE3999-2E2F-4649-76D3-B231DD6528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73A913-02D6-7024-9DDD-B530DE88D33C}"/>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514561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85DBE-06F2-A90E-2773-94F8464192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8090A59-53B7-5DAD-4D2D-46531514AE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C06CDE-6ADF-3AE3-6DFD-D9A0EC8BB5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6B2EB0-C857-5536-3D6F-AEB2489AF9A7}"/>
              </a:ext>
            </a:extLst>
          </p:cNvPr>
          <p:cNvSpPr>
            <a:spLocks noGrp="1"/>
          </p:cNvSpPr>
          <p:nvPr>
            <p:ph type="dt" sz="half" idx="10"/>
          </p:nvPr>
        </p:nvSpPr>
        <p:spPr/>
        <p:txBody>
          <a:bodyPr/>
          <a:lstStyle/>
          <a:p>
            <a:fld id="{27CDEAE1-69FA-42CF-B65D-944C8BD08CC2}" type="datetimeFigureOut">
              <a:rPr lang="en-US" smtClean="0"/>
              <a:t>12/21/2023</a:t>
            </a:fld>
            <a:endParaRPr lang="en-US"/>
          </a:p>
        </p:txBody>
      </p:sp>
      <p:sp>
        <p:nvSpPr>
          <p:cNvPr id="6" name="Footer Placeholder 5">
            <a:extLst>
              <a:ext uri="{FF2B5EF4-FFF2-40B4-BE49-F238E27FC236}">
                <a16:creationId xmlns:a16="http://schemas.microsoft.com/office/drawing/2014/main" id="{63D6DA25-59E1-8576-4DDB-60DD5B5CB1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9E5CBE-DCE2-C05B-F325-632066928EAC}"/>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203112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5A1A3-C002-BE74-93F5-FDB4A1AC85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077B58-B74F-002B-32B6-14E76C63AD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11DC5D-FF3E-4100-4F80-E4D1073F84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EA2486-3500-0000-44B3-599E88FABF10}"/>
              </a:ext>
            </a:extLst>
          </p:cNvPr>
          <p:cNvSpPr>
            <a:spLocks noGrp="1"/>
          </p:cNvSpPr>
          <p:nvPr>
            <p:ph type="dt" sz="half" idx="10"/>
          </p:nvPr>
        </p:nvSpPr>
        <p:spPr/>
        <p:txBody>
          <a:bodyPr/>
          <a:lstStyle/>
          <a:p>
            <a:fld id="{27CDEAE1-69FA-42CF-B65D-944C8BD08CC2}" type="datetimeFigureOut">
              <a:rPr lang="en-US" smtClean="0"/>
              <a:t>12/21/2023</a:t>
            </a:fld>
            <a:endParaRPr lang="en-US"/>
          </a:p>
        </p:txBody>
      </p:sp>
      <p:sp>
        <p:nvSpPr>
          <p:cNvPr id="6" name="Footer Placeholder 5">
            <a:extLst>
              <a:ext uri="{FF2B5EF4-FFF2-40B4-BE49-F238E27FC236}">
                <a16:creationId xmlns:a16="http://schemas.microsoft.com/office/drawing/2014/main" id="{595029E0-8C18-D056-9955-D030C24E87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A773AE-FB84-2633-7C9E-CF58AF68EAD8}"/>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794353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393D7-77AB-6883-3786-975512956D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748A89-586A-D3F5-2955-B2C04E3398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D291DF-C5C3-9C6D-FABE-2704A8FE99BF}"/>
              </a:ext>
            </a:extLst>
          </p:cNvPr>
          <p:cNvSpPr>
            <a:spLocks noGrp="1"/>
          </p:cNvSpPr>
          <p:nvPr>
            <p:ph type="dt" sz="half" idx="10"/>
          </p:nvPr>
        </p:nvSpPr>
        <p:spPr/>
        <p:txBody>
          <a:bodyPr/>
          <a:lstStyle/>
          <a:p>
            <a:fld id="{27CDEAE1-69FA-42CF-B65D-944C8BD08CC2}" type="datetimeFigureOut">
              <a:rPr lang="en-US" smtClean="0"/>
              <a:t>12/21/2023</a:t>
            </a:fld>
            <a:endParaRPr lang="en-US"/>
          </a:p>
        </p:txBody>
      </p:sp>
      <p:sp>
        <p:nvSpPr>
          <p:cNvPr id="5" name="Footer Placeholder 4">
            <a:extLst>
              <a:ext uri="{FF2B5EF4-FFF2-40B4-BE49-F238E27FC236}">
                <a16:creationId xmlns:a16="http://schemas.microsoft.com/office/drawing/2014/main" id="{A4A8887F-0F21-1832-AFB6-2C135249C3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075050-4C27-476B-843C-DD44B93ADC8F}"/>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5664753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EFA051-CA26-FA49-A07B-5EA4E5FC910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B17C35-63EA-6A66-24CE-146DFB58568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B6019F-AA6A-078D-9D2E-AB27C7AACBA0}"/>
              </a:ext>
            </a:extLst>
          </p:cNvPr>
          <p:cNvSpPr>
            <a:spLocks noGrp="1"/>
          </p:cNvSpPr>
          <p:nvPr>
            <p:ph type="dt" sz="half" idx="10"/>
          </p:nvPr>
        </p:nvSpPr>
        <p:spPr/>
        <p:txBody>
          <a:bodyPr/>
          <a:lstStyle/>
          <a:p>
            <a:fld id="{27CDEAE1-69FA-42CF-B65D-944C8BD08CC2}" type="datetimeFigureOut">
              <a:rPr lang="en-US" smtClean="0"/>
              <a:t>12/21/2023</a:t>
            </a:fld>
            <a:endParaRPr lang="en-US"/>
          </a:p>
        </p:txBody>
      </p:sp>
      <p:sp>
        <p:nvSpPr>
          <p:cNvPr id="5" name="Footer Placeholder 4">
            <a:extLst>
              <a:ext uri="{FF2B5EF4-FFF2-40B4-BE49-F238E27FC236}">
                <a16:creationId xmlns:a16="http://schemas.microsoft.com/office/drawing/2014/main" id="{C438E183-218B-EC4C-402E-8CFDF480AC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13DF49-864D-94D6-0F01-4C5F95F2896C}"/>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7858105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A10D7-43E2-27E6-B52B-80214C7A82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3B1AF0-1660-95CB-8909-C7079FB0B4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2CF109-C42D-ABD0-92C8-8E04F6898BA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43B5F6-C21A-532C-A7A0-20FFA9B88BCF}"/>
              </a:ext>
            </a:extLst>
          </p:cNvPr>
          <p:cNvSpPr>
            <a:spLocks noGrp="1"/>
          </p:cNvSpPr>
          <p:nvPr>
            <p:ph type="dt" sz="half" idx="10"/>
          </p:nvPr>
        </p:nvSpPr>
        <p:spPr/>
        <p:txBody>
          <a:bodyPr/>
          <a:lstStyle/>
          <a:p>
            <a:fld id="{9B35F583-0148-4553-964E-C48E0D09F0A7}" type="datetimeFigureOut">
              <a:rPr lang="en-US" smtClean="0"/>
              <a:t>12/21/2023</a:t>
            </a:fld>
            <a:endParaRPr lang="en-US"/>
          </a:p>
        </p:txBody>
      </p:sp>
      <p:sp>
        <p:nvSpPr>
          <p:cNvPr id="6" name="Footer Placeholder 5">
            <a:extLst>
              <a:ext uri="{FF2B5EF4-FFF2-40B4-BE49-F238E27FC236}">
                <a16:creationId xmlns:a16="http://schemas.microsoft.com/office/drawing/2014/main" id="{36C4B400-062F-F623-23E7-2F390EBF36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3765A9-6170-524F-1675-81BB3793209B}"/>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2607065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7FFF5-B0CD-4F13-AC32-B2D3C699DE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4D59DCE-D1E5-36F7-3C1C-28022F721B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AE6A7-B025-35F2-355E-7BB5EAA869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54B650-45FF-38E4-C8D8-C877757FA3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899E66-9168-3AF3-51A1-AC9160720B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53256E-39DB-9C33-4E7F-391F27F04C47}"/>
              </a:ext>
            </a:extLst>
          </p:cNvPr>
          <p:cNvSpPr>
            <a:spLocks noGrp="1"/>
          </p:cNvSpPr>
          <p:nvPr>
            <p:ph type="dt" sz="half" idx="10"/>
          </p:nvPr>
        </p:nvSpPr>
        <p:spPr/>
        <p:txBody>
          <a:bodyPr/>
          <a:lstStyle/>
          <a:p>
            <a:fld id="{9B35F583-0148-4553-964E-C48E0D09F0A7}" type="datetimeFigureOut">
              <a:rPr lang="en-US" smtClean="0"/>
              <a:t>12/21/2023</a:t>
            </a:fld>
            <a:endParaRPr lang="en-US"/>
          </a:p>
        </p:txBody>
      </p:sp>
      <p:sp>
        <p:nvSpPr>
          <p:cNvPr id="8" name="Footer Placeholder 7">
            <a:extLst>
              <a:ext uri="{FF2B5EF4-FFF2-40B4-BE49-F238E27FC236}">
                <a16:creationId xmlns:a16="http://schemas.microsoft.com/office/drawing/2014/main" id="{62B8C339-1E2E-D100-3748-06F1DA82AF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C6C3A0B-C84F-EB4D-66BA-36B5DCDD7917}"/>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5776137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26ED7-C03A-95E1-BC49-5FD53FCD97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8AF172-E041-99AC-255A-8B5AB21FC198}"/>
              </a:ext>
            </a:extLst>
          </p:cNvPr>
          <p:cNvSpPr>
            <a:spLocks noGrp="1"/>
          </p:cNvSpPr>
          <p:nvPr>
            <p:ph type="dt" sz="half" idx="10"/>
          </p:nvPr>
        </p:nvSpPr>
        <p:spPr/>
        <p:txBody>
          <a:bodyPr/>
          <a:lstStyle/>
          <a:p>
            <a:fld id="{9B35F583-0148-4553-964E-C48E0D09F0A7}" type="datetimeFigureOut">
              <a:rPr lang="en-US" smtClean="0"/>
              <a:t>12/21/2023</a:t>
            </a:fld>
            <a:endParaRPr lang="en-US"/>
          </a:p>
        </p:txBody>
      </p:sp>
      <p:sp>
        <p:nvSpPr>
          <p:cNvPr id="4" name="Footer Placeholder 3">
            <a:extLst>
              <a:ext uri="{FF2B5EF4-FFF2-40B4-BE49-F238E27FC236}">
                <a16:creationId xmlns:a16="http://schemas.microsoft.com/office/drawing/2014/main" id="{2AC00131-E27D-75AB-A7EA-C5355539F7D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C567D31-2DC5-DB2A-29BF-E0835B1015D0}"/>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237201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801730-6A3E-18EC-47DD-A614769CD06C}"/>
              </a:ext>
            </a:extLst>
          </p:cNvPr>
          <p:cNvSpPr>
            <a:spLocks noGrp="1"/>
          </p:cNvSpPr>
          <p:nvPr>
            <p:ph type="dt" sz="half" idx="10"/>
          </p:nvPr>
        </p:nvSpPr>
        <p:spPr/>
        <p:txBody>
          <a:bodyPr/>
          <a:lstStyle/>
          <a:p>
            <a:fld id="{9B35F583-0148-4553-964E-C48E0D09F0A7}" type="datetimeFigureOut">
              <a:rPr lang="en-US" smtClean="0"/>
              <a:t>12/21/2023</a:t>
            </a:fld>
            <a:endParaRPr lang="en-US"/>
          </a:p>
        </p:txBody>
      </p:sp>
      <p:sp>
        <p:nvSpPr>
          <p:cNvPr id="3" name="Footer Placeholder 2">
            <a:extLst>
              <a:ext uri="{FF2B5EF4-FFF2-40B4-BE49-F238E27FC236}">
                <a16:creationId xmlns:a16="http://schemas.microsoft.com/office/drawing/2014/main" id="{F14E3FDD-3A6C-B024-AEC6-BED99AB03C8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FCE5AC-7F66-41A2-B146-4000CBB93B83}"/>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468019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C3546-C49D-9798-0C37-F80C193528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1DCA46A-6FFF-8B45-A293-C794CFBD62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469AA1-2D1A-3054-CDD6-567969990E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22BBB5-2CDF-8FC1-981F-4A0C5518ABC3}"/>
              </a:ext>
            </a:extLst>
          </p:cNvPr>
          <p:cNvSpPr>
            <a:spLocks noGrp="1"/>
          </p:cNvSpPr>
          <p:nvPr>
            <p:ph type="dt" sz="half" idx="10"/>
          </p:nvPr>
        </p:nvSpPr>
        <p:spPr/>
        <p:txBody>
          <a:bodyPr/>
          <a:lstStyle/>
          <a:p>
            <a:fld id="{9B35F583-0148-4553-964E-C48E0D09F0A7}" type="datetimeFigureOut">
              <a:rPr lang="en-US" smtClean="0"/>
              <a:t>12/21/2023</a:t>
            </a:fld>
            <a:endParaRPr lang="en-US"/>
          </a:p>
        </p:txBody>
      </p:sp>
      <p:sp>
        <p:nvSpPr>
          <p:cNvPr id="6" name="Footer Placeholder 5">
            <a:extLst>
              <a:ext uri="{FF2B5EF4-FFF2-40B4-BE49-F238E27FC236}">
                <a16:creationId xmlns:a16="http://schemas.microsoft.com/office/drawing/2014/main" id="{D1DFD70F-5533-0BBF-9AEF-91CAC5B0FE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28F2FB-2DEE-F0A1-465D-C673D1397229}"/>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523220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939B4-E217-B28D-30FF-2C0AB0D759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743FFDC-E88F-1F0C-ECF0-7AA21FFA71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CBE10CB-D284-A341-F846-78EED0D97B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D62789-07EF-DBB0-122A-BEA8179E60B0}"/>
              </a:ext>
            </a:extLst>
          </p:cNvPr>
          <p:cNvSpPr>
            <a:spLocks noGrp="1"/>
          </p:cNvSpPr>
          <p:nvPr>
            <p:ph type="dt" sz="half" idx="10"/>
          </p:nvPr>
        </p:nvSpPr>
        <p:spPr/>
        <p:txBody>
          <a:bodyPr/>
          <a:lstStyle/>
          <a:p>
            <a:fld id="{9B35F583-0148-4553-964E-C48E0D09F0A7}" type="datetimeFigureOut">
              <a:rPr lang="en-US" smtClean="0"/>
              <a:t>12/21/2023</a:t>
            </a:fld>
            <a:endParaRPr lang="en-US"/>
          </a:p>
        </p:txBody>
      </p:sp>
      <p:sp>
        <p:nvSpPr>
          <p:cNvPr id="6" name="Footer Placeholder 5">
            <a:extLst>
              <a:ext uri="{FF2B5EF4-FFF2-40B4-BE49-F238E27FC236}">
                <a16:creationId xmlns:a16="http://schemas.microsoft.com/office/drawing/2014/main" id="{375C2917-4D78-E2C5-B240-2C83A2A028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4E6FDF-BCDB-7F7A-F813-4FDA4DCAD790}"/>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777117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CE697A-28CD-EDD6-6415-D3C701EC59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0A0CBA-D392-B3C6-11C8-2B7A43CDAA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2FCAAC-A88B-1C44-0137-1A638B2A3B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35F583-0148-4553-964E-C48E0D09F0A7}" type="datetimeFigureOut">
              <a:rPr lang="en-US" smtClean="0"/>
              <a:t>12/21/2023</a:t>
            </a:fld>
            <a:endParaRPr lang="en-US"/>
          </a:p>
        </p:txBody>
      </p:sp>
      <p:sp>
        <p:nvSpPr>
          <p:cNvPr id="5" name="Footer Placeholder 4">
            <a:extLst>
              <a:ext uri="{FF2B5EF4-FFF2-40B4-BE49-F238E27FC236}">
                <a16:creationId xmlns:a16="http://schemas.microsoft.com/office/drawing/2014/main" id="{C98EEFD4-4D1A-FAD6-8C8F-648DA608DE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0BC7197-0211-521E-ABF8-E35EA0FC83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E96640-AC40-4FB1-869D-32BD2614E6D2}" type="slidenum">
              <a:rPr lang="en-US" smtClean="0"/>
              <a:t>‹#›</a:t>
            </a:fld>
            <a:endParaRPr lang="en-US"/>
          </a:p>
        </p:txBody>
      </p:sp>
    </p:spTree>
    <p:extLst>
      <p:ext uri="{BB962C8B-B14F-4D97-AF65-F5344CB8AC3E}">
        <p14:creationId xmlns:p14="http://schemas.microsoft.com/office/powerpoint/2010/main" val="1012896742"/>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4949BE-1264-40E4-BDA5-77919F8C2881}" type="datetimeFigureOut">
              <a:rPr lang="en-US" smtClean="0"/>
              <a:t>12/21/2023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676ABB-7A76-4521-92C4-E4A5C9A8EA59}" type="slidenum">
              <a:rPr lang="en-US" smtClean="0"/>
              <a:t>‹#›</a:t>
            </a:fld>
            <a:endParaRPr lang="en-US"/>
          </a:p>
        </p:txBody>
      </p:sp>
    </p:spTree>
    <p:extLst>
      <p:ext uri="{BB962C8B-B14F-4D97-AF65-F5344CB8AC3E}">
        <p14:creationId xmlns:p14="http://schemas.microsoft.com/office/powerpoint/2010/main" val="41326095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CCB7BBCD-1B94-0ABF-54FA-C41F30EA8391}"/>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AD2C8457-2C65-AECF-4226-BAA6D30A47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05DB20-E44C-5BFC-4FA7-C96AFFC982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A4B673-F1CA-CC81-D3CF-2EA41B43D8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CDEAE1-69FA-42CF-B65D-944C8BD08CC2}" type="datetimeFigureOut">
              <a:rPr lang="en-US" smtClean="0"/>
              <a:t>12/21/2023</a:t>
            </a:fld>
            <a:endParaRPr lang="en-US"/>
          </a:p>
        </p:txBody>
      </p:sp>
      <p:sp>
        <p:nvSpPr>
          <p:cNvPr id="5" name="Footer Placeholder 4">
            <a:extLst>
              <a:ext uri="{FF2B5EF4-FFF2-40B4-BE49-F238E27FC236}">
                <a16:creationId xmlns:a16="http://schemas.microsoft.com/office/drawing/2014/main" id="{7925DDE0-5353-BD71-71EC-BEA2574C66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CE4915A-B8CD-FCF9-59A0-649E8CB848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FCAD0A-DAF0-46D1-BC9F-C74D80005738}" type="slidenum">
              <a:rPr lang="en-US" smtClean="0"/>
              <a:t>‹#›</a:t>
            </a:fld>
            <a:endParaRPr lang="en-US"/>
          </a:p>
        </p:txBody>
      </p:sp>
    </p:spTree>
    <p:extLst>
      <p:ext uri="{BB962C8B-B14F-4D97-AF65-F5344CB8AC3E}">
        <p14:creationId xmlns:p14="http://schemas.microsoft.com/office/powerpoint/2010/main" val="72181009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1.png"/><Relationship Id="rId7" Type="http://schemas.openxmlformats.org/officeDocument/2006/relationships/image" Target="../media/image6.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3.svg"/><Relationship Id="rId10" Type="http://schemas.openxmlformats.org/officeDocument/2006/relationships/image" Target="../media/image37.svg"/><Relationship Id="rId4" Type="http://schemas.openxmlformats.org/officeDocument/2006/relationships/image" Target="../media/image12.png"/><Relationship Id="rId9"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37.svg"/><Relationship Id="rId3" Type="http://schemas.openxmlformats.org/officeDocument/2006/relationships/image" Target="../media/image12.png"/><Relationship Id="rId7" Type="http://schemas.openxmlformats.org/officeDocument/2006/relationships/image" Target="../media/image40.png"/><Relationship Id="rId12" Type="http://schemas.openxmlformats.org/officeDocument/2006/relationships/image" Target="../media/image3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39.svg"/><Relationship Id="rId11" Type="http://schemas.openxmlformats.org/officeDocument/2006/relationships/image" Target="../media/image35.pn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13.svg"/><Relationship Id="rId9" Type="http://schemas.openxmlformats.org/officeDocument/2006/relationships/image" Target="../media/image42.png"/></Relationships>
</file>

<file path=ppt/slides/_rels/slide12.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37.svg"/><Relationship Id="rId3" Type="http://schemas.openxmlformats.org/officeDocument/2006/relationships/image" Target="../media/image12.png"/><Relationship Id="rId7" Type="http://schemas.openxmlformats.org/officeDocument/2006/relationships/image" Target="../media/image40.png"/><Relationship Id="rId12" Type="http://schemas.openxmlformats.org/officeDocument/2006/relationships/image" Target="../media/image3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39.svg"/><Relationship Id="rId11" Type="http://schemas.openxmlformats.org/officeDocument/2006/relationships/image" Target="../media/image35.pn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13.svg"/><Relationship Id="rId9" Type="http://schemas.openxmlformats.org/officeDocument/2006/relationships/image" Target="../media/image42.png"/></Relationships>
</file>

<file path=ppt/slides/_rels/slide13.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37.svg"/><Relationship Id="rId3" Type="http://schemas.openxmlformats.org/officeDocument/2006/relationships/image" Target="../media/image12.png"/><Relationship Id="rId7" Type="http://schemas.openxmlformats.org/officeDocument/2006/relationships/image" Target="../media/image40.png"/><Relationship Id="rId12" Type="http://schemas.openxmlformats.org/officeDocument/2006/relationships/image" Target="../media/image3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39.svg"/><Relationship Id="rId11" Type="http://schemas.openxmlformats.org/officeDocument/2006/relationships/image" Target="../media/image35.pn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13.svg"/><Relationship Id="rId9" Type="http://schemas.openxmlformats.org/officeDocument/2006/relationships/image" Target="../media/image42.png"/></Relationships>
</file>

<file path=ppt/slides/_rels/slide14.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52.png"/><Relationship Id="rId3" Type="http://schemas.openxmlformats.org/officeDocument/2006/relationships/image" Target="../media/image12.png"/><Relationship Id="rId7" Type="http://schemas.openxmlformats.org/officeDocument/2006/relationships/image" Target="../media/image46.png"/><Relationship Id="rId12" Type="http://schemas.openxmlformats.org/officeDocument/2006/relationships/image" Target="../media/image51.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45.sv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54.png"/><Relationship Id="rId10" Type="http://schemas.openxmlformats.org/officeDocument/2006/relationships/image" Target="../media/image49.svg"/><Relationship Id="rId4" Type="http://schemas.openxmlformats.org/officeDocument/2006/relationships/image" Target="../media/image13.svg"/><Relationship Id="rId9" Type="http://schemas.openxmlformats.org/officeDocument/2006/relationships/image" Target="../media/image48.png"/><Relationship Id="rId14" Type="http://schemas.openxmlformats.org/officeDocument/2006/relationships/image" Target="../media/image53.svg"/></Relationships>
</file>

<file path=ppt/slides/_rels/slide15.xml.rels><?xml version="1.0" encoding="UTF-8" standalone="yes"?>
<Relationships xmlns="http://schemas.openxmlformats.org/package/2006/relationships"><Relationship Id="rId3" Type="http://schemas.openxmlformats.org/officeDocument/2006/relationships/hyperlink" Target="https://hoc10.vn/doc-sach/tieng-viet-3-tap-2/1/135/56/" TargetMode="External"/><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sv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7.xml.rels><?xml version="1.0" encoding="UTF-8" standalone="yes"?>
<Relationships xmlns="http://schemas.openxmlformats.org/package/2006/relationships"><Relationship Id="rId8" Type="http://schemas.openxmlformats.org/officeDocument/2006/relationships/image" Target="../media/image67.svg"/><Relationship Id="rId13" Type="http://schemas.openxmlformats.org/officeDocument/2006/relationships/image" Target="../media/image14.png"/><Relationship Id="rId18" Type="http://schemas.openxmlformats.org/officeDocument/2006/relationships/image" Target="../media/image75.svg"/><Relationship Id="rId3" Type="http://schemas.openxmlformats.org/officeDocument/2006/relationships/image" Target="../media/image62.png"/><Relationship Id="rId7" Type="http://schemas.openxmlformats.org/officeDocument/2006/relationships/image" Target="../media/image66.png"/><Relationship Id="rId12" Type="http://schemas.openxmlformats.org/officeDocument/2006/relationships/image" Target="../media/image71.svg"/><Relationship Id="rId17" Type="http://schemas.openxmlformats.org/officeDocument/2006/relationships/image" Target="../media/image74.png"/><Relationship Id="rId2" Type="http://schemas.openxmlformats.org/officeDocument/2006/relationships/image" Target="../media/image56.png"/><Relationship Id="rId16" Type="http://schemas.openxmlformats.org/officeDocument/2006/relationships/image" Target="../media/image73.svg"/><Relationship Id="rId1" Type="http://schemas.openxmlformats.org/officeDocument/2006/relationships/slideLayout" Target="../slideLayouts/slideLayout7.xml"/><Relationship Id="rId6" Type="http://schemas.openxmlformats.org/officeDocument/2006/relationships/image" Target="../media/image65.svg"/><Relationship Id="rId11" Type="http://schemas.openxmlformats.org/officeDocument/2006/relationships/image" Target="../media/image70.png"/><Relationship Id="rId5" Type="http://schemas.openxmlformats.org/officeDocument/2006/relationships/image" Target="../media/image64.png"/><Relationship Id="rId15" Type="http://schemas.openxmlformats.org/officeDocument/2006/relationships/image" Target="../media/image72.png"/><Relationship Id="rId10" Type="http://schemas.openxmlformats.org/officeDocument/2006/relationships/image" Target="../media/image69.svg"/><Relationship Id="rId4" Type="http://schemas.openxmlformats.org/officeDocument/2006/relationships/image" Target="../media/image63.svg"/><Relationship Id="rId9" Type="http://schemas.openxmlformats.org/officeDocument/2006/relationships/image" Target="../media/image68.png"/><Relationship Id="rId14" Type="http://schemas.openxmlformats.org/officeDocument/2006/relationships/image" Target="../media/image15.svg"/></Relationships>
</file>

<file path=ppt/slides/_rels/slide18.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18.png"/><Relationship Id="rId7" Type="http://schemas.openxmlformats.org/officeDocument/2006/relationships/image" Target="../media/image76.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19.svg"/><Relationship Id="rId9"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0.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79.svg"/></Relationships>
</file>

<file path=ppt/slides/_rels/slide2.xml.rels><?xml version="1.0" encoding="UTF-8" standalone="yes"?>
<Relationships xmlns="http://schemas.openxmlformats.org/package/2006/relationships"><Relationship Id="rId3" Type="http://schemas.openxmlformats.org/officeDocument/2006/relationships/hyperlink" Target="https://hoc10.vn/doc-sach/tieng-viet-3-tap-2/1/135/55/" TargetMode="External"/><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hyperlink" Target="https://hoc10.vn/doc-sach/tieng-viet-3-tap-2/1/135/55/" TargetMode="External"/><Relationship Id="rId2" Type="http://schemas.openxmlformats.org/officeDocument/2006/relationships/image" Target="../media/image8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svg"/><Relationship Id="rId12" Type="http://schemas.openxmlformats.org/officeDocument/2006/relationships/image" Target="../media/image91.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5.png"/><Relationship Id="rId11" Type="http://schemas.openxmlformats.org/officeDocument/2006/relationships/image" Target="../media/image90.png"/><Relationship Id="rId5" Type="http://schemas.openxmlformats.org/officeDocument/2006/relationships/image" Target="../media/image84.svg"/><Relationship Id="rId10" Type="http://schemas.openxmlformats.org/officeDocument/2006/relationships/image" Target="../media/image89.svg"/><Relationship Id="rId4" Type="http://schemas.openxmlformats.org/officeDocument/2006/relationships/image" Target="../media/image83.png"/><Relationship Id="rId9" Type="http://schemas.openxmlformats.org/officeDocument/2006/relationships/image" Target="../media/image88.png"/></Relationships>
</file>

<file path=ppt/slides/_rels/slide22.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hyperlink" Target="https://www.facebook.com/groups/hoc10donghanhcunggiaovientieuhoc" TargetMode="External"/><Relationship Id="rId2" Type="http://schemas.openxmlformats.org/officeDocument/2006/relationships/image" Target="../media/image93.jpg"/><Relationship Id="rId1" Type="http://schemas.openxmlformats.org/officeDocument/2006/relationships/slideLayout" Target="../slideLayouts/slideLayout23.xml"/><Relationship Id="rId6" Type="http://schemas.openxmlformats.org/officeDocument/2006/relationships/image" Target="../media/image95.png"/><Relationship Id="rId5" Type="http://schemas.microsoft.com/office/2007/relationships/hdphoto" Target="../media/hdphoto1.wdp"/><Relationship Id="rId4" Type="http://schemas.openxmlformats.org/officeDocument/2006/relationships/image" Target="../media/image9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svg"/></Relationships>
</file>

<file path=ppt/slides/_rels/slide4.xml.rels><?xml version="1.0" encoding="UTF-8" standalone="yes"?>
<Relationships xmlns="http://schemas.openxmlformats.org/package/2006/relationships"><Relationship Id="rId3" Type="http://schemas.openxmlformats.org/officeDocument/2006/relationships/hyperlink" Target="https://hoc10.vn/doc-sach/tieng-viet-3-tap-2/1/135/55/" TargetMode="External"/><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2.sv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25.png"/><Relationship Id="rId2" Type="http://schemas.openxmlformats.org/officeDocument/2006/relationships/image" Target="../media/image11.png"/><Relationship Id="rId16" Type="http://schemas.openxmlformats.org/officeDocument/2006/relationships/hyperlink" Target="https://www.youtube.com/watch?v=7X0Ojb-hnhM" TargetMode="External"/><Relationship Id="rId1" Type="http://schemas.openxmlformats.org/officeDocument/2006/relationships/slideLayout" Target="../slideLayouts/slideLayout7.xml"/><Relationship Id="rId6" Type="http://schemas.openxmlformats.org/officeDocument/2006/relationships/image" Target="../media/image15.sv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sv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 Id="rId14"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2.sv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26.png"/><Relationship Id="rId2" Type="http://schemas.openxmlformats.org/officeDocument/2006/relationships/image" Target="../media/image11.png"/><Relationship Id="rId16" Type="http://schemas.openxmlformats.org/officeDocument/2006/relationships/hyperlink" Target="https://www.youtube.com/watch?v=7X0Ojb-hnhM" TargetMode="External"/><Relationship Id="rId1" Type="http://schemas.openxmlformats.org/officeDocument/2006/relationships/slideLayout" Target="../slideLayouts/slideLayout7.xml"/><Relationship Id="rId6" Type="http://schemas.openxmlformats.org/officeDocument/2006/relationships/image" Target="../media/image15.sv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sv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 Id="rId1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2.sv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26.png"/><Relationship Id="rId2" Type="http://schemas.openxmlformats.org/officeDocument/2006/relationships/image" Target="../media/image11.png"/><Relationship Id="rId16" Type="http://schemas.openxmlformats.org/officeDocument/2006/relationships/hyperlink" Target="https://www.youtube.com/watch?v=7X0Ojb-hnhM" TargetMode="External"/><Relationship Id="rId1" Type="http://schemas.openxmlformats.org/officeDocument/2006/relationships/slideLayout" Target="../slideLayouts/slideLayout7.xml"/><Relationship Id="rId6" Type="http://schemas.openxmlformats.org/officeDocument/2006/relationships/image" Target="../media/image15.sv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8.sv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 Id="rId1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1.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13.sv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4.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13.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794374"/>
            <a:ext cx="9144000" cy="1242146"/>
          </a:xfrm>
        </p:spPr>
        <p:txBody>
          <a:bodyPr>
            <a:normAutofit/>
          </a:bodyPr>
          <a:lstStyle/>
          <a:p>
            <a:r>
              <a:rPr lang="en-US" sz="5400" b="1" dirty="0" err="1">
                <a:solidFill>
                  <a:srgbClr val="001F60"/>
                </a:solidFill>
                <a:latin typeface="UTM Avo" panose="02040603050506020204" pitchFamily="18" charset="0"/>
              </a:rPr>
              <a:t>Tuần</a:t>
            </a:r>
            <a:r>
              <a:rPr lang="en-US" sz="5400" b="1" dirty="0">
                <a:solidFill>
                  <a:srgbClr val="001F60"/>
                </a:solidFill>
                <a:latin typeface="UTM Avo" panose="02040603050506020204" pitchFamily="18" charset="0"/>
              </a:rPr>
              <a:t> 26</a:t>
            </a:r>
          </a:p>
        </p:txBody>
      </p:sp>
      <p:sp>
        <p:nvSpPr>
          <p:cNvPr id="3" name="Subtitle 2"/>
          <p:cNvSpPr>
            <a:spLocks noGrp="1"/>
          </p:cNvSpPr>
          <p:nvPr>
            <p:ph type="subTitle" idx="1"/>
          </p:nvPr>
        </p:nvSpPr>
        <p:spPr>
          <a:xfrm>
            <a:off x="1524000" y="3429000"/>
            <a:ext cx="9144000" cy="1655762"/>
          </a:xfrm>
        </p:spPr>
        <p:txBody>
          <a:bodyPr>
            <a:normAutofit/>
          </a:bodyPr>
          <a:lstStyle/>
          <a:p>
            <a:r>
              <a:rPr lang="en-US" sz="5400" b="1" dirty="0" err="1">
                <a:solidFill>
                  <a:srgbClr val="FF0000"/>
                </a:solidFill>
                <a:latin typeface="UTM Avo" panose="02040603050506020204" pitchFamily="18" charset="0"/>
              </a:rPr>
              <a:t>Bài</a:t>
            </a:r>
            <a:r>
              <a:rPr lang="en-US" sz="5400" b="1" dirty="0">
                <a:solidFill>
                  <a:srgbClr val="FF0000"/>
                </a:solidFill>
                <a:latin typeface="UTM Avo" panose="02040603050506020204" pitchFamily="18" charset="0"/>
              </a:rPr>
              <a:t> </a:t>
            </a:r>
            <a:r>
              <a:rPr lang="en-US" sz="5400" b="1" dirty="0" err="1">
                <a:solidFill>
                  <a:srgbClr val="FF0000"/>
                </a:solidFill>
                <a:latin typeface="UTM Avo" panose="02040603050506020204" pitchFamily="18" charset="0"/>
              </a:rPr>
              <a:t>đọc</a:t>
            </a:r>
            <a:r>
              <a:rPr lang="en-US" sz="5400" b="1" dirty="0">
                <a:solidFill>
                  <a:srgbClr val="FF0000"/>
                </a:solidFill>
                <a:latin typeface="UTM Avo" panose="02040603050506020204" pitchFamily="18" charset="0"/>
              </a:rPr>
              <a:t> 4: </a:t>
            </a:r>
            <a:r>
              <a:rPr lang="en-US" sz="5400" b="1" dirty="0" err="1">
                <a:solidFill>
                  <a:srgbClr val="FF0000"/>
                </a:solidFill>
                <a:latin typeface="UTM Avo" panose="02040603050506020204" pitchFamily="18" charset="0"/>
              </a:rPr>
              <a:t>Nhớ</a:t>
            </a:r>
            <a:r>
              <a:rPr lang="en-US" sz="5400" b="1" dirty="0">
                <a:solidFill>
                  <a:srgbClr val="FF0000"/>
                </a:solidFill>
                <a:latin typeface="UTM Avo" panose="02040603050506020204" pitchFamily="18" charset="0"/>
              </a:rPr>
              <a:t> </a:t>
            </a:r>
            <a:r>
              <a:rPr lang="en-US" sz="5400" b="1" dirty="0" err="1">
                <a:solidFill>
                  <a:srgbClr val="FF0000"/>
                </a:solidFill>
                <a:latin typeface="UTM Avo" panose="02040603050506020204" pitchFamily="18" charset="0"/>
              </a:rPr>
              <a:t>Việt</a:t>
            </a:r>
            <a:r>
              <a:rPr lang="en-US" sz="5400" b="1" dirty="0">
                <a:solidFill>
                  <a:srgbClr val="FF0000"/>
                </a:solidFill>
                <a:latin typeface="UTM Avo" panose="02040603050506020204" pitchFamily="18" charset="0"/>
              </a:rPr>
              <a:t> </a:t>
            </a:r>
            <a:r>
              <a:rPr lang="en-US" sz="5400" b="1" dirty="0" err="1">
                <a:solidFill>
                  <a:srgbClr val="FF0000"/>
                </a:solidFill>
                <a:latin typeface="UTM Avo" panose="02040603050506020204" pitchFamily="18" charset="0"/>
              </a:rPr>
              <a:t>Bắc</a:t>
            </a:r>
            <a:endParaRPr lang="en-US" sz="5400" b="1" dirty="0">
              <a:solidFill>
                <a:srgbClr val="FF0000"/>
              </a:solidFill>
              <a:latin typeface="UTM Avo" panose="02040603050506020204" pitchFamily="18" charset="0"/>
            </a:endParaRPr>
          </a:p>
        </p:txBody>
      </p:sp>
      <p:sp>
        <p:nvSpPr>
          <p:cNvPr id="4" name="TextBox 3">
            <a:extLst>
              <a:ext uri="{FF2B5EF4-FFF2-40B4-BE49-F238E27FC236}">
                <a16:creationId xmlns:a16="http://schemas.microsoft.com/office/drawing/2014/main" id="{E222D710-9615-2315-A865-46F9FB8BA6AA}"/>
              </a:ext>
            </a:extLst>
          </p:cNvPr>
          <p:cNvSpPr txBox="1"/>
          <p:nvPr/>
        </p:nvSpPr>
        <p:spPr>
          <a:xfrm>
            <a:off x="8910084" y="141514"/>
            <a:ext cx="328191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a:sym typeface="Arial"/>
              </a:rPr>
              <a:t>TIẾNG VIỆT 3</a:t>
            </a:r>
          </a:p>
        </p:txBody>
      </p:sp>
      <p:sp>
        <p:nvSpPr>
          <p:cNvPr id="5" name="Rectangle 4">
            <a:extLst>
              <a:ext uri="{FF2B5EF4-FFF2-40B4-BE49-F238E27FC236}">
                <a16:creationId xmlns:a16="http://schemas.microsoft.com/office/drawing/2014/main" id="{DBC9D062-DAD5-79B5-C3F9-C8EC10FAC07A}"/>
              </a:ext>
            </a:extLst>
          </p:cNvPr>
          <p:cNvSpPr/>
          <p:nvPr/>
        </p:nvSpPr>
        <p:spPr>
          <a:xfrm>
            <a:off x="10994961" y="730646"/>
            <a:ext cx="990977"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panose="020B0604020202020204" pitchFamily="34" charset="0"/>
                <a:sym typeface="Arial"/>
              </a:rPr>
              <a:t>Tập</a:t>
            </a:r>
            <a:r>
              <a:rPr kumimoji="0" lang="en-US" sz="24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panose="020B0604020202020204" pitchFamily="34" charset="0"/>
                <a:sym typeface="Arial"/>
              </a:rPr>
              <a:t> 2</a:t>
            </a:r>
            <a:endParaRPr kumimoji="0" lang="en-US" sz="24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panose="020B0604020202020204" pitchFamily="34" charset="0"/>
              <a:sym typeface="Arial"/>
            </a:endParaRPr>
          </a:p>
        </p:txBody>
      </p:sp>
    </p:spTree>
    <p:extLst>
      <p:ext uri="{BB962C8B-B14F-4D97-AF65-F5344CB8AC3E}">
        <p14:creationId xmlns:p14="http://schemas.microsoft.com/office/powerpoint/2010/main" val="34381624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3FBFC57A-10DF-0828-C992-8F5E0F890365}"/>
              </a:ext>
            </a:extLst>
          </p:cNvPr>
          <p:cNvGrpSpPr/>
          <p:nvPr/>
        </p:nvGrpSpPr>
        <p:grpSpPr>
          <a:xfrm>
            <a:off x="411631" y="1799324"/>
            <a:ext cx="3539268" cy="771350"/>
            <a:chOff x="405282" y="518375"/>
            <a:chExt cx="7102162" cy="1326428"/>
          </a:xfrm>
        </p:grpSpPr>
        <p:grpSp>
          <p:nvGrpSpPr>
            <p:cNvPr id="23" name="Group 22">
              <a:extLst>
                <a:ext uri="{FF2B5EF4-FFF2-40B4-BE49-F238E27FC236}">
                  <a16:creationId xmlns:a16="http://schemas.microsoft.com/office/drawing/2014/main" id="{24884C84-A3BC-72A6-0ED3-157653E4B7C6}"/>
                </a:ext>
              </a:extLst>
            </p:cNvPr>
            <p:cNvGrpSpPr/>
            <p:nvPr/>
          </p:nvGrpSpPr>
          <p:grpSpPr>
            <a:xfrm>
              <a:off x="405282" y="518375"/>
              <a:ext cx="6621691" cy="1120251"/>
              <a:chOff x="405282" y="518375"/>
              <a:chExt cx="6621691" cy="1120251"/>
            </a:xfrm>
          </p:grpSpPr>
          <p:sp>
            <p:nvSpPr>
              <p:cNvPr id="25" name="Snip Diagonal Corner Rectangle 24">
                <a:extLst>
                  <a:ext uri="{FF2B5EF4-FFF2-40B4-BE49-F238E27FC236}">
                    <a16:creationId xmlns:a16="http://schemas.microsoft.com/office/drawing/2014/main" id="{389C74F9-ADBE-491C-3765-2657BD57A8CF}"/>
                  </a:ext>
                </a:extLst>
              </p:cNvPr>
              <p:cNvSpPr/>
              <p:nvPr/>
            </p:nvSpPr>
            <p:spPr>
              <a:xfrm>
                <a:off x="1007173" y="648026"/>
                <a:ext cx="6019800" cy="990600"/>
              </a:xfrm>
              <a:prstGeom prst="snip2DiagRect">
                <a:avLst/>
              </a:prstGeom>
              <a:solidFill>
                <a:schemeClr val="accent6">
                  <a:lumMod val="40000"/>
                  <a:lumOff val="60000"/>
                </a:schemeClr>
              </a:solidFill>
              <a:ln w="25400" cap="flat" cmpd="sng" algn="ctr">
                <a:no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bg1"/>
                    </a:solidFill>
                    <a:effectLst/>
                    <a:uLnTx/>
                    <a:uFillTx/>
                    <a:latin typeface="UTM Avo" panose="02040603050506020204" pitchFamily="18"/>
                    <a:cs typeface="Arial" pitchFamily="34" charset="0"/>
                  </a:rPr>
                  <a:t>2. ĐỌC HIỂU</a:t>
                </a:r>
              </a:p>
            </p:txBody>
          </p:sp>
          <p:pic>
            <p:nvPicPr>
              <p:cNvPr id="26" name="Picture 18">
                <a:extLst>
                  <a:ext uri="{FF2B5EF4-FFF2-40B4-BE49-F238E27FC236}">
                    <a16:creationId xmlns:a16="http://schemas.microsoft.com/office/drawing/2014/main" id="{5757F68D-DB59-8742-218D-881DD3228AB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042700">
                <a:off x="405282" y="518375"/>
                <a:ext cx="1414620" cy="452678"/>
              </a:xfrm>
              <a:prstGeom prst="rect">
                <a:avLst/>
              </a:prstGeom>
            </p:spPr>
          </p:pic>
        </p:grpSp>
        <p:pic>
          <p:nvPicPr>
            <p:cNvPr id="24" name="Picture 18">
              <a:extLst>
                <a:ext uri="{FF2B5EF4-FFF2-40B4-BE49-F238E27FC236}">
                  <a16:creationId xmlns:a16="http://schemas.microsoft.com/office/drawing/2014/main" id="{A4BFD77D-1A07-220C-EDD3-7D7592C5964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042700">
              <a:off x="6092824" y="1392125"/>
              <a:ext cx="1414620" cy="452678"/>
            </a:xfrm>
            <a:prstGeom prst="rect">
              <a:avLst/>
            </a:prstGeom>
          </p:spPr>
        </p:pic>
      </p:grpSp>
      <p:grpSp>
        <p:nvGrpSpPr>
          <p:cNvPr id="9" name="Group 8">
            <a:extLst>
              <a:ext uri="{FF2B5EF4-FFF2-40B4-BE49-F238E27FC236}">
                <a16:creationId xmlns:a16="http://schemas.microsoft.com/office/drawing/2014/main" id="{C93CA017-24A2-936E-FFE8-A762A4203C08}"/>
              </a:ext>
            </a:extLst>
          </p:cNvPr>
          <p:cNvGrpSpPr/>
          <p:nvPr/>
        </p:nvGrpSpPr>
        <p:grpSpPr>
          <a:xfrm>
            <a:off x="571125" y="3859218"/>
            <a:ext cx="3940884" cy="1271295"/>
            <a:chOff x="751114" y="1714501"/>
            <a:chExt cx="13932257" cy="1143000"/>
          </a:xfrm>
        </p:grpSpPr>
        <p:pic>
          <p:nvPicPr>
            <p:cNvPr id="10" name="Picture 3">
              <a:extLst>
                <a:ext uri="{FF2B5EF4-FFF2-40B4-BE49-F238E27FC236}">
                  <a16:creationId xmlns:a16="http://schemas.microsoft.com/office/drawing/2014/main" id="{F67ECC69-0B1F-803A-8C85-B473B30E87F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51114" y="1714501"/>
              <a:ext cx="13932257" cy="1143000"/>
            </a:xfrm>
            <a:prstGeom prst="rect">
              <a:avLst/>
            </a:prstGeom>
          </p:spPr>
        </p:pic>
        <p:sp>
          <p:nvSpPr>
            <p:cNvPr id="19" name="Rectangle 18">
              <a:extLst>
                <a:ext uri="{FF2B5EF4-FFF2-40B4-BE49-F238E27FC236}">
                  <a16:creationId xmlns:a16="http://schemas.microsoft.com/office/drawing/2014/main" id="{1BE83CA2-7A31-8A2F-B2B2-B1A9C90C10FA}"/>
                </a:ext>
              </a:extLst>
            </p:cNvPr>
            <p:cNvSpPr/>
            <p:nvPr/>
          </p:nvSpPr>
          <p:spPr>
            <a:xfrm>
              <a:off x="1523999" y="1902388"/>
              <a:ext cx="12450267" cy="657818"/>
            </a:xfrm>
            <a:prstGeom prst="rect">
              <a:avLst/>
            </a:prstGeom>
          </p:spPr>
          <p:txBody>
            <a:bodyPr wrap="square" anchor="ctr">
              <a:spAutoFit/>
            </a:bodyPr>
            <a:lstStyle/>
            <a:p>
              <a:pPr defTabSz="609630"/>
              <a:r>
                <a:rPr lang="vi-VN" sz="2400" dirty="0">
                  <a:solidFill>
                    <a:schemeClr val="bg1"/>
                  </a:solidFill>
                  <a:latin typeface="UTM Avo" panose="02040603050506020204" pitchFamily="18"/>
                  <a:cs typeface="Arial" pitchFamily="34" charset="0"/>
                </a:rPr>
                <a:t>(1) Bài thơ là lời của ai nói với ai? </a:t>
              </a:r>
              <a:endParaRPr lang="en-US" sz="2400" dirty="0">
                <a:solidFill>
                  <a:schemeClr val="bg1"/>
                </a:solidFill>
                <a:latin typeface="UTM Avo" panose="02040603050506020204" pitchFamily="18"/>
                <a:cs typeface="Arial" pitchFamily="34" charset="0"/>
              </a:endParaRPr>
            </a:p>
          </p:txBody>
        </p:sp>
      </p:grpSp>
      <p:sp>
        <p:nvSpPr>
          <p:cNvPr id="20" name="Rounded Rectangle 19">
            <a:extLst>
              <a:ext uri="{FF2B5EF4-FFF2-40B4-BE49-F238E27FC236}">
                <a16:creationId xmlns:a16="http://schemas.microsoft.com/office/drawing/2014/main" id="{62D1912C-6944-A04F-1D1F-0BFD1A86A5AF}"/>
              </a:ext>
            </a:extLst>
          </p:cNvPr>
          <p:cNvSpPr/>
          <p:nvPr/>
        </p:nvSpPr>
        <p:spPr>
          <a:xfrm>
            <a:off x="5136258" y="2711666"/>
            <a:ext cx="6758929" cy="1147368"/>
          </a:xfrm>
          <a:prstGeom prst="roundRect">
            <a:avLst/>
          </a:prstGeom>
          <a:solidFill>
            <a:schemeClr val="accent2">
              <a:lumMod val="40000"/>
              <a:lumOff val="60000"/>
            </a:scheme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chemeClr val="bg1"/>
                </a:solidFill>
                <a:effectLst/>
                <a:uLnTx/>
                <a:uFillTx/>
                <a:latin typeface="UTM Avo" panose="02040603050506020204" pitchFamily="18"/>
              </a:rPr>
              <a:t>a) Là lời của người sắp xa Việt Bắc nói với người dân Việt Bắc.</a:t>
            </a:r>
            <a:endParaRPr kumimoji="0" lang="en-US" sz="2400" b="0" i="0" u="none" strike="noStrike" kern="0" cap="none" spc="0" normalizeH="0" baseline="0" noProof="0" dirty="0">
              <a:ln>
                <a:noFill/>
              </a:ln>
              <a:solidFill>
                <a:schemeClr val="bg1"/>
              </a:solidFill>
              <a:effectLst/>
              <a:uLnTx/>
              <a:uFillTx/>
              <a:latin typeface="UTM Avo" panose="02040603050506020204" pitchFamily="18"/>
            </a:endParaRPr>
          </a:p>
        </p:txBody>
      </p:sp>
      <p:sp>
        <p:nvSpPr>
          <p:cNvPr id="21" name="Rounded Rectangle 20">
            <a:extLst>
              <a:ext uri="{FF2B5EF4-FFF2-40B4-BE49-F238E27FC236}">
                <a16:creationId xmlns:a16="http://schemas.microsoft.com/office/drawing/2014/main" id="{54E44D4C-F428-0D32-6EFC-2B6458729FCD}"/>
              </a:ext>
            </a:extLst>
          </p:cNvPr>
          <p:cNvSpPr/>
          <p:nvPr/>
        </p:nvSpPr>
        <p:spPr>
          <a:xfrm>
            <a:off x="5136256" y="4142272"/>
            <a:ext cx="6758929" cy="1127343"/>
          </a:xfrm>
          <a:prstGeom prst="roundRect">
            <a:avLst/>
          </a:prstGeom>
          <a:solidFill>
            <a:schemeClr val="accent2">
              <a:lumMod val="40000"/>
              <a:lumOff val="60000"/>
            </a:scheme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chemeClr val="bg1"/>
                </a:solidFill>
                <a:effectLst/>
                <a:uLnTx/>
                <a:uFillTx/>
                <a:latin typeface="UTM Avo" panose="02040603050506020204" pitchFamily="18"/>
              </a:rPr>
              <a:t>b) Là lời của người dân Việt Bắc nói với người sắp xa Việt Bắc.</a:t>
            </a:r>
            <a:endParaRPr kumimoji="0" lang="en-US" sz="2400" b="0" i="0" u="none" strike="noStrike" kern="0" cap="none" spc="0" normalizeH="0" baseline="0" noProof="0" dirty="0">
              <a:ln>
                <a:noFill/>
              </a:ln>
              <a:solidFill>
                <a:schemeClr val="bg1"/>
              </a:solidFill>
              <a:effectLst/>
              <a:uLnTx/>
              <a:uFillTx/>
              <a:latin typeface="UTM Avo" panose="02040603050506020204" pitchFamily="18"/>
            </a:endParaRPr>
          </a:p>
        </p:txBody>
      </p:sp>
      <p:sp>
        <p:nvSpPr>
          <p:cNvPr id="27" name="Rounded Rectangle 26">
            <a:extLst>
              <a:ext uri="{FF2B5EF4-FFF2-40B4-BE49-F238E27FC236}">
                <a16:creationId xmlns:a16="http://schemas.microsoft.com/office/drawing/2014/main" id="{4ED1F1F7-7795-EE6F-668C-B3CAF612E061}"/>
              </a:ext>
            </a:extLst>
          </p:cNvPr>
          <p:cNvSpPr/>
          <p:nvPr/>
        </p:nvSpPr>
        <p:spPr>
          <a:xfrm>
            <a:off x="5136257" y="5552854"/>
            <a:ext cx="6758929" cy="1141244"/>
          </a:xfrm>
          <a:prstGeom prst="roundRect">
            <a:avLst/>
          </a:prstGeom>
          <a:solidFill>
            <a:schemeClr val="accent2">
              <a:lumMod val="40000"/>
              <a:lumOff val="60000"/>
            </a:scheme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a:ln>
                  <a:noFill/>
                </a:ln>
                <a:solidFill>
                  <a:schemeClr val="bg1"/>
                </a:solidFill>
                <a:effectLst/>
                <a:uLnTx/>
                <a:uFillTx/>
                <a:latin typeface="UTM Avo" panose="02040603050506020204" pitchFamily="18"/>
              </a:rPr>
              <a:t>c) Là lời của người dân Việt Bắc nói với nhau về quê hương.</a:t>
            </a:r>
            <a:endParaRPr kumimoji="0" lang="en-US" sz="2400" b="0" i="0" u="none" strike="noStrike" kern="0" cap="none" spc="0" normalizeH="0" baseline="0" noProof="0">
              <a:ln>
                <a:noFill/>
              </a:ln>
              <a:solidFill>
                <a:schemeClr val="bg1"/>
              </a:solidFill>
              <a:effectLst/>
              <a:uLnTx/>
              <a:uFillTx/>
              <a:latin typeface="UTM Avo" panose="02040603050506020204" pitchFamily="18"/>
            </a:endParaRPr>
          </a:p>
        </p:txBody>
      </p:sp>
      <p:sp>
        <p:nvSpPr>
          <p:cNvPr id="29" name="Rounded Rectangle 28">
            <a:extLst>
              <a:ext uri="{FF2B5EF4-FFF2-40B4-BE49-F238E27FC236}">
                <a16:creationId xmlns:a16="http://schemas.microsoft.com/office/drawing/2014/main" id="{8D4218A0-9CFC-C4B2-422E-D6DE41449CD2}"/>
              </a:ext>
            </a:extLst>
          </p:cNvPr>
          <p:cNvSpPr/>
          <p:nvPr/>
        </p:nvSpPr>
        <p:spPr>
          <a:xfrm>
            <a:off x="825091" y="2955242"/>
            <a:ext cx="3432952" cy="660400"/>
          </a:xfrm>
          <a:prstGeom prst="roundRect">
            <a:avLst/>
          </a:prstGeom>
          <a:solidFill>
            <a:srgbClr val="9BBB59">
              <a:lumMod val="60000"/>
              <a:lumOff val="40000"/>
            </a:srgbClr>
          </a:solidFill>
          <a:ln w="25400" cap="flat" cmpd="sng" algn="ctr">
            <a:solidFill>
              <a:srgbClr val="9BBB59">
                <a:lumMod val="60000"/>
                <a:lumOff val="4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HOẠT ĐỘNG NHÓM</a:t>
            </a:r>
          </a:p>
        </p:txBody>
      </p:sp>
      <p:pic>
        <p:nvPicPr>
          <p:cNvPr id="30" name="Picture 2">
            <a:extLst>
              <a:ext uri="{FF2B5EF4-FFF2-40B4-BE49-F238E27FC236}">
                <a16:creationId xmlns:a16="http://schemas.microsoft.com/office/drawing/2014/main" id="{B6367C06-300D-7B4D-7E18-F590A636D443}"/>
              </a:ext>
            </a:extLst>
          </p:cNvPr>
          <p:cNvPicPr>
            <a:picLocks noChangeAspect="1"/>
          </p:cNvPicPr>
          <p:nvPr/>
        </p:nvPicPr>
        <p:blipFill>
          <a:blip r:embed="rId8"/>
          <a:srcRect/>
          <a:stretch>
            <a:fillRect/>
          </a:stretch>
        </p:blipFill>
        <p:spPr>
          <a:xfrm>
            <a:off x="-45868" y="5326452"/>
            <a:ext cx="1352829" cy="1517901"/>
          </a:xfrm>
          <a:prstGeom prst="rect">
            <a:avLst/>
          </a:prstGeom>
        </p:spPr>
      </p:pic>
      <p:pic>
        <p:nvPicPr>
          <p:cNvPr id="31" name="Picture 7">
            <a:extLst>
              <a:ext uri="{FF2B5EF4-FFF2-40B4-BE49-F238E27FC236}">
                <a16:creationId xmlns:a16="http://schemas.microsoft.com/office/drawing/2014/main" id="{3B838B3E-F565-7E28-87CE-E0AC7B8AD8F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306961" y="5024083"/>
            <a:ext cx="899920" cy="716663"/>
          </a:xfrm>
          <a:prstGeom prst="rect">
            <a:avLst/>
          </a:prstGeom>
        </p:spPr>
      </p:pic>
    </p:spTree>
    <p:extLst>
      <p:ext uri="{BB962C8B-B14F-4D97-AF65-F5344CB8AC3E}">
        <p14:creationId xmlns:p14="http://schemas.microsoft.com/office/powerpoint/2010/main" val="2205958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1000"/>
                                        <p:tgtEl>
                                          <p:spTgt spid="29"/>
                                        </p:tgtEl>
                                      </p:cBhvr>
                                    </p:animEffect>
                                    <p:anim calcmode="lin" valueType="num">
                                      <p:cBhvr>
                                        <p:cTn id="11" dur="1000" fill="hold"/>
                                        <p:tgtEl>
                                          <p:spTgt spid="29"/>
                                        </p:tgtEl>
                                        <p:attrNameLst>
                                          <p:attrName>ppt_x</p:attrName>
                                        </p:attrNameLst>
                                      </p:cBhvr>
                                      <p:tavLst>
                                        <p:tav tm="0">
                                          <p:val>
                                            <p:strVal val="#ppt_x"/>
                                          </p:val>
                                        </p:tav>
                                        <p:tav tm="100000">
                                          <p:val>
                                            <p:strVal val="#ppt_x"/>
                                          </p:val>
                                        </p:tav>
                                      </p:tavLst>
                                    </p:anim>
                                    <p:anim calcmode="lin" valueType="num">
                                      <p:cBhvr>
                                        <p:cTn id="12"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barn(inVertical)">
                                      <p:cBhvr>
                                        <p:cTn id="25" dur="500"/>
                                        <p:tgtEl>
                                          <p:spTgt spid="21"/>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barn(inVertical)">
                                      <p:cBhvr>
                                        <p:cTn id="28" dur="500"/>
                                        <p:tgtEl>
                                          <p:spTgt spid="27"/>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mph" presetSubtype="2" fill="hold" nodeType="clickEffect">
                                  <p:stCondLst>
                                    <p:cond delay="0"/>
                                  </p:stCondLst>
                                  <p:childTnLst>
                                    <p:animClr clrSpc="rgb" dir="cw">
                                      <p:cBhvr>
                                        <p:cTn id="32" dur="2000" fill="hold"/>
                                        <p:tgtEl>
                                          <p:spTgt spid="20"/>
                                        </p:tgtEl>
                                        <p:attrNameLst>
                                          <p:attrName>fillcolor</p:attrName>
                                        </p:attrNameLst>
                                      </p:cBhvr>
                                      <p:to>
                                        <a:srgbClr val="73FB79"/>
                                      </p:to>
                                    </p:animClr>
                                    <p:set>
                                      <p:cBhvr>
                                        <p:cTn id="33" dur="2000" fill="hold"/>
                                        <p:tgtEl>
                                          <p:spTgt spid="20"/>
                                        </p:tgtEl>
                                        <p:attrNameLst>
                                          <p:attrName>fill.type</p:attrName>
                                        </p:attrNameLst>
                                      </p:cBhvr>
                                      <p:to>
                                        <p:strVal val="solid"/>
                                      </p:to>
                                    </p:set>
                                    <p:set>
                                      <p:cBhvr>
                                        <p:cTn id="34" dur="2000" fill="hold"/>
                                        <p:tgtEl>
                                          <p:spTgt spid="20"/>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7" grpId="0" animBg="1"/>
      <p:bldP spid="2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3FBFC57A-10DF-0828-C992-8F5E0F890365}"/>
              </a:ext>
            </a:extLst>
          </p:cNvPr>
          <p:cNvGrpSpPr/>
          <p:nvPr/>
        </p:nvGrpSpPr>
        <p:grpSpPr>
          <a:xfrm>
            <a:off x="411631" y="1799324"/>
            <a:ext cx="3539268" cy="771350"/>
            <a:chOff x="405282" y="518375"/>
            <a:chExt cx="7102162" cy="1326428"/>
          </a:xfrm>
        </p:grpSpPr>
        <p:grpSp>
          <p:nvGrpSpPr>
            <p:cNvPr id="23" name="Group 22">
              <a:extLst>
                <a:ext uri="{FF2B5EF4-FFF2-40B4-BE49-F238E27FC236}">
                  <a16:creationId xmlns:a16="http://schemas.microsoft.com/office/drawing/2014/main" id="{24884C84-A3BC-72A6-0ED3-157653E4B7C6}"/>
                </a:ext>
              </a:extLst>
            </p:cNvPr>
            <p:cNvGrpSpPr/>
            <p:nvPr/>
          </p:nvGrpSpPr>
          <p:grpSpPr>
            <a:xfrm>
              <a:off x="405282" y="518375"/>
              <a:ext cx="6621691" cy="1120251"/>
              <a:chOff x="405282" y="518375"/>
              <a:chExt cx="6621691" cy="1120251"/>
            </a:xfrm>
          </p:grpSpPr>
          <p:sp>
            <p:nvSpPr>
              <p:cNvPr id="25" name="Snip Diagonal Corner Rectangle 24">
                <a:extLst>
                  <a:ext uri="{FF2B5EF4-FFF2-40B4-BE49-F238E27FC236}">
                    <a16:creationId xmlns:a16="http://schemas.microsoft.com/office/drawing/2014/main" id="{389C74F9-ADBE-491C-3765-2657BD57A8CF}"/>
                  </a:ext>
                </a:extLst>
              </p:cNvPr>
              <p:cNvSpPr/>
              <p:nvPr/>
            </p:nvSpPr>
            <p:spPr>
              <a:xfrm>
                <a:off x="1007173" y="648026"/>
                <a:ext cx="6019800" cy="990600"/>
              </a:xfrm>
              <a:prstGeom prst="snip2DiagRect">
                <a:avLst/>
              </a:prstGeom>
              <a:solidFill>
                <a:schemeClr val="accent6">
                  <a:lumMod val="40000"/>
                  <a:lumOff val="60000"/>
                </a:schemeClr>
              </a:solidFill>
              <a:ln w="25400" cap="flat" cmpd="sng" algn="ctr">
                <a:no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bg1"/>
                    </a:solidFill>
                    <a:effectLst/>
                    <a:uLnTx/>
                    <a:uFillTx/>
                    <a:latin typeface="UTM Avo" panose="02040603050506020204" pitchFamily="18"/>
                    <a:cs typeface="Arial" pitchFamily="34" charset="0"/>
                  </a:rPr>
                  <a:t>2. ĐỌC HIỂU</a:t>
                </a:r>
              </a:p>
            </p:txBody>
          </p:sp>
          <p:pic>
            <p:nvPicPr>
              <p:cNvPr id="26" name="Picture 18">
                <a:extLst>
                  <a:ext uri="{FF2B5EF4-FFF2-40B4-BE49-F238E27FC236}">
                    <a16:creationId xmlns:a16="http://schemas.microsoft.com/office/drawing/2014/main" id="{5757F68D-DB59-8742-218D-881DD3228AB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0042700">
                <a:off x="405282" y="518375"/>
                <a:ext cx="1414620" cy="452678"/>
              </a:xfrm>
              <a:prstGeom prst="rect">
                <a:avLst/>
              </a:prstGeom>
            </p:spPr>
          </p:pic>
        </p:grpSp>
        <p:pic>
          <p:nvPicPr>
            <p:cNvPr id="24" name="Picture 18">
              <a:extLst>
                <a:ext uri="{FF2B5EF4-FFF2-40B4-BE49-F238E27FC236}">
                  <a16:creationId xmlns:a16="http://schemas.microsoft.com/office/drawing/2014/main" id="{A4BFD77D-1A07-220C-EDD3-7D7592C5964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0042700">
              <a:off x="6092824" y="1392125"/>
              <a:ext cx="1414620" cy="452678"/>
            </a:xfrm>
            <a:prstGeom prst="rect">
              <a:avLst/>
            </a:prstGeom>
          </p:spPr>
        </p:pic>
      </p:grpSp>
      <p:sp>
        <p:nvSpPr>
          <p:cNvPr id="29" name="Rounded Rectangle 28">
            <a:extLst>
              <a:ext uri="{FF2B5EF4-FFF2-40B4-BE49-F238E27FC236}">
                <a16:creationId xmlns:a16="http://schemas.microsoft.com/office/drawing/2014/main" id="{8D4218A0-9CFC-C4B2-422E-D6DE41449CD2}"/>
              </a:ext>
            </a:extLst>
          </p:cNvPr>
          <p:cNvSpPr/>
          <p:nvPr/>
        </p:nvSpPr>
        <p:spPr>
          <a:xfrm>
            <a:off x="825091" y="2955242"/>
            <a:ext cx="3432952" cy="660400"/>
          </a:xfrm>
          <a:prstGeom prst="roundRect">
            <a:avLst/>
          </a:prstGeom>
          <a:solidFill>
            <a:srgbClr val="9BBB59">
              <a:lumMod val="60000"/>
              <a:lumOff val="40000"/>
            </a:srgbClr>
          </a:solidFill>
          <a:ln w="25400" cap="flat" cmpd="sng" algn="ctr">
            <a:solidFill>
              <a:srgbClr val="9BBB59">
                <a:lumMod val="60000"/>
                <a:lumOff val="4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HOẠT ĐỘNG NHÓM</a:t>
            </a:r>
          </a:p>
        </p:txBody>
      </p:sp>
      <p:grpSp>
        <p:nvGrpSpPr>
          <p:cNvPr id="5" name="Group 4">
            <a:extLst>
              <a:ext uri="{FF2B5EF4-FFF2-40B4-BE49-F238E27FC236}">
                <a16:creationId xmlns:a16="http://schemas.microsoft.com/office/drawing/2014/main" id="{70504246-2E79-791D-E930-B4167FAAD790}"/>
              </a:ext>
            </a:extLst>
          </p:cNvPr>
          <p:cNvGrpSpPr/>
          <p:nvPr/>
        </p:nvGrpSpPr>
        <p:grpSpPr>
          <a:xfrm>
            <a:off x="389576" y="3859218"/>
            <a:ext cx="5165255" cy="2585349"/>
            <a:chOff x="7773761" y="1029580"/>
            <a:chExt cx="7747883" cy="3878023"/>
          </a:xfrm>
        </p:grpSpPr>
        <p:pic>
          <p:nvPicPr>
            <p:cNvPr id="6" name="Picture 22">
              <a:extLst>
                <a:ext uri="{FF2B5EF4-FFF2-40B4-BE49-F238E27FC236}">
                  <a16:creationId xmlns:a16="http://schemas.microsoft.com/office/drawing/2014/main" id="{D55F3614-91E6-1AE7-2759-B50503F16E4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773761" y="1029580"/>
              <a:ext cx="7747883" cy="3878023"/>
            </a:xfrm>
            <a:prstGeom prst="rect">
              <a:avLst/>
            </a:prstGeom>
          </p:spPr>
        </p:pic>
        <p:sp>
          <p:nvSpPr>
            <p:cNvPr id="7" name="Rectangle 6">
              <a:extLst>
                <a:ext uri="{FF2B5EF4-FFF2-40B4-BE49-F238E27FC236}">
                  <a16:creationId xmlns:a16="http://schemas.microsoft.com/office/drawing/2014/main" id="{3C2C47B3-6849-2402-7DE4-E9F752E86374}"/>
                </a:ext>
              </a:extLst>
            </p:cNvPr>
            <p:cNvSpPr/>
            <p:nvPr/>
          </p:nvSpPr>
          <p:spPr>
            <a:xfrm>
              <a:off x="8483527" y="2105135"/>
              <a:ext cx="6683828" cy="2513764"/>
            </a:xfrm>
            <a:prstGeom prst="rect">
              <a:avLst/>
            </a:prstGeom>
          </p:spPr>
          <p:txBody>
            <a:bodyPr wrap="square">
              <a:spAutoFit/>
            </a:bodyPr>
            <a:lstStyle/>
            <a:p>
              <a:pPr marL="0" marR="0" lvl="0" indent="0" defTabSz="60963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chemeClr val="bg1"/>
                  </a:solidFill>
                  <a:effectLst/>
                  <a:uLnTx/>
                  <a:uFillTx/>
                  <a:latin typeface="UTM Avo" panose="02040603050506020204" pitchFamily="18"/>
                </a:rPr>
                <a:t>(2) </a:t>
              </a:r>
              <a:r>
                <a:rPr kumimoji="0" lang="en-US" sz="2400" b="0" i="0" u="none" strike="noStrike" kern="0" cap="none" spc="0" normalizeH="0" baseline="0" noProof="0" dirty="0" err="1">
                  <a:ln>
                    <a:noFill/>
                  </a:ln>
                  <a:solidFill>
                    <a:schemeClr val="bg1"/>
                  </a:solidFill>
                  <a:effectLst/>
                  <a:uLnTx/>
                  <a:uFillTx/>
                  <a:latin typeface="UTM Avo" panose="02040603050506020204" pitchFamily="18"/>
                </a:rPr>
                <a:t>Tìm</a:t>
              </a:r>
              <a:r>
                <a:rPr kumimoji="0" lang="en-US" sz="2400" b="0" i="0" u="none" strike="noStrike" kern="0" cap="none" spc="0" normalizeH="0" baseline="0" noProof="0" dirty="0">
                  <a:ln>
                    <a:noFill/>
                  </a:ln>
                  <a:solidFill>
                    <a:schemeClr val="bg1"/>
                  </a:solidFill>
                  <a:effectLst/>
                  <a:uLnTx/>
                  <a:uFillTx/>
                  <a:latin typeface="UTM Avo" panose="02040603050506020204" pitchFamily="18"/>
                </a:rPr>
                <a:t> </a:t>
              </a:r>
              <a:r>
                <a:rPr kumimoji="0" lang="en-US" sz="2400" b="0" i="0" u="none" strike="noStrike" kern="0" cap="none" spc="0" normalizeH="0" baseline="0" noProof="0" dirty="0" err="1">
                  <a:ln>
                    <a:noFill/>
                  </a:ln>
                  <a:solidFill>
                    <a:schemeClr val="bg1"/>
                  </a:solidFill>
                  <a:effectLst/>
                  <a:uLnTx/>
                  <a:uFillTx/>
                  <a:latin typeface="UTM Avo" panose="02040603050506020204" pitchFamily="18"/>
                </a:rPr>
                <a:t>những</a:t>
              </a:r>
              <a:r>
                <a:rPr kumimoji="0" lang="en-US" sz="2400" b="0" i="0" u="none" strike="noStrike" kern="0" cap="none" spc="0" normalizeH="0" baseline="0" noProof="0" dirty="0">
                  <a:ln>
                    <a:noFill/>
                  </a:ln>
                  <a:solidFill>
                    <a:schemeClr val="bg1"/>
                  </a:solidFill>
                  <a:effectLst/>
                  <a:uLnTx/>
                  <a:uFillTx/>
                  <a:latin typeface="UTM Avo" panose="02040603050506020204" pitchFamily="18"/>
                </a:rPr>
                <a:t> </a:t>
              </a:r>
              <a:r>
                <a:rPr kumimoji="0" lang="en-US" sz="2400" b="0" i="0" u="none" strike="noStrike" kern="0" cap="none" spc="0" normalizeH="0" baseline="0" noProof="0" dirty="0" err="1">
                  <a:ln>
                    <a:noFill/>
                  </a:ln>
                  <a:solidFill>
                    <a:schemeClr val="bg1"/>
                  </a:solidFill>
                  <a:effectLst/>
                  <a:uLnTx/>
                  <a:uFillTx/>
                  <a:latin typeface="UTM Avo" panose="02040603050506020204" pitchFamily="18"/>
                </a:rPr>
                <a:t>hình</a:t>
              </a:r>
              <a:r>
                <a:rPr kumimoji="0" lang="en-US" sz="2400" b="0" i="0" u="none" strike="noStrike" kern="0" cap="none" spc="0" normalizeH="0" baseline="0" noProof="0" dirty="0">
                  <a:ln>
                    <a:noFill/>
                  </a:ln>
                  <a:solidFill>
                    <a:schemeClr val="bg1"/>
                  </a:solidFill>
                  <a:effectLst/>
                  <a:uLnTx/>
                  <a:uFillTx/>
                  <a:latin typeface="UTM Avo" panose="02040603050506020204" pitchFamily="18"/>
                </a:rPr>
                <a:t> </a:t>
              </a:r>
              <a:r>
                <a:rPr kumimoji="0" lang="en-US" sz="2400" b="0" i="0" u="none" strike="noStrike" kern="0" cap="none" spc="0" normalizeH="0" baseline="0" noProof="0" dirty="0" err="1">
                  <a:ln>
                    <a:noFill/>
                  </a:ln>
                  <a:solidFill>
                    <a:schemeClr val="bg1"/>
                  </a:solidFill>
                  <a:effectLst/>
                  <a:uLnTx/>
                  <a:uFillTx/>
                  <a:latin typeface="UTM Avo" panose="02040603050506020204" pitchFamily="18"/>
                </a:rPr>
                <a:t>ảnh</a:t>
              </a:r>
              <a:r>
                <a:rPr kumimoji="0" lang="en-US" sz="2400" b="0" i="0" u="none" strike="noStrike" kern="0" cap="none" spc="0" normalizeH="0" baseline="0" noProof="0" dirty="0">
                  <a:ln>
                    <a:noFill/>
                  </a:ln>
                  <a:solidFill>
                    <a:schemeClr val="bg1"/>
                  </a:solidFill>
                  <a:effectLst/>
                  <a:uLnTx/>
                  <a:uFillTx/>
                  <a:latin typeface="UTM Avo" panose="02040603050506020204" pitchFamily="18"/>
                </a:rPr>
                <a:t> </a:t>
              </a:r>
              <a:r>
                <a:rPr kumimoji="0" lang="en-US" sz="2400" b="0" i="0" u="none" strike="noStrike" kern="0" cap="none" spc="0" normalizeH="0" baseline="0" noProof="0" dirty="0" err="1">
                  <a:ln>
                    <a:noFill/>
                  </a:ln>
                  <a:solidFill>
                    <a:schemeClr val="bg1"/>
                  </a:solidFill>
                  <a:effectLst/>
                  <a:uLnTx/>
                  <a:uFillTx/>
                  <a:latin typeface="UTM Avo" panose="02040603050506020204" pitchFamily="18"/>
                </a:rPr>
                <a:t>đẹp</a:t>
              </a:r>
              <a:r>
                <a:rPr kumimoji="0" lang="en-US" sz="2400" b="0" i="0" u="none" strike="noStrike" kern="0" cap="none" spc="0" normalizeH="0" baseline="0" noProof="0" dirty="0">
                  <a:ln>
                    <a:noFill/>
                  </a:ln>
                  <a:solidFill>
                    <a:schemeClr val="bg1"/>
                  </a:solidFill>
                  <a:effectLst/>
                  <a:uLnTx/>
                  <a:uFillTx/>
                  <a:latin typeface="UTM Avo" panose="02040603050506020204" pitchFamily="18"/>
                </a:rPr>
                <a:t> </a:t>
              </a:r>
              <a:r>
                <a:rPr kumimoji="0" lang="en-US" sz="2400" b="0" i="0" u="none" strike="noStrike" kern="0" cap="none" spc="0" normalizeH="0" baseline="0" noProof="0" dirty="0" err="1">
                  <a:ln>
                    <a:noFill/>
                  </a:ln>
                  <a:solidFill>
                    <a:schemeClr val="bg1"/>
                  </a:solidFill>
                  <a:effectLst/>
                  <a:uLnTx/>
                  <a:uFillTx/>
                  <a:latin typeface="UTM Avo" panose="02040603050506020204" pitchFamily="18"/>
                </a:rPr>
                <a:t>về</a:t>
              </a:r>
              <a:r>
                <a:rPr kumimoji="0" lang="en-US" sz="2400" b="0" i="0" u="none" strike="noStrike" kern="0" cap="none" spc="0" normalizeH="0" baseline="0" noProof="0" dirty="0">
                  <a:ln>
                    <a:noFill/>
                  </a:ln>
                  <a:solidFill>
                    <a:schemeClr val="bg1"/>
                  </a:solidFill>
                  <a:effectLst/>
                  <a:uLnTx/>
                  <a:uFillTx/>
                  <a:latin typeface="UTM Avo" panose="02040603050506020204" pitchFamily="18"/>
                </a:rPr>
                <a:t> </a:t>
              </a:r>
              <a:r>
                <a:rPr kumimoji="0" lang="en-US" sz="2400" b="0" i="0" u="none" strike="noStrike" kern="0" cap="none" spc="0" normalizeH="0" baseline="0" noProof="0" dirty="0" err="1">
                  <a:ln>
                    <a:noFill/>
                  </a:ln>
                  <a:solidFill>
                    <a:schemeClr val="bg1"/>
                  </a:solidFill>
                  <a:effectLst/>
                  <a:uLnTx/>
                  <a:uFillTx/>
                  <a:latin typeface="UTM Avo" panose="02040603050506020204" pitchFamily="18"/>
                </a:rPr>
                <a:t>núi</a:t>
              </a:r>
              <a:r>
                <a:rPr kumimoji="0" lang="en-US" sz="2400" b="0" i="0" u="none" strike="noStrike" kern="0" cap="none" spc="0" normalizeH="0" baseline="0" noProof="0" dirty="0">
                  <a:ln>
                    <a:noFill/>
                  </a:ln>
                  <a:solidFill>
                    <a:schemeClr val="bg1"/>
                  </a:solidFill>
                  <a:effectLst/>
                  <a:uLnTx/>
                  <a:uFillTx/>
                  <a:latin typeface="UTM Avo" panose="02040603050506020204" pitchFamily="18"/>
                </a:rPr>
                <a:t> </a:t>
              </a:r>
              <a:r>
                <a:rPr kumimoji="0" lang="en-US" sz="2400" b="0" i="0" u="none" strike="noStrike" kern="0" cap="none" spc="0" normalizeH="0" baseline="0" noProof="0" dirty="0" err="1">
                  <a:ln>
                    <a:noFill/>
                  </a:ln>
                  <a:solidFill>
                    <a:schemeClr val="bg1"/>
                  </a:solidFill>
                  <a:effectLst/>
                  <a:uLnTx/>
                  <a:uFillTx/>
                  <a:latin typeface="UTM Avo" panose="02040603050506020204" pitchFamily="18"/>
                </a:rPr>
                <a:t>rừng</a:t>
              </a:r>
              <a:r>
                <a:rPr kumimoji="0" lang="en-US" sz="2400" b="0" i="0" u="none" strike="noStrike" kern="0" cap="none" spc="0" normalizeH="0" baseline="0" noProof="0" dirty="0">
                  <a:ln>
                    <a:noFill/>
                  </a:ln>
                  <a:solidFill>
                    <a:schemeClr val="bg1"/>
                  </a:solidFill>
                  <a:effectLst/>
                  <a:uLnTx/>
                  <a:uFillTx/>
                  <a:latin typeface="UTM Avo" panose="02040603050506020204" pitchFamily="18"/>
                </a:rPr>
                <a:t> </a:t>
              </a:r>
              <a:r>
                <a:rPr kumimoji="0" lang="en-US" sz="2400" b="0" i="0" u="none" strike="noStrike" kern="0" cap="none" spc="0" normalizeH="0" baseline="0" noProof="0" dirty="0" err="1">
                  <a:ln>
                    <a:noFill/>
                  </a:ln>
                  <a:solidFill>
                    <a:schemeClr val="bg1"/>
                  </a:solidFill>
                  <a:effectLst/>
                  <a:uLnTx/>
                  <a:uFillTx/>
                  <a:latin typeface="UTM Avo" panose="02040603050506020204" pitchFamily="18"/>
                </a:rPr>
                <a:t>Việt</a:t>
              </a:r>
              <a:r>
                <a:rPr kumimoji="0" lang="en-US" sz="2400" b="0" i="0" u="none" strike="noStrike" kern="0" cap="none" spc="0" normalizeH="0" baseline="0" noProof="0" dirty="0">
                  <a:ln>
                    <a:noFill/>
                  </a:ln>
                  <a:solidFill>
                    <a:schemeClr val="bg1"/>
                  </a:solidFill>
                  <a:effectLst/>
                  <a:uLnTx/>
                  <a:uFillTx/>
                  <a:latin typeface="UTM Avo" panose="02040603050506020204" pitchFamily="18"/>
                </a:rPr>
                <a:t> </a:t>
              </a:r>
              <a:r>
                <a:rPr kumimoji="0" lang="en-US" sz="2400" b="0" i="0" u="none" strike="noStrike" kern="0" cap="none" spc="0" normalizeH="0" baseline="0" noProof="0" dirty="0" err="1">
                  <a:ln>
                    <a:noFill/>
                  </a:ln>
                  <a:solidFill>
                    <a:schemeClr val="bg1"/>
                  </a:solidFill>
                  <a:effectLst/>
                  <a:uLnTx/>
                  <a:uFillTx/>
                  <a:latin typeface="UTM Avo" panose="02040603050506020204" pitchFamily="18"/>
                </a:rPr>
                <a:t>Bắc</a:t>
              </a:r>
              <a:r>
                <a:rPr kumimoji="0" lang="en-US" sz="2400" b="0" i="0" u="none" strike="noStrike" kern="0" cap="none" spc="0" normalizeH="0" baseline="0" noProof="0" dirty="0">
                  <a:ln>
                    <a:noFill/>
                  </a:ln>
                  <a:solidFill>
                    <a:schemeClr val="bg1"/>
                  </a:solidFill>
                  <a:effectLst/>
                  <a:uLnTx/>
                  <a:uFillTx/>
                  <a:latin typeface="UTM Avo" panose="02040603050506020204" pitchFamily="18"/>
                </a:rPr>
                <a:t> </a:t>
              </a:r>
              <a:r>
                <a:rPr kumimoji="0" lang="en-US" sz="2400" b="0" i="0" u="none" strike="noStrike" kern="0" cap="none" spc="0" normalizeH="0" baseline="0" noProof="0" dirty="0" err="1">
                  <a:ln>
                    <a:noFill/>
                  </a:ln>
                  <a:solidFill>
                    <a:schemeClr val="bg1"/>
                  </a:solidFill>
                  <a:effectLst/>
                  <a:uLnTx/>
                  <a:uFillTx/>
                  <a:latin typeface="UTM Avo" panose="02040603050506020204" pitchFamily="18"/>
                </a:rPr>
                <a:t>trong</a:t>
              </a:r>
              <a:r>
                <a:rPr kumimoji="0" lang="en-US" sz="2400" b="0" i="0" u="none" strike="noStrike" kern="0" cap="none" spc="0" normalizeH="0" baseline="0" noProof="0" dirty="0">
                  <a:ln>
                    <a:noFill/>
                  </a:ln>
                  <a:solidFill>
                    <a:schemeClr val="bg1"/>
                  </a:solidFill>
                  <a:effectLst/>
                  <a:uLnTx/>
                  <a:uFillTx/>
                  <a:latin typeface="UTM Avo" panose="02040603050506020204" pitchFamily="18"/>
                </a:rPr>
                <a:t> </a:t>
              </a:r>
              <a:r>
                <a:rPr kumimoji="0" lang="en-US" sz="2400" b="0" i="0" u="none" strike="noStrike" kern="0" cap="none" spc="0" normalizeH="0" baseline="0" noProof="0" dirty="0" err="1">
                  <a:ln>
                    <a:noFill/>
                  </a:ln>
                  <a:solidFill>
                    <a:schemeClr val="bg1"/>
                  </a:solidFill>
                  <a:effectLst/>
                  <a:uLnTx/>
                  <a:uFillTx/>
                  <a:latin typeface="UTM Avo" panose="02040603050506020204" pitchFamily="18"/>
                </a:rPr>
                <a:t>bài</a:t>
              </a:r>
              <a:r>
                <a:rPr kumimoji="0" lang="en-US" sz="2400" b="0" i="0" u="none" strike="noStrike" kern="0" cap="none" spc="0" normalizeH="0" baseline="0" noProof="0" dirty="0">
                  <a:ln>
                    <a:noFill/>
                  </a:ln>
                  <a:solidFill>
                    <a:schemeClr val="bg1"/>
                  </a:solidFill>
                  <a:effectLst/>
                  <a:uLnTx/>
                  <a:uFillTx/>
                  <a:latin typeface="UTM Avo" panose="02040603050506020204" pitchFamily="18"/>
                </a:rPr>
                <a:t> </a:t>
              </a:r>
              <a:r>
                <a:rPr kumimoji="0" lang="en-US" sz="2400" b="0" i="0" u="none" strike="noStrike" kern="0" cap="none" spc="0" normalizeH="0" baseline="0" noProof="0" dirty="0" err="1">
                  <a:ln>
                    <a:noFill/>
                  </a:ln>
                  <a:solidFill>
                    <a:schemeClr val="bg1"/>
                  </a:solidFill>
                  <a:effectLst/>
                  <a:uLnTx/>
                  <a:uFillTx/>
                  <a:latin typeface="UTM Avo" panose="02040603050506020204" pitchFamily="18"/>
                </a:rPr>
                <a:t>thơ</a:t>
              </a:r>
              <a:r>
                <a:rPr kumimoji="0" lang="en-US" sz="2400" b="0" i="0" u="none" strike="noStrike" kern="0" cap="none" spc="0" normalizeH="0" baseline="0" noProof="0" dirty="0">
                  <a:ln>
                    <a:noFill/>
                  </a:ln>
                  <a:solidFill>
                    <a:schemeClr val="bg1"/>
                  </a:solidFill>
                  <a:effectLst/>
                  <a:uLnTx/>
                  <a:uFillTx/>
                  <a:latin typeface="UTM Avo" panose="02040603050506020204" pitchFamily="18"/>
                </a:rPr>
                <a:t>.</a:t>
              </a:r>
            </a:p>
          </p:txBody>
        </p:sp>
      </p:grpSp>
      <p:pic>
        <p:nvPicPr>
          <p:cNvPr id="14" name="Picture 5">
            <a:extLst>
              <a:ext uri="{FF2B5EF4-FFF2-40B4-BE49-F238E27FC236}">
                <a16:creationId xmlns:a16="http://schemas.microsoft.com/office/drawing/2014/main" id="{BFE69A25-9710-2601-68EE-DD9D4AF44F6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288681" y="2450777"/>
            <a:ext cx="1513743" cy="3284289"/>
          </a:xfrm>
          <a:prstGeom prst="rect">
            <a:avLst/>
          </a:prstGeom>
        </p:spPr>
      </p:pic>
      <p:grpSp>
        <p:nvGrpSpPr>
          <p:cNvPr id="15" name="Group 14">
            <a:extLst>
              <a:ext uri="{FF2B5EF4-FFF2-40B4-BE49-F238E27FC236}">
                <a16:creationId xmlns:a16="http://schemas.microsoft.com/office/drawing/2014/main" id="{7A3D9537-C86D-493D-6FE5-865BB45D2E3C}"/>
              </a:ext>
            </a:extLst>
          </p:cNvPr>
          <p:cNvGrpSpPr/>
          <p:nvPr/>
        </p:nvGrpSpPr>
        <p:grpSpPr>
          <a:xfrm>
            <a:off x="5791815" y="2450777"/>
            <a:ext cx="5143485" cy="3927564"/>
            <a:chOff x="7773762" y="4381502"/>
            <a:chExt cx="7715228" cy="5005354"/>
          </a:xfrm>
        </p:grpSpPr>
        <p:pic>
          <p:nvPicPr>
            <p:cNvPr id="16" name="Picture 38">
              <a:extLst>
                <a:ext uri="{FF2B5EF4-FFF2-40B4-BE49-F238E27FC236}">
                  <a16:creationId xmlns:a16="http://schemas.microsoft.com/office/drawing/2014/main" id="{539034A4-40C7-8D09-AD55-5F21FF718C7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773762" y="4381502"/>
              <a:ext cx="7715228" cy="5005354"/>
            </a:xfrm>
            <a:prstGeom prst="rect">
              <a:avLst/>
            </a:prstGeom>
          </p:spPr>
        </p:pic>
        <p:sp>
          <p:nvSpPr>
            <p:cNvPr id="17" name="Rectangle 16">
              <a:extLst>
                <a:ext uri="{FF2B5EF4-FFF2-40B4-BE49-F238E27FC236}">
                  <a16:creationId xmlns:a16="http://schemas.microsoft.com/office/drawing/2014/main" id="{30A60307-520F-5838-26E8-29DEC0EA5CFC}"/>
                </a:ext>
              </a:extLst>
            </p:cNvPr>
            <p:cNvSpPr/>
            <p:nvPr/>
          </p:nvSpPr>
          <p:spPr>
            <a:xfrm>
              <a:off x="8159789" y="4760520"/>
              <a:ext cx="6873387" cy="4253796"/>
            </a:xfrm>
            <a:prstGeom prst="rect">
              <a:avLst/>
            </a:prstGeom>
          </p:spPr>
          <p:txBody>
            <a:bodyPr wrap="square">
              <a:spAutoFit/>
            </a:bodyPr>
            <a:lstStyle/>
            <a:p>
              <a:pPr algn="just" defTabSz="609630">
                <a:lnSpc>
                  <a:spcPct val="150000"/>
                </a:lnSpc>
              </a:pPr>
              <a:r>
                <a:rPr lang="nl-NL" sz="2400" dirty="0" err="1">
                  <a:solidFill>
                    <a:schemeClr val="bg1"/>
                  </a:solidFill>
                  <a:latin typeface="UTM Avo" panose="02040603050506020204" pitchFamily="18"/>
                  <a:cs typeface="Arial" pitchFamily="34" charset="0"/>
                </a:rPr>
                <a:t>Đó</a:t>
              </a:r>
              <a:r>
                <a:rPr lang="nl-NL" sz="2400" dirty="0">
                  <a:solidFill>
                    <a:schemeClr val="bg1"/>
                  </a:solidFill>
                  <a:latin typeface="UTM Avo" panose="02040603050506020204" pitchFamily="18"/>
                  <a:cs typeface="Arial" pitchFamily="34" charset="0"/>
                </a:rPr>
                <a:t> </a:t>
              </a:r>
              <a:r>
                <a:rPr lang="nl-NL" sz="2400" dirty="0" err="1">
                  <a:solidFill>
                    <a:schemeClr val="bg1"/>
                  </a:solidFill>
                  <a:latin typeface="UTM Avo" panose="02040603050506020204" pitchFamily="18"/>
                  <a:cs typeface="Arial" pitchFamily="34" charset="0"/>
                </a:rPr>
                <a:t>là</a:t>
              </a:r>
              <a:r>
                <a:rPr lang="nl-NL" sz="2400" dirty="0">
                  <a:solidFill>
                    <a:schemeClr val="bg1"/>
                  </a:solidFill>
                  <a:latin typeface="UTM Avo" panose="02040603050506020204" pitchFamily="18"/>
                  <a:cs typeface="Arial" pitchFamily="34" charset="0"/>
                </a:rPr>
                <a:t> </a:t>
              </a:r>
              <a:r>
                <a:rPr lang="nl-NL" sz="2400" dirty="0" err="1">
                  <a:solidFill>
                    <a:schemeClr val="bg1"/>
                  </a:solidFill>
                  <a:latin typeface="UTM Avo" panose="02040603050506020204" pitchFamily="18"/>
                  <a:cs typeface="Arial" pitchFamily="34" charset="0"/>
                </a:rPr>
                <a:t>các</a:t>
              </a:r>
              <a:r>
                <a:rPr lang="nl-NL" sz="2400" dirty="0">
                  <a:solidFill>
                    <a:schemeClr val="bg1"/>
                  </a:solidFill>
                  <a:latin typeface="UTM Avo" panose="02040603050506020204" pitchFamily="18"/>
                  <a:cs typeface="Arial" pitchFamily="34" charset="0"/>
                </a:rPr>
                <a:t> </a:t>
              </a:r>
              <a:r>
                <a:rPr lang="nl-NL" sz="2400" dirty="0" err="1">
                  <a:solidFill>
                    <a:schemeClr val="bg1"/>
                  </a:solidFill>
                  <a:latin typeface="UTM Avo" panose="02040603050506020204" pitchFamily="18"/>
                  <a:cs typeface="Arial" pitchFamily="34" charset="0"/>
                </a:rPr>
                <a:t>hình</a:t>
              </a:r>
              <a:r>
                <a:rPr lang="nl-NL" sz="2400" dirty="0">
                  <a:solidFill>
                    <a:schemeClr val="bg1"/>
                  </a:solidFill>
                  <a:latin typeface="UTM Avo" panose="02040603050506020204" pitchFamily="18"/>
                  <a:cs typeface="Arial" pitchFamily="34" charset="0"/>
                </a:rPr>
                <a:t> </a:t>
              </a:r>
              <a:r>
                <a:rPr lang="nl-NL" sz="2400" dirty="0" err="1">
                  <a:solidFill>
                    <a:schemeClr val="bg1"/>
                  </a:solidFill>
                  <a:latin typeface="UTM Avo" panose="02040603050506020204" pitchFamily="18"/>
                  <a:cs typeface="Arial" pitchFamily="34" charset="0"/>
                </a:rPr>
                <a:t>ảnh</a:t>
              </a:r>
              <a:r>
                <a:rPr lang="nl-NL" sz="2400" dirty="0">
                  <a:solidFill>
                    <a:schemeClr val="bg1"/>
                  </a:solidFill>
                  <a:latin typeface="UTM Avo" panose="02040603050506020204" pitchFamily="18"/>
                  <a:cs typeface="Arial" pitchFamily="34" charset="0"/>
                </a:rPr>
                <a:t>: </a:t>
              </a:r>
              <a:r>
                <a:rPr lang="nl-NL" sz="2400" i="1" dirty="0" err="1">
                  <a:solidFill>
                    <a:schemeClr val="bg1"/>
                  </a:solidFill>
                  <a:latin typeface="UTM Avo" panose="02040603050506020204" pitchFamily="18"/>
                  <a:cs typeface="Arial" pitchFamily="34" charset="0"/>
                </a:rPr>
                <a:t>rừng</a:t>
              </a:r>
              <a:r>
                <a:rPr lang="nl-NL" sz="2400" i="1" dirty="0">
                  <a:solidFill>
                    <a:schemeClr val="bg1"/>
                  </a:solidFill>
                  <a:latin typeface="UTM Avo" panose="02040603050506020204" pitchFamily="18"/>
                  <a:cs typeface="Arial" pitchFamily="34" charset="0"/>
                </a:rPr>
                <a:t> </a:t>
              </a:r>
              <a:r>
                <a:rPr lang="nl-NL" sz="2400" i="1" dirty="0" err="1">
                  <a:solidFill>
                    <a:schemeClr val="bg1"/>
                  </a:solidFill>
                  <a:latin typeface="UTM Avo" panose="02040603050506020204" pitchFamily="18"/>
                  <a:cs typeface="Arial" pitchFamily="34" charset="0"/>
                </a:rPr>
                <a:t>xanh</a:t>
              </a:r>
              <a:r>
                <a:rPr lang="nl-NL" sz="2400" i="1" dirty="0">
                  <a:solidFill>
                    <a:schemeClr val="bg1"/>
                  </a:solidFill>
                  <a:latin typeface="UTM Avo" panose="02040603050506020204" pitchFamily="18"/>
                  <a:cs typeface="Arial" pitchFamily="34" charset="0"/>
                </a:rPr>
                <a:t> </a:t>
              </a:r>
              <a:r>
                <a:rPr lang="nl-NL" sz="2400" i="1" dirty="0" err="1">
                  <a:solidFill>
                    <a:schemeClr val="bg1"/>
                  </a:solidFill>
                  <a:latin typeface="UTM Avo" panose="02040603050506020204" pitchFamily="18"/>
                  <a:cs typeface="Arial" pitchFamily="34" charset="0"/>
                </a:rPr>
                <a:t>hoa</a:t>
              </a:r>
              <a:r>
                <a:rPr lang="nl-NL" sz="2400" i="1" dirty="0">
                  <a:solidFill>
                    <a:schemeClr val="bg1"/>
                  </a:solidFill>
                  <a:latin typeface="UTM Avo" panose="02040603050506020204" pitchFamily="18"/>
                  <a:cs typeface="Arial" pitchFamily="34" charset="0"/>
                </a:rPr>
                <a:t> </a:t>
              </a:r>
              <a:r>
                <a:rPr lang="nl-NL" sz="2400" i="1" dirty="0" err="1">
                  <a:solidFill>
                    <a:schemeClr val="bg1"/>
                  </a:solidFill>
                  <a:latin typeface="UTM Avo" panose="02040603050506020204" pitchFamily="18"/>
                  <a:cs typeface="Arial" pitchFamily="34" charset="0"/>
                </a:rPr>
                <a:t>chuối</a:t>
              </a:r>
              <a:r>
                <a:rPr lang="nl-NL" sz="2400" i="1" dirty="0">
                  <a:solidFill>
                    <a:schemeClr val="bg1"/>
                  </a:solidFill>
                  <a:latin typeface="UTM Avo" panose="02040603050506020204" pitchFamily="18"/>
                  <a:cs typeface="Arial" pitchFamily="34" charset="0"/>
                </a:rPr>
                <a:t> </a:t>
              </a:r>
              <a:r>
                <a:rPr lang="nl-NL" sz="2400" i="1" dirty="0" err="1">
                  <a:solidFill>
                    <a:schemeClr val="bg1"/>
                  </a:solidFill>
                  <a:latin typeface="UTM Avo" panose="02040603050506020204" pitchFamily="18"/>
                  <a:cs typeface="Arial" pitchFamily="34" charset="0"/>
                </a:rPr>
                <a:t>đỏ</a:t>
              </a:r>
              <a:r>
                <a:rPr lang="nl-NL" sz="2400" i="1" dirty="0">
                  <a:solidFill>
                    <a:schemeClr val="bg1"/>
                  </a:solidFill>
                  <a:latin typeface="UTM Avo" panose="02040603050506020204" pitchFamily="18"/>
                  <a:cs typeface="Arial" pitchFamily="34" charset="0"/>
                </a:rPr>
                <a:t> </a:t>
              </a:r>
              <a:r>
                <a:rPr lang="nl-NL" sz="2400" i="1" dirty="0" err="1">
                  <a:solidFill>
                    <a:schemeClr val="bg1"/>
                  </a:solidFill>
                  <a:latin typeface="UTM Avo" panose="02040603050506020204" pitchFamily="18"/>
                  <a:cs typeface="Arial" pitchFamily="34" charset="0"/>
                </a:rPr>
                <a:t>tươi</a:t>
              </a:r>
              <a:r>
                <a:rPr lang="nl-NL" sz="2400" i="1" dirty="0">
                  <a:solidFill>
                    <a:schemeClr val="bg1"/>
                  </a:solidFill>
                  <a:latin typeface="UTM Avo" panose="02040603050506020204" pitchFamily="18"/>
                  <a:cs typeface="Arial" pitchFamily="34" charset="0"/>
                </a:rPr>
                <a:t>, </a:t>
              </a:r>
              <a:r>
                <a:rPr lang="nl-NL" sz="2400" i="1" dirty="0" err="1">
                  <a:solidFill>
                    <a:schemeClr val="bg1"/>
                  </a:solidFill>
                  <a:latin typeface="UTM Avo" panose="02040603050506020204" pitchFamily="18"/>
                  <a:cs typeface="Arial" pitchFamily="34" charset="0"/>
                </a:rPr>
                <a:t>đèo</a:t>
              </a:r>
              <a:r>
                <a:rPr lang="nl-NL" sz="2400" i="1" dirty="0">
                  <a:solidFill>
                    <a:schemeClr val="bg1"/>
                  </a:solidFill>
                  <a:latin typeface="UTM Avo" panose="02040603050506020204" pitchFamily="18"/>
                  <a:cs typeface="Arial" pitchFamily="34" charset="0"/>
                </a:rPr>
                <a:t> cao </a:t>
              </a:r>
              <a:r>
                <a:rPr lang="nl-NL" sz="2400" i="1" err="1">
                  <a:solidFill>
                    <a:schemeClr val="bg1"/>
                  </a:solidFill>
                  <a:latin typeface="UTM Avo" panose="02040603050506020204" pitchFamily="18"/>
                  <a:cs typeface="Arial" pitchFamily="34" charset="0"/>
                </a:rPr>
                <a:t>nắng</a:t>
              </a:r>
              <a:r>
                <a:rPr lang="nl-NL" sz="2400" i="1">
                  <a:solidFill>
                    <a:schemeClr val="bg1"/>
                  </a:solidFill>
                  <a:latin typeface="UTM Avo" panose="02040603050506020204" pitchFamily="18"/>
                  <a:cs typeface="Arial" pitchFamily="34" charset="0"/>
                </a:rPr>
                <a:t> </a:t>
              </a:r>
              <a:r>
                <a:rPr lang="nl-NL" sz="2400" i="1" dirty="0">
                  <a:solidFill>
                    <a:schemeClr val="bg1"/>
                  </a:solidFill>
                  <a:latin typeface="UTM Avo" panose="02040603050506020204" pitchFamily="18"/>
                  <a:cs typeface="Arial" pitchFamily="34" charset="0"/>
                </a:rPr>
                <a:t>á</a:t>
              </a:r>
              <a:r>
                <a:rPr lang="nl-NL" sz="2400" i="1">
                  <a:solidFill>
                    <a:schemeClr val="bg1"/>
                  </a:solidFill>
                  <a:latin typeface="UTM Avo" panose="02040603050506020204" pitchFamily="18"/>
                  <a:cs typeface="Arial" pitchFamily="34" charset="0"/>
                </a:rPr>
                <a:t>nh</a:t>
              </a:r>
              <a:r>
                <a:rPr lang="nl-NL" sz="2400" i="1" dirty="0">
                  <a:solidFill>
                    <a:schemeClr val="bg1"/>
                  </a:solidFill>
                  <a:latin typeface="UTM Avo" panose="02040603050506020204" pitchFamily="18"/>
                  <a:cs typeface="Arial" pitchFamily="34" charset="0"/>
                </a:rPr>
                <a:t>, </a:t>
              </a:r>
              <a:r>
                <a:rPr lang="nl-NL" sz="2400" i="1" dirty="0" err="1">
                  <a:solidFill>
                    <a:schemeClr val="bg1"/>
                  </a:solidFill>
                  <a:latin typeface="UTM Avo" panose="02040603050506020204" pitchFamily="18"/>
                  <a:cs typeface="Arial" pitchFamily="34" charset="0"/>
                </a:rPr>
                <a:t>mơ</a:t>
              </a:r>
              <a:r>
                <a:rPr lang="nl-NL" sz="2400" i="1" dirty="0">
                  <a:solidFill>
                    <a:schemeClr val="bg1"/>
                  </a:solidFill>
                  <a:latin typeface="UTM Avo" panose="02040603050506020204" pitchFamily="18"/>
                  <a:cs typeface="Arial" pitchFamily="34" charset="0"/>
                </a:rPr>
                <a:t> </a:t>
              </a:r>
              <a:r>
                <a:rPr lang="nl-NL" sz="2400" i="1" dirty="0" err="1">
                  <a:solidFill>
                    <a:schemeClr val="bg1"/>
                  </a:solidFill>
                  <a:latin typeface="UTM Avo" panose="02040603050506020204" pitchFamily="18"/>
                  <a:cs typeface="Arial" pitchFamily="34" charset="0"/>
                </a:rPr>
                <a:t>nở</a:t>
              </a:r>
              <a:r>
                <a:rPr lang="nl-NL" sz="2400" i="1" dirty="0">
                  <a:solidFill>
                    <a:schemeClr val="bg1"/>
                  </a:solidFill>
                  <a:latin typeface="UTM Avo" panose="02040603050506020204" pitchFamily="18"/>
                  <a:cs typeface="Arial" pitchFamily="34" charset="0"/>
                </a:rPr>
                <a:t> </a:t>
              </a:r>
              <a:r>
                <a:rPr lang="nl-NL" sz="2400" i="1" dirty="0" err="1">
                  <a:solidFill>
                    <a:schemeClr val="bg1"/>
                  </a:solidFill>
                  <a:latin typeface="UTM Avo" panose="02040603050506020204" pitchFamily="18"/>
                  <a:cs typeface="Arial" pitchFamily="34" charset="0"/>
                </a:rPr>
                <a:t>trắng</a:t>
              </a:r>
              <a:r>
                <a:rPr lang="nl-NL" sz="2400" i="1" dirty="0">
                  <a:solidFill>
                    <a:schemeClr val="bg1"/>
                  </a:solidFill>
                  <a:latin typeface="UTM Avo" panose="02040603050506020204" pitchFamily="18"/>
                  <a:cs typeface="Arial" pitchFamily="34" charset="0"/>
                </a:rPr>
                <a:t> </a:t>
              </a:r>
              <a:r>
                <a:rPr lang="nl-NL" sz="2400" i="1" dirty="0" err="1">
                  <a:solidFill>
                    <a:schemeClr val="bg1"/>
                  </a:solidFill>
                  <a:latin typeface="UTM Avo" panose="02040603050506020204" pitchFamily="18"/>
                  <a:cs typeface="Arial" pitchFamily="34" charset="0"/>
                </a:rPr>
                <a:t>rừng</a:t>
              </a:r>
              <a:r>
                <a:rPr lang="nl-NL" sz="2400" i="1" dirty="0">
                  <a:solidFill>
                    <a:schemeClr val="bg1"/>
                  </a:solidFill>
                  <a:latin typeface="UTM Avo" panose="02040603050506020204" pitchFamily="18"/>
                  <a:cs typeface="Arial" pitchFamily="34" charset="0"/>
                </a:rPr>
                <a:t>, </a:t>
              </a:r>
              <a:r>
                <a:rPr lang="nl-NL" sz="2400" i="1" dirty="0" err="1">
                  <a:solidFill>
                    <a:schemeClr val="bg1"/>
                  </a:solidFill>
                  <a:latin typeface="UTM Avo" panose="02040603050506020204" pitchFamily="18"/>
                  <a:cs typeface="Arial" pitchFamily="34" charset="0"/>
                </a:rPr>
                <a:t>ve</a:t>
              </a:r>
              <a:r>
                <a:rPr lang="nl-NL" sz="2400" i="1" dirty="0">
                  <a:solidFill>
                    <a:schemeClr val="bg1"/>
                  </a:solidFill>
                  <a:latin typeface="UTM Avo" panose="02040603050506020204" pitchFamily="18"/>
                  <a:cs typeface="Arial" pitchFamily="34" charset="0"/>
                </a:rPr>
                <a:t> </a:t>
              </a:r>
              <a:r>
                <a:rPr lang="nl-NL" sz="2400" i="1" dirty="0" err="1">
                  <a:solidFill>
                    <a:schemeClr val="bg1"/>
                  </a:solidFill>
                  <a:latin typeface="UTM Avo" panose="02040603050506020204" pitchFamily="18"/>
                  <a:cs typeface="Arial" pitchFamily="34" charset="0"/>
                </a:rPr>
                <a:t>kêu</a:t>
              </a:r>
              <a:r>
                <a:rPr lang="nl-NL" sz="2400" i="1" dirty="0">
                  <a:solidFill>
                    <a:schemeClr val="bg1"/>
                  </a:solidFill>
                  <a:latin typeface="UTM Avo" panose="02040603050506020204" pitchFamily="18"/>
                  <a:cs typeface="Arial" pitchFamily="34" charset="0"/>
                </a:rPr>
                <a:t> </a:t>
              </a:r>
              <a:r>
                <a:rPr lang="nl-NL" sz="2400" i="1" dirty="0" err="1">
                  <a:solidFill>
                    <a:schemeClr val="bg1"/>
                  </a:solidFill>
                  <a:latin typeface="UTM Avo" panose="02040603050506020204" pitchFamily="18"/>
                  <a:cs typeface="Arial" pitchFamily="34" charset="0"/>
                </a:rPr>
                <a:t>rừng</a:t>
              </a:r>
              <a:r>
                <a:rPr lang="nl-NL" sz="2400" i="1" dirty="0">
                  <a:solidFill>
                    <a:schemeClr val="bg1"/>
                  </a:solidFill>
                  <a:latin typeface="UTM Avo" panose="02040603050506020204" pitchFamily="18"/>
                  <a:cs typeface="Arial" pitchFamily="34" charset="0"/>
                </a:rPr>
                <a:t> </a:t>
              </a:r>
              <a:r>
                <a:rPr lang="nl-NL" sz="2400" i="1" dirty="0" err="1">
                  <a:solidFill>
                    <a:schemeClr val="bg1"/>
                  </a:solidFill>
                  <a:latin typeface="UTM Avo" panose="02040603050506020204" pitchFamily="18"/>
                  <a:cs typeface="Arial" pitchFamily="34" charset="0"/>
                </a:rPr>
                <a:t>phách</a:t>
              </a:r>
              <a:r>
                <a:rPr lang="nl-NL" sz="2400" i="1" dirty="0">
                  <a:solidFill>
                    <a:schemeClr val="bg1"/>
                  </a:solidFill>
                  <a:latin typeface="UTM Avo" panose="02040603050506020204" pitchFamily="18"/>
                  <a:cs typeface="Arial" pitchFamily="34" charset="0"/>
                </a:rPr>
                <a:t> </a:t>
              </a:r>
              <a:r>
                <a:rPr lang="nl-NL" sz="2400" i="1" dirty="0" err="1">
                  <a:solidFill>
                    <a:schemeClr val="bg1"/>
                  </a:solidFill>
                  <a:latin typeface="UTM Avo" panose="02040603050506020204" pitchFamily="18"/>
                  <a:cs typeface="Arial" pitchFamily="34" charset="0"/>
                </a:rPr>
                <a:t>đổ</a:t>
              </a:r>
              <a:r>
                <a:rPr lang="nl-NL" sz="2400" i="1" dirty="0">
                  <a:solidFill>
                    <a:schemeClr val="bg1"/>
                  </a:solidFill>
                  <a:latin typeface="UTM Avo" panose="02040603050506020204" pitchFamily="18"/>
                  <a:cs typeface="Arial" pitchFamily="34" charset="0"/>
                </a:rPr>
                <a:t> </a:t>
              </a:r>
              <a:r>
                <a:rPr lang="nl-NL" sz="2400" i="1" dirty="0" err="1">
                  <a:solidFill>
                    <a:schemeClr val="bg1"/>
                  </a:solidFill>
                  <a:latin typeface="UTM Avo" panose="02040603050506020204" pitchFamily="18"/>
                  <a:cs typeface="Arial" pitchFamily="34" charset="0"/>
                </a:rPr>
                <a:t>vàng</a:t>
              </a:r>
              <a:r>
                <a:rPr lang="nl-NL" sz="2400" i="1" dirty="0">
                  <a:solidFill>
                    <a:schemeClr val="bg1"/>
                  </a:solidFill>
                  <a:latin typeface="UTM Avo" panose="02040603050506020204" pitchFamily="18"/>
                  <a:cs typeface="Arial" pitchFamily="34" charset="0"/>
                </a:rPr>
                <a:t>, </a:t>
              </a:r>
              <a:r>
                <a:rPr lang="nl-NL" sz="2400" i="1" dirty="0" err="1">
                  <a:solidFill>
                    <a:schemeClr val="bg1"/>
                  </a:solidFill>
                  <a:latin typeface="UTM Avo" panose="02040603050506020204" pitchFamily="18"/>
                  <a:cs typeface="Arial" pitchFamily="34" charset="0"/>
                </a:rPr>
                <a:t>rừng</a:t>
              </a:r>
              <a:r>
                <a:rPr lang="nl-NL" sz="2400" i="1" dirty="0">
                  <a:solidFill>
                    <a:schemeClr val="bg1"/>
                  </a:solidFill>
                  <a:latin typeface="UTM Avo" panose="02040603050506020204" pitchFamily="18"/>
                  <a:cs typeface="Arial" pitchFamily="34" charset="0"/>
                </a:rPr>
                <a:t> </a:t>
              </a:r>
              <a:r>
                <a:rPr lang="nl-NL" sz="2400" i="1" dirty="0" err="1">
                  <a:solidFill>
                    <a:schemeClr val="bg1"/>
                  </a:solidFill>
                  <a:latin typeface="UTM Avo" panose="02040603050506020204" pitchFamily="18"/>
                  <a:cs typeface="Arial" pitchFamily="34" charset="0"/>
                </a:rPr>
                <a:t>thu</a:t>
              </a:r>
              <a:r>
                <a:rPr lang="nl-NL" sz="2400" i="1" dirty="0">
                  <a:solidFill>
                    <a:schemeClr val="bg1"/>
                  </a:solidFill>
                  <a:latin typeface="UTM Avo" panose="02040603050506020204" pitchFamily="18"/>
                  <a:cs typeface="Arial" pitchFamily="34" charset="0"/>
                </a:rPr>
                <a:t> </a:t>
              </a:r>
              <a:r>
                <a:rPr lang="nl-NL" sz="2400" i="1" dirty="0" err="1">
                  <a:solidFill>
                    <a:schemeClr val="bg1"/>
                  </a:solidFill>
                  <a:latin typeface="UTM Avo" panose="02040603050506020204" pitchFamily="18"/>
                  <a:cs typeface="Arial" pitchFamily="34" charset="0"/>
                </a:rPr>
                <a:t>trăng</a:t>
              </a:r>
              <a:r>
                <a:rPr lang="nl-NL" sz="2400" i="1" dirty="0">
                  <a:solidFill>
                    <a:schemeClr val="bg1"/>
                  </a:solidFill>
                  <a:latin typeface="UTM Avo" panose="02040603050506020204" pitchFamily="18"/>
                  <a:cs typeface="Arial" pitchFamily="34" charset="0"/>
                </a:rPr>
                <a:t> </a:t>
              </a:r>
              <a:r>
                <a:rPr lang="nl-NL" sz="2400" i="1" dirty="0" err="1">
                  <a:solidFill>
                    <a:schemeClr val="bg1"/>
                  </a:solidFill>
                  <a:latin typeface="UTM Avo" panose="02040603050506020204" pitchFamily="18"/>
                  <a:cs typeface="Arial" pitchFamily="34" charset="0"/>
                </a:rPr>
                <a:t>rọi</a:t>
              </a:r>
              <a:r>
                <a:rPr lang="nl-NL" sz="2400" i="1" dirty="0">
                  <a:solidFill>
                    <a:schemeClr val="bg1"/>
                  </a:solidFill>
                  <a:latin typeface="UTM Avo" panose="02040603050506020204" pitchFamily="18"/>
                  <a:cs typeface="Arial" pitchFamily="34" charset="0"/>
                </a:rPr>
                <a:t> </a:t>
              </a:r>
              <a:r>
                <a:rPr lang="nl-NL" sz="2400" i="1" dirty="0" err="1">
                  <a:solidFill>
                    <a:schemeClr val="bg1"/>
                  </a:solidFill>
                  <a:latin typeface="UTM Avo" panose="02040603050506020204" pitchFamily="18"/>
                  <a:cs typeface="Arial" pitchFamily="34" charset="0"/>
                </a:rPr>
                <a:t>hoà</a:t>
              </a:r>
              <a:r>
                <a:rPr lang="nl-NL" sz="2400" i="1" dirty="0">
                  <a:solidFill>
                    <a:schemeClr val="bg1"/>
                  </a:solidFill>
                  <a:latin typeface="UTM Avo" panose="02040603050506020204" pitchFamily="18"/>
                  <a:cs typeface="Arial" pitchFamily="34" charset="0"/>
                </a:rPr>
                <a:t> </a:t>
              </a:r>
              <a:r>
                <a:rPr lang="nl-NL" sz="2400" i="1" dirty="0" err="1">
                  <a:solidFill>
                    <a:schemeClr val="bg1"/>
                  </a:solidFill>
                  <a:latin typeface="UTM Avo" panose="02040603050506020204" pitchFamily="18"/>
                  <a:cs typeface="Arial" pitchFamily="34" charset="0"/>
                </a:rPr>
                <a:t>bình</a:t>
              </a:r>
              <a:r>
                <a:rPr lang="nl-NL" sz="2400" i="1" dirty="0">
                  <a:solidFill>
                    <a:schemeClr val="bg1"/>
                  </a:solidFill>
                  <a:latin typeface="UTM Avo" panose="02040603050506020204" pitchFamily="18"/>
                  <a:cs typeface="Arial" pitchFamily="34" charset="0"/>
                </a:rPr>
                <a:t>.</a:t>
              </a:r>
              <a:endParaRPr lang="en-US" sz="2400" i="1" dirty="0">
                <a:solidFill>
                  <a:schemeClr val="bg1"/>
                </a:solidFill>
                <a:latin typeface="UTM Avo" panose="02040603050506020204" pitchFamily="18"/>
                <a:cs typeface="Arial" pitchFamily="34" charset="0"/>
              </a:endParaRPr>
            </a:p>
          </p:txBody>
        </p:sp>
      </p:grpSp>
      <p:pic>
        <p:nvPicPr>
          <p:cNvPr id="18" name="Picture 2">
            <a:extLst>
              <a:ext uri="{FF2B5EF4-FFF2-40B4-BE49-F238E27FC236}">
                <a16:creationId xmlns:a16="http://schemas.microsoft.com/office/drawing/2014/main" id="{07862213-1107-26D6-4C5A-D6CD89535F8E}"/>
              </a:ext>
            </a:extLst>
          </p:cNvPr>
          <p:cNvPicPr>
            <a:picLocks noChangeAspect="1"/>
          </p:cNvPicPr>
          <p:nvPr/>
        </p:nvPicPr>
        <p:blipFill>
          <a:blip r:embed="rId11"/>
          <a:srcRect/>
          <a:stretch>
            <a:fillRect/>
          </a:stretch>
        </p:blipFill>
        <p:spPr>
          <a:xfrm>
            <a:off x="10439552" y="5340099"/>
            <a:ext cx="1352829" cy="1517901"/>
          </a:xfrm>
          <a:prstGeom prst="rect">
            <a:avLst/>
          </a:prstGeom>
        </p:spPr>
      </p:pic>
      <p:pic>
        <p:nvPicPr>
          <p:cNvPr id="28" name="Picture 7">
            <a:extLst>
              <a:ext uri="{FF2B5EF4-FFF2-40B4-BE49-F238E27FC236}">
                <a16:creationId xmlns:a16="http://schemas.microsoft.com/office/drawing/2014/main" id="{E259FB28-A843-26CA-44BC-D993D6FFB1E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1292080" y="4793560"/>
            <a:ext cx="899920" cy="716663"/>
          </a:xfrm>
          <a:prstGeom prst="rect">
            <a:avLst/>
          </a:prstGeom>
        </p:spPr>
      </p:pic>
    </p:spTree>
    <p:extLst>
      <p:ext uri="{BB962C8B-B14F-4D97-AF65-F5344CB8AC3E}">
        <p14:creationId xmlns:p14="http://schemas.microsoft.com/office/powerpoint/2010/main" val="2155100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3FBFC57A-10DF-0828-C992-8F5E0F890365}"/>
              </a:ext>
            </a:extLst>
          </p:cNvPr>
          <p:cNvGrpSpPr/>
          <p:nvPr/>
        </p:nvGrpSpPr>
        <p:grpSpPr>
          <a:xfrm>
            <a:off x="411631" y="1799324"/>
            <a:ext cx="3539268" cy="771350"/>
            <a:chOff x="405282" y="518375"/>
            <a:chExt cx="7102162" cy="1326428"/>
          </a:xfrm>
        </p:grpSpPr>
        <p:grpSp>
          <p:nvGrpSpPr>
            <p:cNvPr id="23" name="Group 22">
              <a:extLst>
                <a:ext uri="{FF2B5EF4-FFF2-40B4-BE49-F238E27FC236}">
                  <a16:creationId xmlns:a16="http://schemas.microsoft.com/office/drawing/2014/main" id="{24884C84-A3BC-72A6-0ED3-157653E4B7C6}"/>
                </a:ext>
              </a:extLst>
            </p:cNvPr>
            <p:cNvGrpSpPr/>
            <p:nvPr/>
          </p:nvGrpSpPr>
          <p:grpSpPr>
            <a:xfrm>
              <a:off x="405282" y="518375"/>
              <a:ext cx="6621691" cy="1120251"/>
              <a:chOff x="405282" y="518375"/>
              <a:chExt cx="6621691" cy="1120251"/>
            </a:xfrm>
          </p:grpSpPr>
          <p:sp>
            <p:nvSpPr>
              <p:cNvPr id="25" name="Snip Diagonal Corner Rectangle 24">
                <a:extLst>
                  <a:ext uri="{FF2B5EF4-FFF2-40B4-BE49-F238E27FC236}">
                    <a16:creationId xmlns:a16="http://schemas.microsoft.com/office/drawing/2014/main" id="{389C74F9-ADBE-491C-3765-2657BD57A8CF}"/>
                  </a:ext>
                </a:extLst>
              </p:cNvPr>
              <p:cNvSpPr/>
              <p:nvPr/>
            </p:nvSpPr>
            <p:spPr>
              <a:xfrm>
                <a:off x="1007173" y="648026"/>
                <a:ext cx="6019800" cy="990600"/>
              </a:xfrm>
              <a:prstGeom prst="snip2DiagRect">
                <a:avLst/>
              </a:prstGeom>
              <a:solidFill>
                <a:schemeClr val="accent6">
                  <a:lumMod val="40000"/>
                  <a:lumOff val="60000"/>
                </a:schemeClr>
              </a:solidFill>
              <a:ln w="25400" cap="flat" cmpd="sng" algn="ctr">
                <a:no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bg1"/>
                    </a:solidFill>
                    <a:effectLst/>
                    <a:uLnTx/>
                    <a:uFillTx/>
                    <a:latin typeface="UTM Avo" panose="02040603050506020204" pitchFamily="18"/>
                    <a:cs typeface="Arial" pitchFamily="34" charset="0"/>
                  </a:rPr>
                  <a:t>2. ĐỌC HIỂU</a:t>
                </a:r>
              </a:p>
            </p:txBody>
          </p:sp>
          <p:pic>
            <p:nvPicPr>
              <p:cNvPr id="26" name="Picture 18">
                <a:extLst>
                  <a:ext uri="{FF2B5EF4-FFF2-40B4-BE49-F238E27FC236}">
                    <a16:creationId xmlns:a16="http://schemas.microsoft.com/office/drawing/2014/main" id="{5757F68D-DB59-8742-218D-881DD3228AB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0042700">
                <a:off x="405282" y="518375"/>
                <a:ext cx="1414620" cy="452678"/>
              </a:xfrm>
              <a:prstGeom prst="rect">
                <a:avLst/>
              </a:prstGeom>
            </p:spPr>
          </p:pic>
        </p:grpSp>
        <p:pic>
          <p:nvPicPr>
            <p:cNvPr id="24" name="Picture 18">
              <a:extLst>
                <a:ext uri="{FF2B5EF4-FFF2-40B4-BE49-F238E27FC236}">
                  <a16:creationId xmlns:a16="http://schemas.microsoft.com/office/drawing/2014/main" id="{A4BFD77D-1A07-220C-EDD3-7D7592C5964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0042700">
              <a:off x="6092824" y="1392125"/>
              <a:ext cx="1414620" cy="452678"/>
            </a:xfrm>
            <a:prstGeom prst="rect">
              <a:avLst/>
            </a:prstGeom>
          </p:spPr>
        </p:pic>
      </p:grpSp>
      <p:sp>
        <p:nvSpPr>
          <p:cNvPr id="29" name="Rounded Rectangle 28">
            <a:extLst>
              <a:ext uri="{FF2B5EF4-FFF2-40B4-BE49-F238E27FC236}">
                <a16:creationId xmlns:a16="http://schemas.microsoft.com/office/drawing/2014/main" id="{8D4218A0-9CFC-C4B2-422E-D6DE41449CD2}"/>
              </a:ext>
            </a:extLst>
          </p:cNvPr>
          <p:cNvSpPr/>
          <p:nvPr/>
        </p:nvSpPr>
        <p:spPr>
          <a:xfrm>
            <a:off x="825091" y="2955242"/>
            <a:ext cx="3432952" cy="660400"/>
          </a:xfrm>
          <a:prstGeom prst="roundRect">
            <a:avLst/>
          </a:prstGeom>
          <a:solidFill>
            <a:srgbClr val="9BBB59">
              <a:lumMod val="60000"/>
              <a:lumOff val="40000"/>
            </a:srgbClr>
          </a:solidFill>
          <a:ln w="25400" cap="flat" cmpd="sng" algn="ctr">
            <a:solidFill>
              <a:srgbClr val="9BBB59">
                <a:lumMod val="60000"/>
                <a:lumOff val="4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HOẠT ĐỘNG NHÓM</a:t>
            </a:r>
          </a:p>
        </p:txBody>
      </p:sp>
      <p:grpSp>
        <p:nvGrpSpPr>
          <p:cNvPr id="5" name="Group 4">
            <a:extLst>
              <a:ext uri="{FF2B5EF4-FFF2-40B4-BE49-F238E27FC236}">
                <a16:creationId xmlns:a16="http://schemas.microsoft.com/office/drawing/2014/main" id="{70504246-2E79-791D-E930-B4167FAAD790}"/>
              </a:ext>
            </a:extLst>
          </p:cNvPr>
          <p:cNvGrpSpPr/>
          <p:nvPr/>
        </p:nvGrpSpPr>
        <p:grpSpPr>
          <a:xfrm>
            <a:off x="551124" y="3906993"/>
            <a:ext cx="5165255" cy="2585349"/>
            <a:chOff x="8016083" y="1101242"/>
            <a:chExt cx="7747883" cy="3878023"/>
          </a:xfrm>
        </p:grpSpPr>
        <p:pic>
          <p:nvPicPr>
            <p:cNvPr id="6" name="Picture 22">
              <a:extLst>
                <a:ext uri="{FF2B5EF4-FFF2-40B4-BE49-F238E27FC236}">
                  <a16:creationId xmlns:a16="http://schemas.microsoft.com/office/drawing/2014/main" id="{D55F3614-91E6-1AE7-2759-B50503F16E4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016083" y="1101242"/>
              <a:ext cx="7747883" cy="3878023"/>
            </a:xfrm>
            <a:prstGeom prst="rect">
              <a:avLst/>
            </a:prstGeom>
          </p:spPr>
        </p:pic>
        <p:sp>
          <p:nvSpPr>
            <p:cNvPr id="7" name="Rectangle 6">
              <a:extLst>
                <a:ext uri="{FF2B5EF4-FFF2-40B4-BE49-F238E27FC236}">
                  <a16:creationId xmlns:a16="http://schemas.microsoft.com/office/drawing/2014/main" id="{3C2C47B3-6849-2402-7DE4-E9F752E86374}"/>
                </a:ext>
              </a:extLst>
            </p:cNvPr>
            <p:cNvSpPr/>
            <p:nvPr/>
          </p:nvSpPr>
          <p:spPr>
            <a:xfrm>
              <a:off x="8483527" y="2105135"/>
              <a:ext cx="6979386" cy="2513764"/>
            </a:xfrm>
            <a:prstGeom prst="rect">
              <a:avLst/>
            </a:prstGeom>
          </p:spPr>
          <p:txBody>
            <a:bodyPr wrap="square">
              <a:spAutoFit/>
            </a:bodyPr>
            <a:lstStyle/>
            <a:p>
              <a:pPr>
                <a:lnSpc>
                  <a:spcPct val="150000"/>
                </a:lnSpc>
              </a:pPr>
              <a:r>
                <a:rPr lang="vi-VN" sz="2400" dirty="0">
                  <a:solidFill>
                    <a:schemeClr val="bg1"/>
                  </a:solidFill>
                  <a:latin typeface="UTM Avo" panose="02040603050506020204" pitchFamily="18"/>
                </a:rPr>
                <a:t>(3) </a:t>
              </a:r>
              <a:r>
                <a:rPr lang="en-US" sz="2400" dirty="0" err="1">
                  <a:solidFill>
                    <a:schemeClr val="bg1"/>
                  </a:solidFill>
                  <a:latin typeface="UTM Avo" panose="02040603050506020204" pitchFamily="18"/>
                </a:rPr>
                <a:t>Tìm</a:t>
              </a:r>
              <a:r>
                <a:rPr lang="en-US" sz="2400" dirty="0">
                  <a:solidFill>
                    <a:schemeClr val="bg1"/>
                  </a:solidFill>
                  <a:latin typeface="UTM Avo" panose="02040603050506020204" pitchFamily="18"/>
                </a:rPr>
                <a:t> </a:t>
              </a:r>
              <a:r>
                <a:rPr lang="en-US" sz="2400" dirty="0" err="1">
                  <a:solidFill>
                    <a:schemeClr val="bg1"/>
                  </a:solidFill>
                  <a:latin typeface="UTM Avo" panose="02040603050506020204" pitchFamily="18"/>
                </a:rPr>
                <a:t>những</a:t>
              </a:r>
              <a:r>
                <a:rPr lang="en-US" sz="2400" dirty="0">
                  <a:solidFill>
                    <a:schemeClr val="bg1"/>
                  </a:solidFill>
                  <a:latin typeface="UTM Avo" panose="02040603050506020204" pitchFamily="18"/>
                </a:rPr>
                <a:t> </a:t>
              </a:r>
              <a:r>
                <a:rPr lang="en-US" sz="2400" dirty="0" err="1">
                  <a:solidFill>
                    <a:schemeClr val="bg1"/>
                  </a:solidFill>
                  <a:latin typeface="UTM Avo" panose="02040603050506020204" pitchFamily="18"/>
                </a:rPr>
                <a:t>hình</a:t>
              </a:r>
              <a:r>
                <a:rPr lang="en-US" sz="2400" dirty="0">
                  <a:solidFill>
                    <a:schemeClr val="bg1"/>
                  </a:solidFill>
                  <a:latin typeface="UTM Avo" panose="02040603050506020204" pitchFamily="18"/>
                </a:rPr>
                <a:t> </a:t>
              </a:r>
              <a:r>
                <a:rPr lang="en-US" sz="2400" dirty="0" err="1">
                  <a:solidFill>
                    <a:schemeClr val="bg1"/>
                  </a:solidFill>
                  <a:latin typeface="UTM Avo" panose="02040603050506020204" pitchFamily="18"/>
                </a:rPr>
                <a:t>ảnh</a:t>
              </a:r>
              <a:r>
                <a:rPr lang="en-US" sz="2400" dirty="0">
                  <a:solidFill>
                    <a:schemeClr val="bg1"/>
                  </a:solidFill>
                  <a:latin typeface="UTM Avo" panose="02040603050506020204" pitchFamily="18"/>
                </a:rPr>
                <a:t> </a:t>
              </a:r>
              <a:r>
                <a:rPr lang="en-US" sz="2400" dirty="0" err="1">
                  <a:solidFill>
                    <a:schemeClr val="bg1"/>
                  </a:solidFill>
                  <a:latin typeface="UTM Avo" panose="02040603050506020204" pitchFamily="18"/>
                </a:rPr>
                <a:t>đẹp</a:t>
              </a:r>
              <a:r>
                <a:rPr lang="en-US" sz="2400" dirty="0">
                  <a:solidFill>
                    <a:schemeClr val="bg1"/>
                  </a:solidFill>
                  <a:latin typeface="UTM Avo" panose="02040603050506020204" pitchFamily="18"/>
                </a:rPr>
                <a:t> </a:t>
              </a:r>
              <a:r>
                <a:rPr lang="en-US" sz="2400" dirty="0" err="1">
                  <a:solidFill>
                    <a:schemeClr val="bg1"/>
                  </a:solidFill>
                  <a:latin typeface="UTM Avo" panose="02040603050506020204" pitchFamily="18"/>
                  <a:cs typeface="Arial" pitchFamily="34" charset="0"/>
                </a:rPr>
                <a:t>về</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người</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dân</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Việt</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Bắc</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cần</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cù</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lao</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động</a:t>
              </a:r>
              <a:r>
                <a:rPr lang="en-US" sz="2400" dirty="0">
                  <a:solidFill>
                    <a:schemeClr val="bg1"/>
                  </a:solidFill>
                  <a:latin typeface="UTM Avo" panose="02040603050506020204" pitchFamily="18"/>
                  <a:cs typeface="Arial" pitchFamily="34" charset="0"/>
                </a:rPr>
                <a:t>.</a:t>
              </a:r>
            </a:p>
          </p:txBody>
        </p:sp>
      </p:grpSp>
      <p:pic>
        <p:nvPicPr>
          <p:cNvPr id="14" name="Picture 5">
            <a:extLst>
              <a:ext uri="{FF2B5EF4-FFF2-40B4-BE49-F238E27FC236}">
                <a16:creationId xmlns:a16="http://schemas.microsoft.com/office/drawing/2014/main" id="{BFE69A25-9710-2601-68EE-DD9D4AF44F6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288681" y="2450777"/>
            <a:ext cx="1513743" cy="3284289"/>
          </a:xfrm>
          <a:prstGeom prst="rect">
            <a:avLst/>
          </a:prstGeom>
        </p:spPr>
      </p:pic>
      <p:grpSp>
        <p:nvGrpSpPr>
          <p:cNvPr id="15" name="Group 14">
            <a:extLst>
              <a:ext uri="{FF2B5EF4-FFF2-40B4-BE49-F238E27FC236}">
                <a16:creationId xmlns:a16="http://schemas.microsoft.com/office/drawing/2014/main" id="{7A3D9537-C86D-493D-6FE5-865BB45D2E3C}"/>
              </a:ext>
            </a:extLst>
          </p:cNvPr>
          <p:cNvGrpSpPr/>
          <p:nvPr/>
        </p:nvGrpSpPr>
        <p:grpSpPr>
          <a:xfrm>
            <a:off x="5791815" y="2450777"/>
            <a:ext cx="5143485" cy="3927564"/>
            <a:chOff x="7773762" y="4381502"/>
            <a:chExt cx="7715228" cy="5005354"/>
          </a:xfrm>
        </p:grpSpPr>
        <p:pic>
          <p:nvPicPr>
            <p:cNvPr id="16" name="Picture 38">
              <a:extLst>
                <a:ext uri="{FF2B5EF4-FFF2-40B4-BE49-F238E27FC236}">
                  <a16:creationId xmlns:a16="http://schemas.microsoft.com/office/drawing/2014/main" id="{539034A4-40C7-8D09-AD55-5F21FF718C7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773762" y="4381502"/>
              <a:ext cx="7715228" cy="5005354"/>
            </a:xfrm>
            <a:prstGeom prst="rect">
              <a:avLst/>
            </a:prstGeom>
          </p:spPr>
        </p:pic>
        <p:sp>
          <p:nvSpPr>
            <p:cNvPr id="17" name="Rectangle 16">
              <a:extLst>
                <a:ext uri="{FF2B5EF4-FFF2-40B4-BE49-F238E27FC236}">
                  <a16:creationId xmlns:a16="http://schemas.microsoft.com/office/drawing/2014/main" id="{30A60307-520F-5838-26E8-29DEC0EA5CFC}"/>
                </a:ext>
              </a:extLst>
            </p:cNvPr>
            <p:cNvSpPr/>
            <p:nvPr/>
          </p:nvSpPr>
          <p:spPr>
            <a:xfrm>
              <a:off x="8201396" y="5456931"/>
              <a:ext cx="6873387" cy="2854495"/>
            </a:xfrm>
            <a:prstGeom prst="rect">
              <a:avLst/>
            </a:prstGeom>
          </p:spPr>
          <p:txBody>
            <a:bodyPr wrap="square">
              <a:spAutoFit/>
            </a:bodyPr>
            <a:lstStyle/>
            <a:p>
              <a:pPr algn="just">
                <a:lnSpc>
                  <a:spcPct val="150000"/>
                </a:lnSpc>
              </a:pPr>
              <a:r>
                <a:rPr lang="nl-NL" sz="2400" dirty="0" err="1">
                  <a:solidFill>
                    <a:schemeClr val="bg1"/>
                  </a:solidFill>
                  <a:latin typeface="UTM Avo" panose="02040603050506020204" pitchFamily="18"/>
                  <a:cs typeface="Arial" pitchFamily="34" charset="0"/>
                </a:rPr>
                <a:t>Đó</a:t>
              </a:r>
              <a:r>
                <a:rPr lang="nl-NL" sz="2400" dirty="0">
                  <a:solidFill>
                    <a:schemeClr val="bg1"/>
                  </a:solidFill>
                  <a:latin typeface="UTM Avo" panose="02040603050506020204" pitchFamily="18"/>
                  <a:cs typeface="Arial" pitchFamily="34" charset="0"/>
                </a:rPr>
                <a:t> </a:t>
              </a:r>
              <a:r>
                <a:rPr lang="nl-NL" sz="2400" dirty="0" err="1">
                  <a:solidFill>
                    <a:schemeClr val="bg1"/>
                  </a:solidFill>
                  <a:latin typeface="UTM Avo" panose="02040603050506020204" pitchFamily="18"/>
                  <a:cs typeface="Arial" pitchFamily="34" charset="0"/>
                </a:rPr>
                <a:t>là</a:t>
              </a:r>
              <a:r>
                <a:rPr lang="nl-NL" sz="2400" dirty="0">
                  <a:solidFill>
                    <a:schemeClr val="bg1"/>
                  </a:solidFill>
                  <a:latin typeface="UTM Avo" panose="02040603050506020204" pitchFamily="18"/>
                  <a:cs typeface="Arial" pitchFamily="34" charset="0"/>
                </a:rPr>
                <a:t> </a:t>
              </a:r>
              <a:r>
                <a:rPr lang="nl-NL" sz="2400" dirty="0" err="1">
                  <a:solidFill>
                    <a:schemeClr val="bg1"/>
                  </a:solidFill>
                  <a:latin typeface="UTM Avo" panose="02040603050506020204" pitchFamily="18"/>
                  <a:cs typeface="Arial" pitchFamily="34" charset="0"/>
                </a:rPr>
                <a:t>các</a:t>
              </a:r>
              <a:r>
                <a:rPr lang="nl-NL" sz="2400" dirty="0">
                  <a:solidFill>
                    <a:schemeClr val="bg1"/>
                  </a:solidFill>
                  <a:latin typeface="UTM Avo" panose="02040603050506020204" pitchFamily="18"/>
                  <a:cs typeface="Arial" pitchFamily="34" charset="0"/>
                </a:rPr>
                <a:t> </a:t>
              </a:r>
              <a:r>
                <a:rPr lang="nl-NL" sz="2400" dirty="0" err="1">
                  <a:solidFill>
                    <a:schemeClr val="bg1"/>
                  </a:solidFill>
                  <a:latin typeface="UTM Avo" panose="02040603050506020204" pitchFamily="18"/>
                  <a:cs typeface="Arial" pitchFamily="34" charset="0"/>
                </a:rPr>
                <a:t>hình</a:t>
              </a:r>
              <a:r>
                <a:rPr lang="nl-NL" sz="2400" dirty="0">
                  <a:solidFill>
                    <a:schemeClr val="bg1"/>
                  </a:solidFill>
                  <a:latin typeface="UTM Avo" panose="02040603050506020204" pitchFamily="18"/>
                  <a:cs typeface="Arial" pitchFamily="34" charset="0"/>
                </a:rPr>
                <a:t> </a:t>
              </a:r>
              <a:r>
                <a:rPr lang="nl-NL" sz="2400" dirty="0" err="1">
                  <a:solidFill>
                    <a:schemeClr val="bg1"/>
                  </a:solidFill>
                  <a:latin typeface="UTM Avo" panose="02040603050506020204" pitchFamily="18"/>
                  <a:cs typeface="Arial" pitchFamily="34" charset="0"/>
                </a:rPr>
                <a:t>ảnh</a:t>
              </a:r>
              <a:r>
                <a:rPr lang="nl-NL" sz="2400" dirty="0">
                  <a:solidFill>
                    <a:schemeClr val="bg1"/>
                  </a:solidFill>
                  <a:latin typeface="UTM Avo" panose="02040603050506020204" pitchFamily="18"/>
                  <a:cs typeface="Arial" pitchFamily="34" charset="0"/>
                </a:rPr>
                <a:t>: </a:t>
              </a:r>
              <a:r>
                <a:rPr lang="nl-NL" sz="2400" i="1" dirty="0" err="1">
                  <a:solidFill>
                    <a:schemeClr val="bg1"/>
                  </a:solidFill>
                  <a:latin typeface="UTM Avo" panose="02040603050506020204" pitchFamily="18"/>
                  <a:cs typeface="Arial" pitchFamily="34" charset="0"/>
                </a:rPr>
                <a:t>dao</a:t>
              </a:r>
              <a:r>
                <a:rPr lang="nl-NL" sz="2400" i="1" dirty="0">
                  <a:solidFill>
                    <a:schemeClr val="bg1"/>
                  </a:solidFill>
                  <a:latin typeface="UTM Avo" panose="02040603050506020204" pitchFamily="18"/>
                  <a:cs typeface="Arial" pitchFamily="34" charset="0"/>
                </a:rPr>
                <a:t> </a:t>
              </a:r>
              <a:r>
                <a:rPr lang="nl-NL" sz="2400" i="1" dirty="0" err="1">
                  <a:solidFill>
                    <a:schemeClr val="bg1"/>
                  </a:solidFill>
                  <a:latin typeface="UTM Avo" panose="02040603050506020204" pitchFamily="18"/>
                  <a:cs typeface="Arial" pitchFamily="34" charset="0"/>
                </a:rPr>
                <a:t>gài</a:t>
              </a:r>
              <a:r>
                <a:rPr lang="nl-NL" sz="2400" i="1" dirty="0">
                  <a:solidFill>
                    <a:schemeClr val="bg1"/>
                  </a:solidFill>
                  <a:latin typeface="UTM Avo" panose="02040603050506020204" pitchFamily="18"/>
                  <a:cs typeface="Arial" pitchFamily="34" charset="0"/>
                </a:rPr>
                <a:t> </a:t>
              </a:r>
              <a:r>
                <a:rPr lang="nl-NL" sz="2400" i="1" dirty="0" err="1">
                  <a:solidFill>
                    <a:schemeClr val="bg1"/>
                  </a:solidFill>
                  <a:latin typeface="UTM Avo" panose="02040603050506020204" pitchFamily="18"/>
                  <a:cs typeface="Arial" pitchFamily="34" charset="0"/>
                </a:rPr>
                <a:t>thắt</a:t>
              </a:r>
              <a:r>
                <a:rPr lang="nl-NL" sz="2400" i="1" dirty="0">
                  <a:solidFill>
                    <a:schemeClr val="bg1"/>
                  </a:solidFill>
                  <a:latin typeface="UTM Avo" panose="02040603050506020204" pitchFamily="18"/>
                  <a:cs typeface="Arial" pitchFamily="34" charset="0"/>
                </a:rPr>
                <a:t> </a:t>
              </a:r>
              <a:r>
                <a:rPr lang="nl-NL" sz="2400" i="1" dirty="0" err="1">
                  <a:solidFill>
                    <a:schemeClr val="bg1"/>
                  </a:solidFill>
                  <a:latin typeface="UTM Avo" panose="02040603050506020204" pitchFamily="18"/>
                  <a:cs typeface="Arial" pitchFamily="34" charset="0"/>
                </a:rPr>
                <a:t>lưng</a:t>
              </a:r>
              <a:r>
                <a:rPr lang="nl-NL" sz="2400" i="1" dirty="0">
                  <a:solidFill>
                    <a:schemeClr val="bg1"/>
                  </a:solidFill>
                  <a:latin typeface="UTM Avo" panose="02040603050506020204" pitchFamily="18"/>
                  <a:cs typeface="Arial" pitchFamily="34" charset="0"/>
                </a:rPr>
                <a:t>, </a:t>
              </a:r>
              <a:r>
                <a:rPr lang="nl-NL" sz="2400" i="1" dirty="0" err="1">
                  <a:solidFill>
                    <a:schemeClr val="bg1"/>
                  </a:solidFill>
                  <a:latin typeface="UTM Avo" panose="02040603050506020204" pitchFamily="18"/>
                  <a:cs typeface="Arial" pitchFamily="34" charset="0"/>
                </a:rPr>
                <a:t>người</a:t>
              </a:r>
              <a:r>
                <a:rPr lang="nl-NL" sz="2400" i="1" dirty="0">
                  <a:solidFill>
                    <a:schemeClr val="bg1"/>
                  </a:solidFill>
                  <a:latin typeface="UTM Avo" panose="02040603050506020204" pitchFamily="18"/>
                  <a:cs typeface="Arial" pitchFamily="34" charset="0"/>
                </a:rPr>
                <a:t> </a:t>
              </a:r>
              <a:r>
                <a:rPr lang="nl-NL" sz="2400" i="1" dirty="0" err="1">
                  <a:solidFill>
                    <a:schemeClr val="bg1"/>
                  </a:solidFill>
                  <a:latin typeface="UTM Avo" panose="02040603050506020204" pitchFamily="18"/>
                  <a:cs typeface="Arial" pitchFamily="34" charset="0"/>
                </a:rPr>
                <a:t>đan</a:t>
              </a:r>
              <a:r>
                <a:rPr lang="nl-NL" sz="2400" i="1" dirty="0">
                  <a:solidFill>
                    <a:schemeClr val="bg1"/>
                  </a:solidFill>
                  <a:latin typeface="UTM Avo" panose="02040603050506020204" pitchFamily="18"/>
                  <a:cs typeface="Arial" pitchFamily="34" charset="0"/>
                </a:rPr>
                <a:t> nón </a:t>
              </a:r>
              <a:r>
                <a:rPr lang="nl-NL" sz="2400" i="1" dirty="0" err="1">
                  <a:solidFill>
                    <a:schemeClr val="bg1"/>
                  </a:solidFill>
                  <a:latin typeface="UTM Avo" panose="02040603050506020204" pitchFamily="18"/>
                  <a:cs typeface="Arial" pitchFamily="34" charset="0"/>
                </a:rPr>
                <a:t>chuốt</a:t>
              </a:r>
              <a:r>
                <a:rPr lang="nl-NL" sz="2400" i="1" dirty="0">
                  <a:solidFill>
                    <a:schemeClr val="bg1"/>
                  </a:solidFill>
                  <a:latin typeface="UTM Avo" panose="02040603050506020204" pitchFamily="18"/>
                  <a:cs typeface="Arial" pitchFamily="34" charset="0"/>
                </a:rPr>
                <a:t> </a:t>
              </a:r>
              <a:r>
                <a:rPr lang="nl-NL" sz="2400" i="1" dirty="0" err="1">
                  <a:solidFill>
                    <a:schemeClr val="bg1"/>
                  </a:solidFill>
                  <a:latin typeface="UTM Avo" panose="02040603050506020204" pitchFamily="18"/>
                  <a:cs typeface="Arial" pitchFamily="34" charset="0"/>
                </a:rPr>
                <a:t>từng</a:t>
              </a:r>
              <a:r>
                <a:rPr lang="nl-NL" sz="2400" i="1" dirty="0">
                  <a:solidFill>
                    <a:schemeClr val="bg1"/>
                  </a:solidFill>
                  <a:latin typeface="UTM Avo" panose="02040603050506020204" pitchFamily="18"/>
                  <a:cs typeface="Arial" pitchFamily="34" charset="0"/>
                </a:rPr>
                <a:t> </a:t>
              </a:r>
              <a:r>
                <a:rPr lang="nl-NL" sz="2400" i="1" dirty="0" err="1">
                  <a:solidFill>
                    <a:schemeClr val="bg1"/>
                  </a:solidFill>
                  <a:latin typeface="UTM Avo" panose="02040603050506020204" pitchFamily="18"/>
                  <a:cs typeface="Arial" pitchFamily="34" charset="0"/>
                </a:rPr>
                <a:t>sợi</a:t>
              </a:r>
              <a:r>
                <a:rPr lang="nl-NL" sz="2400" i="1" dirty="0">
                  <a:solidFill>
                    <a:schemeClr val="bg1"/>
                  </a:solidFill>
                  <a:latin typeface="UTM Avo" panose="02040603050506020204" pitchFamily="18"/>
                  <a:cs typeface="Arial" pitchFamily="34" charset="0"/>
                </a:rPr>
                <a:t> </a:t>
              </a:r>
              <a:r>
                <a:rPr lang="nl-NL" sz="2400" i="1" dirty="0" err="1">
                  <a:solidFill>
                    <a:schemeClr val="bg1"/>
                  </a:solidFill>
                  <a:latin typeface="UTM Avo" panose="02040603050506020204" pitchFamily="18"/>
                  <a:cs typeface="Arial" pitchFamily="34" charset="0"/>
                </a:rPr>
                <a:t>giang</a:t>
              </a:r>
              <a:r>
                <a:rPr lang="nl-NL" sz="2400" i="1" dirty="0">
                  <a:solidFill>
                    <a:schemeClr val="bg1"/>
                  </a:solidFill>
                  <a:latin typeface="UTM Avo" panose="02040603050506020204" pitchFamily="18"/>
                  <a:cs typeface="Arial" pitchFamily="34" charset="0"/>
                </a:rPr>
                <a:t>, </a:t>
              </a:r>
              <a:r>
                <a:rPr lang="nl-NL" sz="2400" i="1" dirty="0" err="1">
                  <a:solidFill>
                    <a:schemeClr val="bg1"/>
                  </a:solidFill>
                  <a:latin typeface="UTM Avo" panose="02040603050506020204" pitchFamily="18"/>
                  <a:cs typeface="Arial" pitchFamily="34" charset="0"/>
                </a:rPr>
                <a:t>cô</a:t>
              </a:r>
              <a:r>
                <a:rPr lang="nl-NL" sz="2400" i="1" dirty="0">
                  <a:solidFill>
                    <a:schemeClr val="bg1"/>
                  </a:solidFill>
                  <a:latin typeface="UTM Avo" panose="02040603050506020204" pitchFamily="18"/>
                  <a:cs typeface="Arial" pitchFamily="34" charset="0"/>
                </a:rPr>
                <a:t> </a:t>
              </a:r>
              <a:r>
                <a:rPr lang="nl-NL" sz="2400" i="1" dirty="0" err="1">
                  <a:solidFill>
                    <a:schemeClr val="bg1"/>
                  </a:solidFill>
                  <a:latin typeface="UTM Avo" panose="02040603050506020204" pitchFamily="18"/>
                  <a:cs typeface="Arial" pitchFamily="34" charset="0"/>
                </a:rPr>
                <a:t>em</a:t>
              </a:r>
              <a:r>
                <a:rPr lang="nl-NL" sz="2400" i="1" dirty="0">
                  <a:solidFill>
                    <a:schemeClr val="bg1"/>
                  </a:solidFill>
                  <a:latin typeface="UTM Avo" panose="02040603050506020204" pitchFamily="18"/>
                  <a:cs typeface="Arial" pitchFamily="34" charset="0"/>
                </a:rPr>
                <a:t> </a:t>
              </a:r>
              <a:r>
                <a:rPr lang="nl-NL" sz="2400" i="1" err="1">
                  <a:solidFill>
                    <a:schemeClr val="bg1"/>
                  </a:solidFill>
                  <a:latin typeface="UTM Avo" panose="02040603050506020204" pitchFamily="18"/>
                  <a:cs typeface="Arial" pitchFamily="34" charset="0"/>
                </a:rPr>
                <a:t>gái</a:t>
              </a:r>
              <a:r>
                <a:rPr lang="nl-NL" sz="2400" i="1">
                  <a:solidFill>
                    <a:schemeClr val="bg1"/>
                  </a:solidFill>
                  <a:latin typeface="UTM Avo" panose="02040603050506020204" pitchFamily="18"/>
                  <a:cs typeface="Arial" pitchFamily="34" charset="0"/>
                </a:rPr>
                <a:t> hái </a:t>
              </a:r>
              <a:r>
                <a:rPr lang="nl-NL" sz="2400" i="1" dirty="0" err="1">
                  <a:solidFill>
                    <a:schemeClr val="bg1"/>
                  </a:solidFill>
                  <a:latin typeface="UTM Avo" panose="02040603050506020204" pitchFamily="18"/>
                  <a:cs typeface="Arial" pitchFamily="34" charset="0"/>
                </a:rPr>
                <a:t>măng</a:t>
              </a:r>
              <a:r>
                <a:rPr lang="nl-NL" sz="2400" i="1" dirty="0">
                  <a:solidFill>
                    <a:schemeClr val="bg1"/>
                  </a:solidFill>
                  <a:latin typeface="UTM Avo" panose="02040603050506020204" pitchFamily="18"/>
                  <a:cs typeface="Arial" pitchFamily="34" charset="0"/>
                </a:rPr>
                <a:t> </a:t>
              </a:r>
              <a:r>
                <a:rPr lang="nl-NL" sz="2400" i="1" dirty="0" err="1">
                  <a:solidFill>
                    <a:schemeClr val="bg1"/>
                  </a:solidFill>
                  <a:latin typeface="UTM Avo" panose="02040603050506020204" pitchFamily="18"/>
                  <a:cs typeface="Arial" pitchFamily="34" charset="0"/>
                </a:rPr>
                <a:t>một</a:t>
              </a:r>
              <a:r>
                <a:rPr lang="nl-NL" sz="2400" i="1" dirty="0">
                  <a:solidFill>
                    <a:schemeClr val="bg1"/>
                  </a:solidFill>
                  <a:latin typeface="UTM Avo" panose="02040603050506020204" pitchFamily="18"/>
                  <a:cs typeface="Arial" pitchFamily="34" charset="0"/>
                </a:rPr>
                <a:t> </a:t>
              </a:r>
              <a:r>
                <a:rPr lang="nl-NL" sz="2400" i="1" dirty="0" err="1">
                  <a:solidFill>
                    <a:schemeClr val="bg1"/>
                  </a:solidFill>
                  <a:latin typeface="UTM Avo" panose="02040603050506020204" pitchFamily="18"/>
                  <a:cs typeface="Arial" pitchFamily="34" charset="0"/>
                </a:rPr>
                <a:t>mình</a:t>
              </a:r>
              <a:r>
                <a:rPr lang="nl-NL" sz="2400" i="1" dirty="0">
                  <a:solidFill>
                    <a:schemeClr val="bg1"/>
                  </a:solidFill>
                  <a:latin typeface="UTM Avo" panose="02040603050506020204" pitchFamily="18"/>
                  <a:cs typeface="Arial" pitchFamily="34" charset="0"/>
                </a:rPr>
                <a:t>.</a:t>
              </a:r>
              <a:endParaRPr lang="en-US" sz="2400" i="1" dirty="0">
                <a:solidFill>
                  <a:schemeClr val="bg1"/>
                </a:solidFill>
                <a:latin typeface="UTM Avo" panose="02040603050506020204" pitchFamily="18"/>
                <a:cs typeface="Arial" pitchFamily="34" charset="0"/>
              </a:endParaRPr>
            </a:p>
          </p:txBody>
        </p:sp>
      </p:grpSp>
      <p:pic>
        <p:nvPicPr>
          <p:cNvPr id="18" name="Picture 2">
            <a:extLst>
              <a:ext uri="{FF2B5EF4-FFF2-40B4-BE49-F238E27FC236}">
                <a16:creationId xmlns:a16="http://schemas.microsoft.com/office/drawing/2014/main" id="{07862213-1107-26D6-4C5A-D6CD89535F8E}"/>
              </a:ext>
            </a:extLst>
          </p:cNvPr>
          <p:cNvPicPr>
            <a:picLocks noChangeAspect="1"/>
          </p:cNvPicPr>
          <p:nvPr/>
        </p:nvPicPr>
        <p:blipFill>
          <a:blip r:embed="rId11"/>
          <a:srcRect/>
          <a:stretch>
            <a:fillRect/>
          </a:stretch>
        </p:blipFill>
        <p:spPr>
          <a:xfrm>
            <a:off x="10439552" y="5340099"/>
            <a:ext cx="1352829" cy="1517901"/>
          </a:xfrm>
          <a:prstGeom prst="rect">
            <a:avLst/>
          </a:prstGeom>
        </p:spPr>
      </p:pic>
      <p:pic>
        <p:nvPicPr>
          <p:cNvPr id="28" name="Picture 7">
            <a:extLst>
              <a:ext uri="{FF2B5EF4-FFF2-40B4-BE49-F238E27FC236}">
                <a16:creationId xmlns:a16="http://schemas.microsoft.com/office/drawing/2014/main" id="{E259FB28-A843-26CA-44BC-D993D6FFB1E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1292080" y="4793560"/>
            <a:ext cx="899920" cy="716663"/>
          </a:xfrm>
          <a:prstGeom prst="rect">
            <a:avLst/>
          </a:prstGeom>
        </p:spPr>
      </p:pic>
    </p:spTree>
    <p:extLst>
      <p:ext uri="{BB962C8B-B14F-4D97-AF65-F5344CB8AC3E}">
        <p14:creationId xmlns:p14="http://schemas.microsoft.com/office/powerpoint/2010/main" val="1568337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3FBFC57A-10DF-0828-C992-8F5E0F890365}"/>
              </a:ext>
            </a:extLst>
          </p:cNvPr>
          <p:cNvGrpSpPr/>
          <p:nvPr/>
        </p:nvGrpSpPr>
        <p:grpSpPr>
          <a:xfrm>
            <a:off x="411631" y="1799324"/>
            <a:ext cx="3539268" cy="771350"/>
            <a:chOff x="405282" y="518375"/>
            <a:chExt cx="7102162" cy="1326428"/>
          </a:xfrm>
        </p:grpSpPr>
        <p:grpSp>
          <p:nvGrpSpPr>
            <p:cNvPr id="23" name="Group 22">
              <a:extLst>
                <a:ext uri="{FF2B5EF4-FFF2-40B4-BE49-F238E27FC236}">
                  <a16:creationId xmlns:a16="http://schemas.microsoft.com/office/drawing/2014/main" id="{24884C84-A3BC-72A6-0ED3-157653E4B7C6}"/>
                </a:ext>
              </a:extLst>
            </p:cNvPr>
            <p:cNvGrpSpPr/>
            <p:nvPr/>
          </p:nvGrpSpPr>
          <p:grpSpPr>
            <a:xfrm>
              <a:off x="405282" y="518375"/>
              <a:ext cx="6621691" cy="1120251"/>
              <a:chOff x="405282" y="518375"/>
              <a:chExt cx="6621691" cy="1120251"/>
            </a:xfrm>
          </p:grpSpPr>
          <p:sp>
            <p:nvSpPr>
              <p:cNvPr id="25" name="Snip Diagonal Corner Rectangle 24">
                <a:extLst>
                  <a:ext uri="{FF2B5EF4-FFF2-40B4-BE49-F238E27FC236}">
                    <a16:creationId xmlns:a16="http://schemas.microsoft.com/office/drawing/2014/main" id="{389C74F9-ADBE-491C-3765-2657BD57A8CF}"/>
                  </a:ext>
                </a:extLst>
              </p:cNvPr>
              <p:cNvSpPr/>
              <p:nvPr/>
            </p:nvSpPr>
            <p:spPr>
              <a:xfrm>
                <a:off x="1007173" y="648026"/>
                <a:ext cx="6019800" cy="990600"/>
              </a:xfrm>
              <a:prstGeom prst="snip2DiagRect">
                <a:avLst/>
              </a:prstGeom>
              <a:solidFill>
                <a:schemeClr val="accent6">
                  <a:lumMod val="40000"/>
                  <a:lumOff val="60000"/>
                </a:schemeClr>
              </a:solidFill>
              <a:ln w="25400" cap="flat" cmpd="sng" algn="ctr">
                <a:no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bg1"/>
                    </a:solidFill>
                    <a:effectLst/>
                    <a:uLnTx/>
                    <a:uFillTx/>
                    <a:latin typeface="UTM Avo" panose="02040603050506020204" pitchFamily="18"/>
                    <a:cs typeface="Arial" pitchFamily="34" charset="0"/>
                  </a:rPr>
                  <a:t>2. ĐỌC HIỂU</a:t>
                </a:r>
              </a:p>
            </p:txBody>
          </p:sp>
          <p:pic>
            <p:nvPicPr>
              <p:cNvPr id="26" name="Picture 18">
                <a:extLst>
                  <a:ext uri="{FF2B5EF4-FFF2-40B4-BE49-F238E27FC236}">
                    <a16:creationId xmlns:a16="http://schemas.microsoft.com/office/drawing/2014/main" id="{5757F68D-DB59-8742-218D-881DD3228AB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0042700">
                <a:off x="405282" y="518375"/>
                <a:ext cx="1414620" cy="452678"/>
              </a:xfrm>
              <a:prstGeom prst="rect">
                <a:avLst/>
              </a:prstGeom>
            </p:spPr>
          </p:pic>
        </p:grpSp>
        <p:pic>
          <p:nvPicPr>
            <p:cNvPr id="24" name="Picture 18">
              <a:extLst>
                <a:ext uri="{FF2B5EF4-FFF2-40B4-BE49-F238E27FC236}">
                  <a16:creationId xmlns:a16="http://schemas.microsoft.com/office/drawing/2014/main" id="{A4BFD77D-1A07-220C-EDD3-7D7592C5964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0042700">
              <a:off x="6092824" y="1392125"/>
              <a:ext cx="1414620" cy="452678"/>
            </a:xfrm>
            <a:prstGeom prst="rect">
              <a:avLst/>
            </a:prstGeom>
          </p:spPr>
        </p:pic>
      </p:grpSp>
      <p:sp>
        <p:nvSpPr>
          <p:cNvPr id="29" name="Rounded Rectangle 28">
            <a:extLst>
              <a:ext uri="{FF2B5EF4-FFF2-40B4-BE49-F238E27FC236}">
                <a16:creationId xmlns:a16="http://schemas.microsoft.com/office/drawing/2014/main" id="{8D4218A0-9CFC-C4B2-422E-D6DE41449CD2}"/>
              </a:ext>
            </a:extLst>
          </p:cNvPr>
          <p:cNvSpPr/>
          <p:nvPr/>
        </p:nvSpPr>
        <p:spPr>
          <a:xfrm>
            <a:off x="825091" y="2955242"/>
            <a:ext cx="3432952" cy="660400"/>
          </a:xfrm>
          <a:prstGeom prst="roundRect">
            <a:avLst/>
          </a:prstGeom>
          <a:solidFill>
            <a:srgbClr val="9BBB59">
              <a:lumMod val="60000"/>
              <a:lumOff val="40000"/>
            </a:srgbClr>
          </a:solidFill>
          <a:ln w="25400" cap="flat" cmpd="sng" algn="ctr">
            <a:solidFill>
              <a:srgbClr val="9BBB59">
                <a:lumMod val="60000"/>
                <a:lumOff val="4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HOẠT ĐỘNG NHÓM</a:t>
            </a:r>
          </a:p>
        </p:txBody>
      </p:sp>
      <p:grpSp>
        <p:nvGrpSpPr>
          <p:cNvPr id="5" name="Group 4">
            <a:extLst>
              <a:ext uri="{FF2B5EF4-FFF2-40B4-BE49-F238E27FC236}">
                <a16:creationId xmlns:a16="http://schemas.microsoft.com/office/drawing/2014/main" id="{70504246-2E79-791D-E930-B4167FAAD790}"/>
              </a:ext>
            </a:extLst>
          </p:cNvPr>
          <p:cNvGrpSpPr/>
          <p:nvPr/>
        </p:nvGrpSpPr>
        <p:grpSpPr>
          <a:xfrm>
            <a:off x="389576" y="3859218"/>
            <a:ext cx="5165255" cy="2585349"/>
            <a:chOff x="7773761" y="1029580"/>
            <a:chExt cx="7747883" cy="3878023"/>
          </a:xfrm>
        </p:grpSpPr>
        <p:pic>
          <p:nvPicPr>
            <p:cNvPr id="6" name="Picture 22">
              <a:extLst>
                <a:ext uri="{FF2B5EF4-FFF2-40B4-BE49-F238E27FC236}">
                  <a16:creationId xmlns:a16="http://schemas.microsoft.com/office/drawing/2014/main" id="{D55F3614-91E6-1AE7-2759-B50503F16E4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773761" y="1029580"/>
              <a:ext cx="7747883" cy="3878023"/>
            </a:xfrm>
            <a:prstGeom prst="rect">
              <a:avLst/>
            </a:prstGeom>
          </p:spPr>
        </p:pic>
        <p:sp>
          <p:nvSpPr>
            <p:cNvPr id="7" name="Rectangle 6">
              <a:extLst>
                <a:ext uri="{FF2B5EF4-FFF2-40B4-BE49-F238E27FC236}">
                  <a16:creationId xmlns:a16="http://schemas.microsoft.com/office/drawing/2014/main" id="{3C2C47B3-6849-2402-7DE4-E9F752E86374}"/>
                </a:ext>
              </a:extLst>
            </p:cNvPr>
            <p:cNvSpPr/>
            <p:nvPr/>
          </p:nvSpPr>
          <p:spPr>
            <a:xfrm>
              <a:off x="8483527" y="2105135"/>
              <a:ext cx="6683828" cy="2513764"/>
            </a:xfrm>
            <a:prstGeom prst="rect">
              <a:avLst/>
            </a:prstGeom>
          </p:spPr>
          <p:txBody>
            <a:bodyPr wrap="square">
              <a:spAutoFit/>
            </a:bodyPr>
            <a:lstStyle/>
            <a:p>
              <a:pPr>
                <a:lnSpc>
                  <a:spcPct val="150000"/>
                </a:lnSpc>
              </a:pPr>
              <a:r>
                <a:rPr lang="vi-VN" sz="2400" dirty="0">
                  <a:solidFill>
                    <a:schemeClr val="bg1"/>
                  </a:solidFill>
                  <a:latin typeface="UTM Avo" panose="02040603050506020204" pitchFamily="18"/>
                </a:rPr>
                <a:t>(4) </a:t>
              </a:r>
              <a:r>
                <a:rPr lang="en-US" sz="2400" dirty="0" err="1">
                  <a:solidFill>
                    <a:schemeClr val="bg1"/>
                  </a:solidFill>
                  <a:latin typeface="UTM Avo" panose="02040603050506020204" pitchFamily="18"/>
                  <a:cs typeface="Arial" pitchFamily="34" charset="0"/>
                </a:rPr>
                <a:t>Những</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câu</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thơ</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nào</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nói</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lên</a:t>
              </a:r>
              <a:r>
                <a:rPr lang="en-US" sz="2400" dirty="0">
                  <a:solidFill>
                    <a:schemeClr val="bg1"/>
                  </a:solidFill>
                  <a:latin typeface="UTM Avo" panose="02040603050506020204" pitchFamily="18"/>
                  <a:cs typeface="Arial" pitchFamily="34" charset="0"/>
                </a:rPr>
                <a:t> </a:t>
              </a:r>
              <a:r>
                <a:rPr lang="vi-VN" sz="2400" dirty="0">
                  <a:solidFill>
                    <a:schemeClr val="bg1"/>
                  </a:solidFill>
                  <a:latin typeface="UTM Avo" panose="02040603050506020204" pitchFamily="18"/>
                  <a:cs typeface="Arial" pitchFamily="34" charset="0"/>
                </a:rPr>
                <a:t>lòng</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yêu</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nước</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của</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người</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dân</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Việt</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Bắc</a:t>
              </a:r>
              <a:r>
                <a:rPr lang="en-US" sz="2400" dirty="0">
                  <a:solidFill>
                    <a:schemeClr val="bg1"/>
                  </a:solidFill>
                  <a:latin typeface="UTM Avo" panose="02040603050506020204" pitchFamily="18"/>
                  <a:cs typeface="Arial" pitchFamily="34" charset="0"/>
                </a:rPr>
                <a:t>?</a:t>
              </a:r>
            </a:p>
          </p:txBody>
        </p:sp>
      </p:grpSp>
      <p:pic>
        <p:nvPicPr>
          <p:cNvPr id="14" name="Picture 5">
            <a:extLst>
              <a:ext uri="{FF2B5EF4-FFF2-40B4-BE49-F238E27FC236}">
                <a16:creationId xmlns:a16="http://schemas.microsoft.com/office/drawing/2014/main" id="{BFE69A25-9710-2601-68EE-DD9D4AF44F6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288681" y="2450777"/>
            <a:ext cx="1513743" cy="3284289"/>
          </a:xfrm>
          <a:prstGeom prst="rect">
            <a:avLst/>
          </a:prstGeom>
        </p:spPr>
      </p:pic>
      <p:grpSp>
        <p:nvGrpSpPr>
          <p:cNvPr id="15" name="Group 14">
            <a:extLst>
              <a:ext uri="{FF2B5EF4-FFF2-40B4-BE49-F238E27FC236}">
                <a16:creationId xmlns:a16="http://schemas.microsoft.com/office/drawing/2014/main" id="{7A3D9537-C86D-493D-6FE5-865BB45D2E3C}"/>
              </a:ext>
            </a:extLst>
          </p:cNvPr>
          <p:cNvGrpSpPr/>
          <p:nvPr/>
        </p:nvGrpSpPr>
        <p:grpSpPr>
          <a:xfrm>
            <a:off x="5791815" y="2450777"/>
            <a:ext cx="5143485" cy="3927564"/>
            <a:chOff x="7773762" y="4381502"/>
            <a:chExt cx="7715228" cy="5005354"/>
          </a:xfrm>
        </p:grpSpPr>
        <p:pic>
          <p:nvPicPr>
            <p:cNvPr id="16" name="Picture 38">
              <a:extLst>
                <a:ext uri="{FF2B5EF4-FFF2-40B4-BE49-F238E27FC236}">
                  <a16:creationId xmlns:a16="http://schemas.microsoft.com/office/drawing/2014/main" id="{539034A4-40C7-8D09-AD55-5F21FF718C7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773762" y="4381502"/>
              <a:ext cx="7715228" cy="5005354"/>
            </a:xfrm>
            <a:prstGeom prst="rect">
              <a:avLst/>
            </a:prstGeom>
          </p:spPr>
        </p:pic>
        <p:sp>
          <p:nvSpPr>
            <p:cNvPr id="17" name="Rectangle 16">
              <a:extLst>
                <a:ext uri="{FF2B5EF4-FFF2-40B4-BE49-F238E27FC236}">
                  <a16:creationId xmlns:a16="http://schemas.microsoft.com/office/drawing/2014/main" id="{30A60307-520F-5838-26E8-29DEC0EA5CFC}"/>
                </a:ext>
              </a:extLst>
            </p:cNvPr>
            <p:cNvSpPr/>
            <p:nvPr/>
          </p:nvSpPr>
          <p:spPr>
            <a:xfrm>
              <a:off x="8194682" y="5316361"/>
              <a:ext cx="6873387" cy="3547772"/>
            </a:xfrm>
            <a:prstGeom prst="rect">
              <a:avLst/>
            </a:prstGeom>
          </p:spPr>
          <p:txBody>
            <a:bodyPr wrap="square">
              <a:spAutoFit/>
            </a:bodyPr>
            <a:lstStyle/>
            <a:p>
              <a:pPr algn="just">
                <a:lnSpc>
                  <a:spcPct val="150000"/>
                </a:lnSpc>
              </a:pPr>
              <a:r>
                <a:rPr lang="nl-NL" sz="2400" dirty="0" err="1">
                  <a:solidFill>
                    <a:schemeClr val="bg1"/>
                  </a:solidFill>
                  <a:latin typeface="UTM Avo" panose="02040603050506020204" pitchFamily="18"/>
                  <a:cs typeface="Arial" pitchFamily="34" charset="0"/>
                </a:rPr>
                <a:t>Đó</a:t>
              </a:r>
              <a:r>
                <a:rPr lang="nl-NL" sz="2400" dirty="0">
                  <a:solidFill>
                    <a:schemeClr val="bg1"/>
                  </a:solidFill>
                  <a:latin typeface="UTM Avo" panose="02040603050506020204" pitchFamily="18"/>
                  <a:cs typeface="Arial" pitchFamily="34" charset="0"/>
                </a:rPr>
                <a:t> </a:t>
              </a:r>
              <a:r>
                <a:rPr lang="nl-NL" sz="2400" dirty="0" err="1">
                  <a:solidFill>
                    <a:schemeClr val="bg1"/>
                  </a:solidFill>
                  <a:latin typeface="UTM Avo" panose="02040603050506020204" pitchFamily="18"/>
                  <a:cs typeface="Arial" pitchFamily="34" charset="0"/>
                </a:rPr>
                <a:t>là</a:t>
              </a:r>
              <a:r>
                <a:rPr lang="nl-NL" sz="2400" dirty="0">
                  <a:solidFill>
                    <a:schemeClr val="bg1"/>
                  </a:solidFill>
                  <a:latin typeface="UTM Avo" panose="02040603050506020204" pitchFamily="18"/>
                  <a:cs typeface="Arial" pitchFamily="34" charset="0"/>
                </a:rPr>
                <a:t> </a:t>
              </a:r>
              <a:r>
                <a:rPr lang="nl-NL" sz="2400" dirty="0" err="1">
                  <a:solidFill>
                    <a:schemeClr val="bg1"/>
                  </a:solidFill>
                  <a:latin typeface="UTM Avo" panose="02040603050506020204" pitchFamily="18"/>
                  <a:cs typeface="Arial" pitchFamily="34" charset="0"/>
                </a:rPr>
                <a:t>các</a:t>
              </a:r>
              <a:r>
                <a:rPr lang="nl-NL" sz="2400" dirty="0">
                  <a:solidFill>
                    <a:schemeClr val="bg1"/>
                  </a:solidFill>
                  <a:latin typeface="UTM Avo" panose="02040603050506020204" pitchFamily="18"/>
                  <a:cs typeface="Arial" pitchFamily="34" charset="0"/>
                </a:rPr>
                <a:t> </a:t>
              </a:r>
              <a:r>
                <a:rPr lang="nl-NL" sz="2400" dirty="0" err="1">
                  <a:solidFill>
                    <a:schemeClr val="bg1"/>
                  </a:solidFill>
                  <a:latin typeface="UTM Avo" panose="02040603050506020204" pitchFamily="18"/>
                  <a:cs typeface="Arial" pitchFamily="34" charset="0"/>
                </a:rPr>
                <a:t>câu</a:t>
              </a:r>
              <a:r>
                <a:rPr lang="nl-NL" sz="2400" dirty="0">
                  <a:solidFill>
                    <a:schemeClr val="bg1"/>
                  </a:solidFill>
                  <a:latin typeface="UTM Avo" panose="02040603050506020204" pitchFamily="18"/>
                  <a:cs typeface="Arial" pitchFamily="34" charset="0"/>
                </a:rPr>
                <a:t> </a:t>
              </a:r>
              <a:r>
                <a:rPr lang="nl-NL" sz="2400" dirty="0" err="1">
                  <a:solidFill>
                    <a:schemeClr val="bg1"/>
                  </a:solidFill>
                  <a:latin typeface="UTM Avo" panose="02040603050506020204" pitchFamily="18"/>
                  <a:cs typeface="Arial" pitchFamily="34" charset="0"/>
                </a:rPr>
                <a:t>thơ</a:t>
              </a:r>
              <a:r>
                <a:rPr lang="nl-NL" sz="2400" i="1" dirty="0">
                  <a:solidFill>
                    <a:schemeClr val="bg1"/>
                  </a:solidFill>
                  <a:latin typeface="UTM Avo" panose="02040603050506020204" pitchFamily="18"/>
                  <a:cs typeface="Arial" pitchFamily="34" charset="0"/>
                </a:rPr>
                <a:t>: </a:t>
              </a:r>
              <a:r>
                <a:rPr lang="nl-NL" sz="2400" i="1" dirty="0" err="1">
                  <a:solidFill>
                    <a:schemeClr val="bg1"/>
                  </a:solidFill>
                  <a:latin typeface="UTM Avo" panose="02040603050506020204" pitchFamily="18"/>
                  <a:cs typeface="Arial" pitchFamily="34" charset="0"/>
                </a:rPr>
                <a:t>Rừng</a:t>
              </a:r>
              <a:r>
                <a:rPr lang="nl-NL" sz="2400" i="1" dirty="0">
                  <a:solidFill>
                    <a:schemeClr val="bg1"/>
                  </a:solidFill>
                  <a:latin typeface="UTM Avo" panose="02040603050506020204" pitchFamily="18"/>
                  <a:cs typeface="Arial" pitchFamily="34" charset="0"/>
                </a:rPr>
                <a:t> </a:t>
              </a:r>
              <a:r>
                <a:rPr lang="nl-NL" sz="2400" i="1" dirty="0" err="1">
                  <a:solidFill>
                    <a:schemeClr val="bg1"/>
                  </a:solidFill>
                  <a:latin typeface="UTM Avo" panose="02040603050506020204" pitchFamily="18"/>
                  <a:cs typeface="Arial" pitchFamily="34" charset="0"/>
                </a:rPr>
                <a:t>cây</a:t>
              </a:r>
              <a:r>
                <a:rPr lang="nl-NL" sz="2400" i="1" dirty="0">
                  <a:solidFill>
                    <a:schemeClr val="bg1"/>
                  </a:solidFill>
                  <a:latin typeface="UTM Avo" panose="02040603050506020204" pitchFamily="18"/>
                  <a:cs typeface="Arial" pitchFamily="34" charset="0"/>
                </a:rPr>
                <a:t> </a:t>
              </a:r>
              <a:r>
                <a:rPr lang="nl-NL" sz="2400" i="1" dirty="0" err="1">
                  <a:solidFill>
                    <a:schemeClr val="bg1"/>
                  </a:solidFill>
                  <a:latin typeface="UTM Avo" panose="02040603050506020204" pitchFamily="18"/>
                  <a:cs typeface="Arial" pitchFamily="34" charset="0"/>
                </a:rPr>
                <a:t>núi</a:t>
              </a:r>
              <a:r>
                <a:rPr lang="nl-NL" sz="2400" i="1" dirty="0">
                  <a:solidFill>
                    <a:schemeClr val="bg1"/>
                  </a:solidFill>
                  <a:latin typeface="UTM Avo" panose="02040603050506020204" pitchFamily="18"/>
                  <a:cs typeface="Arial" pitchFamily="34" charset="0"/>
                </a:rPr>
                <a:t> </a:t>
              </a:r>
              <a:r>
                <a:rPr lang="nl-NL" sz="2400" i="1" dirty="0" err="1">
                  <a:solidFill>
                    <a:schemeClr val="bg1"/>
                  </a:solidFill>
                  <a:latin typeface="UTM Avo" panose="02040603050506020204" pitchFamily="18"/>
                  <a:cs typeface="Arial" pitchFamily="34" charset="0"/>
                </a:rPr>
                <a:t>đá</a:t>
              </a:r>
              <a:r>
                <a:rPr lang="nl-NL" sz="2400" i="1" dirty="0">
                  <a:solidFill>
                    <a:schemeClr val="bg1"/>
                  </a:solidFill>
                  <a:latin typeface="UTM Avo" panose="02040603050506020204" pitchFamily="18"/>
                  <a:cs typeface="Arial" pitchFamily="34" charset="0"/>
                </a:rPr>
                <a:t> ta </a:t>
              </a:r>
              <a:r>
                <a:rPr lang="nl-NL" sz="2400" i="1" dirty="0" err="1">
                  <a:solidFill>
                    <a:schemeClr val="bg1"/>
                  </a:solidFill>
                  <a:latin typeface="UTM Avo" panose="02040603050506020204" pitchFamily="18"/>
                  <a:cs typeface="Arial" pitchFamily="34" charset="0"/>
                </a:rPr>
                <a:t>cùng</a:t>
              </a:r>
              <a:r>
                <a:rPr lang="nl-NL" sz="2400" i="1" dirty="0">
                  <a:solidFill>
                    <a:schemeClr val="bg1"/>
                  </a:solidFill>
                  <a:latin typeface="UTM Avo" panose="02040603050506020204" pitchFamily="18"/>
                  <a:cs typeface="Arial" pitchFamily="34" charset="0"/>
                </a:rPr>
                <a:t> </a:t>
              </a:r>
              <a:r>
                <a:rPr lang="nl-NL" sz="2400" i="1" dirty="0" err="1">
                  <a:solidFill>
                    <a:schemeClr val="bg1"/>
                  </a:solidFill>
                  <a:latin typeface="UTM Avo" panose="02040603050506020204" pitchFamily="18"/>
                  <a:cs typeface="Arial" pitchFamily="34" charset="0"/>
                </a:rPr>
                <a:t>đánh</a:t>
              </a:r>
              <a:r>
                <a:rPr lang="nl-NL" sz="2400" i="1" dirty="0">
                  <a:solidFill>
                    <a:schemeClr val="bg1"/>
                  </a:solidFill>
                  <a:latin typeface="UTM Avo" panose="02040603050506020204" pitchFamily="18"/>
                  <a:cs typeface="Arial" pitchFamily="34" charset="0"/>
                </a:rPr>
                <a:t> </a:t>
              </a:r>
              <a:r>
                <a:rPr lang="nl-NL" sz="2400" i="1" dirty="0" err="1">
                  <a:solidFill>
                    <a:schemeClr val="bg1"/>
                  </a:solidFill>
                  <a:latin typeface="UTM Avo" panose="02040603050506020204" pitchFamily="18"/>
                  <a:cs typeface="Arial" pitchFamily="34" charset="0"/>
                </a:rPr>
                <a:t>Tây</a:t>
              </a:r>
              <a:r>
                <a:rPr lang="nl-NL" sz="2400" i="1" dirty="0">
                  <a:solidFill>
                    <a:schemeClr val="bg1"/>
                  </a:solidFill>
                  <a:latin typeface="UTM Avo" panose="02040603050506020204" pitchFamily="18"/>
                  <a:cs typeface="Arial" pitchFamily="34" charset="0"/>
                </a:rPr>
                <a:t>; </a:t>
              </a:r>
              <a:r>
                <a:rPr lang="nl-NL" sz="2400" i="1" dirty="0" err="1">
                  <a:solidFill>
                    <a:schemeClr val="bg1"/>
                  </a:solidFill>
                  <a:latin typeface="UTM Avo" panose="02040603050506020204" pitchFamily="18"/>
                  <a:cs typeface="Arial" pitchFamily="34" charset="0"/>
                </a:rPr>
                <a:t>Núi</a:t>
              </a:r>
              <a:r>
                <a:rPr lang="nl-NL" sz="2400" i="1" dirty="0">
                  <a:solidFill>
                    <a:schemeClr val="bg1"/>
                  </a:solidFill>
                  <a:latin typeface="UTM Avo" panose="02040603050506020204" pitchFamily="18"/>
                  <a:cs typeface="Arial" pitchFamily="34" charset="0"/>
                </a:rPr>
                <a:t> </a:t>
              </a:r>
              <a:r>
                <a:rPr lang="nl-NL" sz="2400" i="1" dirty="0" err="1">
                  <a:solidFill>
                    <a:schemeClr val="bg1"/>
                  </a:solidFill>
                  <a:latin typeface="UTM Avo" panose="02040603050506020204" pitchFamily="18"/>
                  <a:cs typeface="Arial" pitchFamily="34" charset="0"/>
                </a:rPr>
                <a:t>giăng</a:t>
              </a:r>
              <a:r>
                <a:rPr lang="nl-NL" sz="2400" i="1" dirty="0">
                  <a:solidFill>
                    <a:schemeClr val="bg1"/>
                  </a:solidFill>
                  <a:latin typeface="UTM Avo" panose="02040603050506020204" pitchFamily="18"/>
                  <a:cs typeface="Arial" pitchFamily="34" charset="0"/>
                </a:rPr>
                <a:t> </a:t>
              </a:r>
              <a:r>
                <a:rPr lang="nl-NL" sz="2400" i="1" dirty="0" err="1">
                  <a:solidFill>
                    <a:schemeClr val="bg1"/>
                  </a:solidFill>
                  <a:latin typeface="UTM Avo" panose="02040603050506020204" pitchFamily="18"/>
                  <a:cs typeface="Arial" pitchFamily="34" charset="0"/>
                </a:rPr>
                <a:t>thành</a:t>
              </a:r>
              <a:r>
                <a:rPr lang="nl-NL" sz="2400" i="1" dirty="0">
                  <a:solidFill>
                    <a:schemeClr val="bg1"/>
                  </a:solidFill>
                  <a:latin typeface="UTM Avo" panose="02040603050506020204" pitchFamily="18"/>
                  <a:cs typeface="Arial" pitchFamily="34" charset="0"/>
                </a:rPr>
                <a:t> </a:t>
              </a:r>
              <a:r>
                <a:rPr lang="nl-NL" sz="2400" i="1" dirty="0" err="1">
                  <a:solidFill>
                    <a:schemeClr val="bg1"/>
                  </a:solidFill>
                  <a:latin typeface="UTM Avo" panose="02040603050506020204" pitchFamily="18"/>
                  <a:cs typeface="Arial" pitchFamily="34" charset="0"/>
                </a:rPr>
                <a:t>luỹ</a:t>
              </a:r>
              <a:r>
                <a:rPr lang="nl-NL" sz="2400" i="1" dirty="0">
                  <a:solidFill>
                    <a:schemeClr val="bg1"/>
                  </a:solidFill>
                  <a:latin typeface="UTM Avo" panose="02040603050506020204" pitchFamily="18"/>
                  <a:cs typeface="Arial" pitchFamily="34" charset="0"/>
                </a:rPr>
                <a:t> </a:t>
              </a:r>
              <a:r>
                <a:rPr lang="nl-NL" sz="2400" i="1" dirty="0" err="1">
                  <a:solidFill>
                    <a:schemeClr val="bg1"/>
                  </a:solidFill>
                  <a:latin typeface="UTM Avo" panose="02040603050506020204" pitchFamily="18"/>
                  <a:cs typeface="Arial" pitchFamily="34" charset="0"/>
                </a:rPr>
                <a:t>sắt</a:t>
              </a:r>
              <a:r>
                <a:rPr lang="nl-NL" sz="2400" i="1" dirty="0">
                  <a:solidFill>
                    <a:schemeClr val="bg1"/>
                  </a:solidFill>
                  <a:latin typeface="UTM Avo" panose="02040603050506020204" pitchFamily="18"/>
                  <a:cs typeface="Arial" pitchFamily="34" charset="0"/>
                </a:rPr>
                <a:t> </a:t>
              </a:r>
              <a:r>
                <a:rPr lang="nl-NL" sz="2400" i="1" dirty="0" err="1">
                  <a:solidFill>
                    <a:schemeClr val="bg1"/>
                  </a:solidFill>
                  <a:latin typeface="UTM Avo" panose="02040603050506020204" pitchFamily="18"/>
                  <a:cs typeface="Arial" pitchFamily="34" charset="0"/>
                </a:rPr>
                <a:t>dày</a:t>
              </a:r>
              <a:r>
                <a:rPr lang="nl-NL" sz="2400" i="1" dirty="0">
                  <a:solidFill>
                    <a:schemeClr val="bg1"/>
                  </a:solidFill>
                  <a:latin typeface="UTM Avo" panose="02040603050506020204" pitchFamily="18"/>
                  <a:cs typeface="Arial" pitchFamily="34" charset="0"/>
                </a:rPr>
                <a:t>, </a:t>
              </a:r>
              <a:r>
                <a:rPr lang="nl-NL" sz="2400" i="1" dirty="0" err="1">
                  <a:solidFill>
                    <a:schemeClr val="bg1"/>
                  </a:solidFill>
                  <a:latin typeface="UTM Avo" panose="02040603050506020204" pitchFamily="18"/>
                  <a:cs typeface="Arial" pitchFamily="34" charset="0"/>
                </a:rPr>
                <a:t>rừng</a:t>
              </a:r>
              <a:r>
                <a:rPr lang="nl-NL" sz="2400" i="1" dirty="0">
                  <a:solidFill>
                    <a:schemeClr val="bg1"/>
                  </a:solidFill>
                  <a:latin typeface="UTM Avo" panose="02040603050506020204" pitchFamily="18"/>
                  <a:cs typeface="Arial" pitchFamily="34" charset="0"/>
                </a:rPr>
                <a:t> </a:t>
              </a:r>
              <a:r>
                <a:rPr lang="nl-NL" sz="2400" i="1" dirty="0" err="1">
                  <a:solidFill>
                    <a:schemeClr val="bg1"/>
                  </a:solidFill>
                  <a:latin typeface="UTM Avo" panose="02040603050506020204" pitchFamily="18"/>
                  <a:cs typeface="Arial" pitchFamily="34" charset="0"/>
                </a:rPr>
                <a:t>che</a:t>
              </a:r>
              <a:r>
                <a:rPr lang="nl-NL" sz="2400" i="1" dirty="0">
                  <a:solidFill>
                    <a:schemeClr val="bg1"/>
                  </a:solidFill>
                  <a:latin typeface="UTM Avo" panose="02040603050506020204" pitchFamily="18"/>
                  <a:cs typeface="Arial" pitchFamily="34" charset="0"/>
                </a:rPr>
                <a:t> </a:t>
              </a:r>
              <a:r>
                <a:rPr lang="nl-NL" sz="2400" i="1" dirty="0" err="1">
                  <a:solidFill>
                    <a:schemeClr val="bg1"/>
                  </a:solidFill>
                  <a:latin typeface="UTM Avo" panose="02040603050506020204" pitchFamily="18"/>
                  <a:cs typeface="Arial" pitchFamily="34" charset="0"/>
                </a:rPr>
                <a:t>bộ</a:t>
              </a:r>
              <a:r>
                <a:rPr lang="nl-NL" sz="2400" i="1" dirty="0">
                  <a:solidFill>
                    <a:schemeClr val="bg1"/>
                  </a:solidFill>
                  <a:latin typeface="UTM Avo" panose="02040603050506020204" pitchFamily="18"/>
                  <a:cs typeface="Arial" pitchFamily="34" charset="0"/>
                </a:rPr>
                <a:t> </a:t>
              </a:r>
              <a:r>
                <a:rPr lang="nl-NL" sz="2400" i="1" dirty="0" err="1">
                  <a:solidFill>
                    <a:schemeClr val="bg1"/>
                  </a:solidFill>
                  <a:latin typeface="UTM Avo" panose="02040603050506020204" pitchFamily="18"/>
                  <a:cs typeface="Arial" pitchFamily="34" charset="0"/>
                </a:rPr>
                <a:t>đội</a:t>
              </a:r>
              <a:r>
                <a:rPr lang="nl-NL" sz="2400" i="1" dirty="0">
                  <a:solidFill>
                    <a:schemeClr val="bg1"/>
                  </a:solidFill>
                  <a:latin typeface="UTM Avo" panose="02040603050506020204" pitchFamily="18"/>
                  <a:cs typeface="Arial" pitchFamily="34" charset="0"/>
                </a:rPr>
                <a:t>, </a:t>
              </a:r>
              <a:r>
                <a:rPr lang="nl-NL" sz="2400" i="1" dirty="0" err="1">
                  <a:solidFill>
                    <a:schemeClr val="bg1"/>
                  </a:solidFill>
                  <a:latin typeface="UTM Avo" panose="02040603050506020204" pitchFamily="18"/>
                  <a:cs typeface="Arial" pitchFamily="34" charset="0"/>
                </a:rPr>
                <a:t>rừng</a:t>
              </a:r>
              <a:r>
                <a:rPr lang="nl-NL" sz="2400" i="1" dirty="0">
                  <a:solidFill>
                    <a:schemeClr val="bg1"/>
                  </a:solidFill>
                  <a:latin typeface="UTM Avo" panose="02040603050506020204" pitchFamily="18"/>
                  <a:cs typeface="Arial" pitchFamily="34" charset="0"/>
                </a:rPr>
                <a:t> </a:t>
              </a:r>
              <a:r>
                <a:rPr lang="nl-NL" sz="2400" i="1" dirty="0" err="1">
                  <a:solidFill>
                    <a:schemeClr val="bg1"/>
                  </a:solidFill>
                  <a:latin typeface="UTM Avo" panose="02040603050506020204" pitchFamily="18"/>
                  <a:cs typeface="Arial" pitchFamily="34" charset="0"/>
                </a:rPr>
                <a:t>vây</a:t>
              </a:r>
              <a:r>
                <a:rPr lang="nl-NL" sz="2400" i="1" dirty="0">
                  <a:solidFill>
                    <a:schemeClr val="bg1"/>
                  </a:solidFill>
                  <a:latin typeface="UTM Avo" panose="02040603050506020204" pitchFamily="18"/>
                  <a:cs typeface="Arial" pitchFamily="34" charset="0"/>
                </a:rPr>
                <a:t> </a:t>
              </a:r>
              <a:r>
                <a:rPr lang="nl-NL" sz="2400" i="1" dirty="0" err="1">
                  <a:solidFill>
                    <a:schemeClr val="bg1"/>
                  </a:solidFill>
                  <a:latin typeface="UTM Avo" panose="02040603050506020204" pitchFamily="18"/>
                  <a:cs typeface="Arial" pitchFamily="34" charset="0"/>
                </a:rPr>
                <a:t>quân</a:t>
              </a:r>
              <a:r>
                <a:rPr lang="nl-NL" sz="2400" i="1" dirty="0">
                  <a:solidFill>
                    <a:schemeClr val="bg1"/>
                  </a:solidFill>
                  <a:latin typeface="UTM Avo" panose="02040603050506020204" pitchFamily="18"/>
                  <a:cs typeface="Arial" pitchFamily="34" charset="0"/>
                </a:rPr>
                <a:t> </a:t>
              </a:r>
              <a:r>
                <a:rPr lang="nl-NL" sz="2400" i="1" dirty="0" err="1">
                  <a:solidFill>
                    <a:schemeClr val="bg1"/>
                  </a:solidFill>
                  <a:latin typeface="UTM Avo" panose="02040603050506020204" pitchFamily="18"/>
                  <a:cs typeface="Arial" pitchFamily="34" charset="0"/>
                </a:rPr>
                <a:t>thù</a:t>
              </a:r>
              <a:r>
                <a:rPr lang="nl-NL" sz="2400" i="1" dirty="0">
                  <a:solidFill>
                    <a:schemeClr val="bg1"/>
                  </a:solidFill>
                  <a:latin typeface="UTM Avo" panose="02040603050506020204" pitchFamily="18"/>
                  <a:cs typeface="Arial" pitchFamily="34" charset="0"/>
                </a:rPr>
                <a:t>.</a:t>
              </a:r>
              <a:endParaRPr lang="en-US" sz="2400" i="1" dirty="0">
                <a:solidFill>
                  <a:schemeClr val="bg1"/>
                </a:solidFill>
                <a:latin typeface="UTM Avo" panose="02040603050506020204" pitchFamily="18"/>
                <a:cs typeface="Arial" pitchFamily="34" charset="0"/>
              </a:endParaRPr>
            </a:p>
          </p:txBody>
        </p:sp>
      </p:grpSp>
      <p:pic>
        <p:nvPicPr>
          <p:cNvPr id="18" name="Picture 2">
            <a:extLst>
              <a:ext uri="{FF2B5EF4-FFF2-40B4-BE49-F238E27FC236}">
                <a16:creationId xmlns:a16="http://schemas.microsoft.com/office/drawing/2014/main" id="{07862213-1107-26D6-4C5A-D6CD89535F8E}"/>
              </a:ext>
            </a:extLst>
          </p:cNvPr>
          <p:cNvPicPr>
            <a:picLocks noChangeAspect="1"/>
          </p:cNvPicPr>
          <p:nvPr/>
        </p:nvPicPr>
        <p:blipFill>
          <a:blip r:embed="rId11"/>
          <a:srcRect/>
          <a:stretch>
            <a:fillRect/>
          </a:stretch>
        </p:blipFill>
        <p:spPr>
          <a:xfrm>
            <a:off x="10439552" y="5340099"/>
            <a:ext cx="1352829" cy="1517901"/>
          </a:xfrm>
          <a:prstGeom prst="rect">
            <a:avLst/>
          </a:prstGeom>
        </p:spPr>
      </p:pic>
      <p:pic>
        <p:nvPicPr>
          <p:cNvPr id="28" name="Picture 7">
            <a:extLst>
              <a:ext uri="{FF2B5EF4-FFF2-40B4-BE49-F238E27FC236}">
                <a16:creationId xmlns:a16="http://schemas.microsoft.com/office/drawing/2014/main" id="{E259FB28-A843-26CA-44BC-D993D6FFB1E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1292080" y="4793560"/>
            <a:ext cx="899920" cy="716663"/>
          </a:xfrm>
          <a:prstGeom prst="rect">
            <a:avLst/>
          </a:prstGeom>
        </p:spPr>
      </p:pic>
    </p:spTree>
    <p:extLst>
      <p:ext uri="{BB962C8B-B14F-4D97-AF65-F5344CB8AC3E}">
        <p14:creationId xmlns:p14="http://schemas.microsoft.com/office/powerpoint/2010/main" val="2708936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3FBFC57A-10DF-0828-C992-8F5E0F890365}"/>
              </a:ext>
            </a:extLst>
          </p:cNvPr>
          <p:cNvGrpSpPr/>
          <p:nvPr/>
        </p:nvGrpSpPr>
        <p:grpSpPr>
          <a:xfrm>
            <a:off x="411631" y="1799324"/>
            <a:ext cx="3539268" cy="771350"/>
            <a:chOff x="405282" y="518375"/>
            <a:chExt cx="7102162" cy="1326428"/>
          </a:xfrm>
        </p:grpSpPr>
        <p:grpSp>
          <p:nvGrpSpPr>
            <p:cNvPr id="23" name="Group 22">
              <a:extLst>
                <a:ext uri="{FF2B5EF4-FFF2-40B4-BE49-F238E27FC236}">
                  <a16:creationId xmlns:a16="http://schemas.microsoft.com/office/drawing/2014/main" id="{24884C84-A3BC-72A6-0ED3-157653E4B7C6}"/>
                </a:ext>
              </a:extLst>
            </p:cNvPr>
            <p:cNvGrpSpPr/>
            <p:nvPr/>
          </p:nvGrpSpPr>
          <p:grpSpPr>
            <a:xfrm>
              <a:off x="405282" y="518375"/>
              <a:ext cx="6621691" cy="1120251"/>
              <a:chOff x="405282" y="518375"/>
              <a:chExt cx="6621691" cy="1120251"/>
            </a:xfrm>
          </p:grpSpPr>
          <p:sp>
            <p:nvSpPr>
              <p:cNvPr id="25" name="Snip Diagonal Corner Rectangle 24">
                <a:extLst>
                  <a:ext uri="{FF2B5EF4-FFF2-40B4-BE49-F238E27FC236}">
                    <a16:creationId xmlns:a16="http://schemas.microsoft.com/office/drawing/2014/main" id="{389C74F9-ADBE-491C-3765-2657BD57A8CF}"/>
                  </a:ext>
                </a:extLst>
              </p:cNvPr>
              <p:cNvSpPr/>
              <p:nvPr/>
            </p:nvSpPr>
            <p:spPr>
              <a:xfrm>
                <a:off x="1007173" y="648026"/>
                <a:ext cx="6019800" cy="990600"/>
              </a:xfrm>
              <a:prstGeom prst="snip2DiagRect">
                <a:avLst/>
              </a:prstGeom>
              <a:solidFill>
                <a:schemeClr val="accent6">
                  <a:lumMod val="40000"/>
                  <a:lumOff val="60000"/>
                </a:schemeClr>
              </a:solidFill>
              <a:ln w="25400" cap="flat" cmpd="sng" algn="ctr">
                <a:no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bg1"/>
                    </a:solidFill>
                    <a:effectLst/>
                    <a:uLnTx/>
                    <a:uFillTx/>
                    <a:latin typeface="UTM Avo" panose="02040603050506020204" pitchFamily="18"/>
                    <a:cs typeface="Arial" pitchFamily="34" charset="0"/>
                  </a:rPr>
                  <a:t>2. ĐỌC HIỂU</a:t>
                </a:r>
              </a:p>
            </p:txBody>
          </p:sp>
          <p:pic>
            <p:nvPicPr>
              <p:cNvPr id="26" name="Picture 18">
                <a:extLst>
                  <a:ext uri="{FF2B5EF4-FFF2-40B4-BE49-F238E27FC236}">
                    <a16:creationId xmlns:a16="http://schemas.microsoft.com/office/drawing/2014/main" id="{5757F68D-DB59-8742-218D-881DD3228AB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0042700">
                <a:off x="405282" y="518375"/>
                <a:ext cx="1414620" cy="452678"/>
              </a:xfrm>
              <a:prstGeom prst="rect">
                <a:avLst/>
              </a:prstGeom>
            </p:spPr>
          </p:pic>
        </p:grpSp>
        <p:pic>
          <p:nvPicPr>
            <p:cNvPr id="24" name="Picture 18">
              <a:extLst>
                <a:ext uri="{FF2B5EF4-FFF2-40B4-BE49-F238E27FC236}">
                  <a16:creationId xmlns:a16="http://schemas.microsoft.com/office/drawing/2014/main" id="{A4BFD77D-1A07-220C-EDD3-7D7592C5964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0042700">
              <a:off x="6092824" y="1392125"/>
              <a:ext cx="1414620" cy="452678"/>
            </a:xfrm>
            <a:prstGeom prst="rect">
              <a:avLst/>
            </a:prstGeom>
          </p:spPr>
        </p:pic>
      </p:grpSp>
      <p:grpSp>
        <p:nvGrpSpPr>
          <p:cNvPr id="19" name="Group 18">
            <a:extLst>
              <a:ext uri="{FF2B5EF4-FFF2-40B4-BE49-F238E27FC236}">
                <a16:creationId xmlns:a16="http://schemas.microsoft.com/office/drawing/2014/main" id="{862B729A-C0FB-2ACB-7BDB-2063E4D20829}"/>
              </a:ext>
            </a:extLst>
          </p:cNvPr>
          <p:cNvGrpSpPr/>
          <p:nvPr/>
        </p:nvGrpSpPr>
        <p:grpSpPr>
          <a:xfrm>
            <a:off x="711575" y="2667164"/>
            <a:ext cx="4042551" cy="721085"/>
            <a:chOff x="685800" y="2309272"/>
            <a:chExt cx="6063828" cy="1081628"/>
          </a:xfrm>
        </p:grpSpPr>
        <p:sp>
          <p:nvSpPr>
            <p:cNvPr id="20" name="Snip Single Corner Rectangle 19">
              <a:extLst>
                <a:ext uri="{FF2B5EF4-FFF2-40B4-BE49-F238E27FC236}">
                  <a16:creationId xmlns:a16="http://schemas.microsoft.com/office/drawing/2014/main" id="{6096CCB0-301D-A020-DE79-0EB53814E21A}"/>
                </a:ext>
              </a:extLst>
            </p:cNvPr>
            <p:cNvSpPr/>
            <p:nvPr/>
          </p:nvSpPr>
          <p:spPr>
            <a:xfrm>
              <a:off x="685800" y="2309272"/>
              <a:ext cx="6063828" cy="1081628"/>
            </a:xfrm>
            <a:prstGeom prst="snip1Rect">
              <a:avLst/>
            </a:prstGeom>
            <a:solidFill>
              <a:sysClr val="window" lastClr="FFFFFF"/>
            </a:solidFill>
            <a:ln w="25400" cap="flat" cmpd="sng" algn="ctr">
              <a:solidFill>
                <a:srgbClr val="4F81BD">
                  <a:shade val="50000"/>
                </a:srgbClr>
              </a:solidFill>
              <a:prstDash val="sysDash"/>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a:ln>
                  <a:noFill/>
                </a:ln>
                <a:solidFill>
                  <a:prstClr val="white"/>
                </a:solidFill>
                <a:effectLst/>
                <a:uLnTx/>
                <a:uFillTx/>
                <a:latin typeface="UTM Avo" panose="02040603050506020204" pitchFamily="18"/>
              </a:endParaRPr>
            </a:p>
          </p:txBody>
        </p:sp>
        <p:sp>
          <p:nvSpPr>
            <p:cNvPr id="21" name="Rectangle 20">
              <a:extLst>
                <a:ext uri="{FF2B5EF4-FFF2-40B4-BE49-F238E27FC236}">
                  <a16:creationId xmlns:a16="http://schemas.microsoft.com/office/drawing/2014/main" id="{DAB98CC5-5929-2360-4613-BD6F9A9EDD62}"/>
                </a:ext>
              </a:extLst>
            </p:cNvPr>
            <p:cNvSpPr/>
            <p:nvPr/>
          </p:nvSpPr>
          <p:spPr>
            <a:xfrm>
              <a:off x="922784" y="2496144"/>
              <a:ext cx="5679922" cy="692498"/>
            </a:xfrm>
            <a:prstGeom prst="rect">
              <a:avLst/>
            </a:prstGeom>
          </p:spPr>
          <p:txBody>
            <a:bodyPr wrap="none">
              <a:spAutoFit/>
            </a:bodyPr>
            <a:lstStyle/>
            <a:p>
              <a:pPr marL="0" marR="0" lvl="0" indent="0" defTabSz="609630" eaLnBrk="1" fontAlgn="auto" latinLnBrk="0" hangingPunct="1">
                <a:lnSpc>
                  <a:spcPct val="100000"/>
                </a:lnSpc>
                <a:spcBef>
                  <a:spcPts val="0"/>
                </a:spcBef>
                <a:spcAft>
                  <a:spcPts val="0"/>
                </a:spcAft>
                <a:buClrTx/>
                <a:buSzTx/>
                <a:buFontTx/>
                <a:buNone/>
                <a:tabLst/>
                <a:defRPr/>
              </a:pPr>
              <a:r>
                <a:rPr kumimoji="0" lang="vi-VN" sz="2400" b="0" i="0" u="none" strike="noStrike" kern="0" cap="none" spc="0" normalizeH="0" baseline="0" noProof="0">
                  <a:ln>
                    <a:noFill/>
                  </a:ln>
                  <a:solidFill>
                    <a:prstClr val="black"/>
                  </a:solidFill>
                  <a:effectLst/>
                  <a:uLnTx/>
                  <a:uFillTx/>
                  <a:latin typeface="UTM Avo" panose="02040603050506020204" pitchFamily="18"/>
                </a:rPr>
                <a:t>Bài thơ thể hiện điều gì?</a:t>
              </a:r>
              <a:endParaRPr kumimoji="0" lang="en-US" sz="2400" b="0" i="0" u="none" strike="noStrike" kern="0" cap="none" spc="0" normalizeH="0" baseline="0" noProof="0">
                <a:ln>
                  <a:noFill/>
                </a:ln>
                <a:solidFill>
                  <a:prstClr val="black"/>
                </a:solidFill>
                <a:effectLst/>
                <a:uLnTx/>
                <a:uFillTx/>
                <a:latin typeface="UTM Avo" panose="02040603050506020204" pitchFamily="18"/>
              </a:endParaRPr>
            </a:p>
          </p:txBody>
        </p:sp>
      </p:grpSp>
      <p:grpSp>
        <p:nvGrpSpPr>
          <p:cNvPr id="27" name="Group 26">
            <a:extLst>
              <a:ext uri="{FF2B5EF4-FFF2-40B4-BE49-F238E27FC236}">
                <a16:creationId xmlns:a16="http://schemas.microsoft.com/office/drawing/2014/main" id="{620D24A9-87F9-9C66-5162-A1561BD68A4F}"/>
              </a:ext>
            </a:extLst>
          </p:cNvPr>
          <p:cNvGrpSpPr/>
          <p:nvPr/>
        </p:nvGrpSpPr>
        <p:grpSpPr>
          <a:xfrm>
            <a:off x="607535" y="3601972"/>
            <a:ext cx="4146593" cy="3110170"/>
            <a:chOff x="738973" y="3795442"/>
            <a:chExt cx="6219890" cy="4665255"/>
          </a:xfrm>
        </p:grpSpPr>
        <p:grpSp>
          <p:nvGrpSpPr>
            <p:cNvPr id="30" name="Group 29">
              <a:extLst>
                <a:ext uri="{FF2B5EF4-FFF2-40B4-BE49-F238E27FC236}">
                  <a16:creationId xmlns:a16="http://schemas.microsoft.com/office/drawing/2014/main" id="{148C6069-2EDE-13A5-086C-AFA22B13D2AE}"/>
                </a:ext>
              </a:extLst>
            </p:cNvPr>
            <p:cNvGrpSpPr/>
            <p:nvPr/>
          </p:nvGrpSpPr>
          <p:grpSpPr>
            <a:xfrm>
              <a:off x="738973" y="3795442"/>
              <a:ext cx="6219890" cy="4665255"/>
              <a:chOff x="738973" y="3795442"/>
              <a:chExt cx="6219890" cy="4665255"/>
            </a:xfrm>
          </p:grpSpPr>
          <p:pic>
            <p:nvPicPr>
              <p:cNvPr id="32" name="Picture 4">
                <a:extLst>
                  <a:ext uri="{FF2B5EF4-FFF2-40B4-BE49-F238E27FC236}">
                    <a16:creationId xmlns:a16="http://schemas.microsoft.com/office/drawing/2014/main" id="{0DDADDDA-B81A-8CD3-7B25-0EA7CA292B3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400000">
                <a:off x="1773050" y="3274883"/>
                <a:ext cx="4307798" cy="6063829"/>
              </a:xfrm>
              <a:prstGeom prst="rect">
                <a:avLst/>
              </a:prstGeom>
            </p:spPr>
          </p:pic>
          <p:pic>
            <p:nvPicPr>
              <p:cNvPr id="33" name="Picture 8">
                <a:extLst>
                  <a:ext uri="{FF2B5EF4-FFF2-40B4-BE49-F238E27FC236}">
                    <a16:creationId xmlns:a16="http://schemas.microsoft.com/office/drawing/2014/main" id="{7E7B6B92-32AF-B791-8CE3-7CDF69B7729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21630" flipH="1">
                <a:off x="738973" y="3795442"/>
                <a:ext cx="763919" cy="1027275"/>
              </a:xfrm>
              <a:prstGeom prst="rect">
                <a:avLst/>
              </a:prstGeom>
            </p:spPr>
          </p:pic>
          <p:sp>
            <p:nvSpPr>
              <p:cNvPr id="34" name="Rectangle 33">
                <a:extLst>
                  <a:ext uri="{FF2B5EF4-FFF2-40B4-BE49-F238E27FC236}">
                    <a16:creationId xmlns:a16="http://schemas.microsoft.com/office/drawing/2014/main" id="{626C8B98-4C58-EF1C-885B-1C24F4400D9D}"/>
                  </a:ext>
                </a:extLst>
              </p:cNvPr>
              <p:cNvSpPr/>
              <p:nvPr/>
            </p:nvSpPr>
            <p:spPr>
              <a:xfrm>
                <a:off x="1327294" y="4560697"/>
                <a:ext cx="5105231" cy="2513765"/>
              </a:xfrm>
              <a:prstGeom prst="rect">
                <a:avLst/>
              </a:prstGeom>
            </p:spPr>
            <p:txBody>
              <a:bodyPr wrap="square">
                <a:spAutoFit/>
              </a:bodyP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a:ln>
                      <a:noFill/>
                    </a:ln>
                    <a:solidFill>
                      <a:prstClr val="black"/>
                    </a:solidFill>
                    <a:effectLst/>
                    <a:uLnTx/>
                    <a:uFillTx/>
                    <a:latin typeface="UTM Avo" panose="02040603050506020204" pitchFamily="18"/>
                  </a:rPr>
                  <a:t>Ca ngợi vẻ đẹp</a:t>
                </a:r>
                <a:endParaRPr kumimoji="0" lang="en-US" sz="2400" b="0" i="0" u="none" strike="noStrike" kern="0" cap="none" spc="0" normalizeH="0" baseline="0" noProof="0">
                  <a:ln>
                    <a:noFill/>
                  </a:ln>
                  <a:solidFill>
                    <a:prstClr val="black"/>
                  </a:solidFill>
                  <a:effectLst/>
                  <a:uLnTx/>
                  <a:uFillTx/>
                  <a:latin typeface="UTM Avo" panose="02040603050506020204" pitchFamily="18"/>
                </a:endParaRPr>
              </a:p>
              <a:p>
                <a:pPr marL="0" marR="0" lvl="0" indent="0" algn="ctr" defTabSz="60963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a:ln>
                      <a:noFill/>
                    </a:ln>
                    <a:solidFill>
                      <a:prstClr val="black"/>
                    </a:solidFill>
                    <a:effectLst/>
                    <a:uLnTx/>
                    <a:uFillTx/>
                    <a:latin typeface="UTM Avo" panose="02040603050506020204" pitchFamily="18"/>
                  </a:rPr>
                  <a:t> của thiên nhiên và </a:t>
                </a:r>
                <a:endParaRPr kumimoji="0" lang="en-US" sz="2400" b="0" i="0" u="none" strike="noStrike" kern="0" cap="none" spc="0" normalizeH="0" baseline="0" noProof="0">
                  <a:ln>
                    <a:noFill/>
                  </a:ln>
                  <a:solidFill>
                    <a:prstClr val="black"/>
                  </a:solidFill>
                  <a:effectLst/>
                  <a:uLnTx/>
                  <a:uFillTx/>
                  <a:latin typeface="UTM Avo" panose="02040603050506020204" pitchFamily="18"/>
                </a:endParaRPr>
              </a:p>
              <a:p>
                <a:pPr marL="0" marR="0" lvl="0" indent="0" algn="ctr" defTabSz="60963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a:ln>
                      <a:noFill/>
                    </a:ln>
                    <a:solidFill>
                      <a:prstClr val="black"/>
                    </a:solidFill>
                    <a:effectLst/>
                    <a:uLnTx/>
                    <a:uFillTx/>
                    <a:latin typeface="UTM Avo" panose="02040603050506020204" pitchFamily="18"/>
                  </a:rPr>
                  <a:t>con người Việt Bắc</a:t>
                </a:r>
                <a:r>
                  <a:rPr kumimoji="0" lang="nl-NL" sz="2400" b="0" i="0" u="none" strike="noStrike" kern="0" cap="none" spc="0" normalizeH="0" baseline="0" noProof="0">
                    <a:ln>
                      <a:noFill/>
                    </a:ln>
                    <a:solidFill>
                      <a:prstClr val="black"/>
                    </a:solidFill>
                    <a:effectLst/>
                    <a:uLnTx/>
                    <a:uFillTx/>
                    <a:latin typeface="UTM Avo" panose="02040603050506020204" pitchFamily="18"/>
                  </a:rPr>
                  <a:t>.</a:t>
                </a:r>
                <a:endParaRPr kumimoji="0" lang="en-US" sz="2400" b="0" i="0" u="none" strike="noStrike" kern="0" cap="none" spc="0" normalizeH="0" baseline="0" noProof="0">
                  <a:ln>
                    <a:noFill/>
                  </a:ln>
                  <a:solidFill>
                    <a:prstClr val="black"/>
                  </a:solidFill>
                  <a:effectLst/>
                  <a:uLnTx/>
                  <a:uFillTx/>
                  <a:latin typeface="UTM Avo" panose="02040603050506020204" pitchFamily="18"/>
                </a:endParaRPr>
              </a:p>
            </p:txBody>
          </p:sp>
        </p:grpSp>
        <p:pic>
          <p:nvPicPr>
            <p:cNvPr id="31" name="Picture 10">
              <a:extLst>
                <a:ext uri="{FF2B5EF4-FFF2-40B4-BE49-F238E27FC236}">
                  <a16:creationId xmlns:a16="http://schemas.microsoft.com/office/drawing/2014/main" id="{6961CF7D-DE3F-BBB7-1D08-404251BFD0E0}"/>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843760">
              <a:off x="5197534" y="7371732"/>
              <a:ext cx="1634126" cy="876683"/>
            </a:xfrm>
            <a:prstGeom prst="rect">
              <a:avLst/>
            </a:prstGeom>
          </p:spPr>
        </p:pic>
      </p:grpSp>
      <p:grpSp>
        <p:nvGrpSpPr>
          <p:cNvPr id="42" name="Group 41">
            <a:extLst>
              <a:ext uri="{FF2B5EF4-FFF2-40B4-BE49-F238E27FC236}">
                <a16:creationId xmlns:a16="http://schemas.microsoft.com/office/drawing/2014/main" id="{FAE5B682-4A90-D605-AC98-0913E475AD37}"/>
              </a:ext>
            </a:extLst>
          </p:cNvPr>
          <p:cNvGrpSpPr/>
          <p:nvPr/>
        </p:nvGrpSpPr>
        <p:grpSpPr>
          <a:xfrm>
            <a:off x="5362681" y="1658332"/>
            <a:ext cx="6439743" cy="3954747"/>
            <a:chOff x="7832503" y="1094040"/>
            <a:chExt cx="9659615" cy="5932121"/>
          </a:xfrm>
        </p:grpSpPr>
        <p:pic>
          <p:nvPicPr>
            <p:cNvPr id="43" name="Picture 2">
              <a:extLst>
                <a:ext uri="{FF2B5EF4-FFF2-40B4-BE49-F238E27FC236}">
                  <a16:creationId xmlns:a16="http://schemas.microsoft.com/office/drawing/2014/main" id="{DD605EE8-AF91-6C02-DD94-8FA56503264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77608">
              <a:off x="7832503" y="1591998"/>
              <a:ext cx="9659615" cy="5434163"/>
            </a:xfrm>
            <a:prstGeom prst="rect">
              <a:avLst/>
            </a:prstGeom>
          </p:spPr>
        </p:pic>
        <p:grpSp>
          <p:nvGrpSpPr>
            <p:cNvPr id="44" name="Group 43">
              <a:extLst>
                <a:ext uri="{FF2B5EF4-FFF2-40B4-BE49-F238E27FC236}">
                  <a16:creationId xmlns:a16="http://schemas.microsoft.com/office/drawing/2014/main" id="{877F722D-C4EE-940D-E6C0-466F391DFD1F}"/>
                </a:ext>
              </a:extLst>
            </p:cNvPr>
            <p:cNvGrpSpPr/>
            <p:nvPr/>
          </p:nvGrpSpPr>
          <p:grpSpPr>
            <a:xfrm>
              <a:off x="10795877" y="1094040"/>
              <a:ext cx="3689321" cy="1221072"/>
              <a:chOff x="10795877" y="1094040"/>
              <a:chExt cx="3689321" cy="1221072"/>
            </a:xfrm>
          </p:grpSpPr>
          <p:pic>
            <p:nvPicPr>
              <p:cNvPr id="46" name="Picture 3">
                <a:extLst>
                  <a:ext uri="{FF2B5EF4-FFF2-40B4-BE49-F238E27FC236}">
                    <a16:creationId xmlns:a16="http://schemas.microsoft.com/office/drawing/2014/main" id="{BD1F3FCB-F51E-404F-1B6B-677A1DB74D7F}"/>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07093">
                <a:off x="10795877" y="1094040"/>
                <a:ext cx="3689321" cy="1221072"/>
              </a:xfrm>
              <a:prstGeom prst="rect">
                <a:avLst/>
              </a:prstGeom>
            </p:spPr>
          </p:pic>
          <p:sp>
            <p:nvSpPr>
              <p:cNvPr id="47" name="Rectangle 46">
                <a:extLst>
                  <a:ext uri="{FF2B5EF4-FFF2-40B4-BE49-F238E27FC236}">
                    <a16:creationId xmlns:a16="http://schemas.microsoft.com/office/drawing/2014/main" id="{707391F0-77C0-A18D-E14A-AE289FD58781}"/>
                  </a:ext>
                </a:extLst>
              </p:cNvPr>
              <p:cNvSpPr/>
              <p:nvPr/>
            </p:nvSpPr>
            <p:spPr>
              <a:xfrm>
                <a:off x="11201401" y="1350633"/>
                <a:ext cx="2924360" cy="754149"/>
              </a:xfrm>
              <a:prstGeom prst="rect">
                <a:avLst/>
              </a:prstGeom>
            </p:spPr>
            <p:txBody>
              <a:bodyPr wrap="none">
                <a:spAutoFit/>
              </a:bodyPr>
              <a:lstStyle/>
              <a:p>
                <a:pPr defTabSz="609630"/>
                <a:r>
                  <a:rPr lang="en-US" sz="2667" b="1">
                    <a:solidFill>
                      <a:prstClr val="black"/>
                    </a:solidFill>
                    <a:latin typeface="UTM Avo" panose="02040603050506020204" pitchFamily="18"/>
                    <a:cs typeface="Arial" pitchFamily="34" charset="0"/>
                  </a:rPr>
                  <a:t>TỔNG KẾT</a:t>
                </a:r>
              </a:p>
            </p:txBody>
          </p:sp>
        </p:grpSp>
        <p:sp>
          <p:nvSpPr>
            <p:cNvPr id="45" name="Rectangle 44">
              <a:extLst>
                <a:ext uri="{FF2B5EF4-FFF2-40B4-BE49-F238E27FC236}">
                  <a16:creationId xmlns:a16="http://schemas.microsoft.com/office/drawing/2014/main" id="{23D6D24D-8B41-8ED8-950B-0B01DE8E2B97}"/>
                </a:ext>
              </a:extLst>
            </p:cNvPr>
            <p:cNvSpPr/>
            <p:nvPr/>
          </p:nvSpPr>
          <p:spPr>
            <a:xfrm>
              <a:off x="8111401" y="2365280"/>
              <a:ext cx="9086076" cy="4175759"/>
            </a:xfrm>
            <a:prstGeom prst="rect">
              <a:avLst/>
            </a:prstGeom>
          </p:spPr>
          <p:txBody>
            <a:bodyPr wrap="square">
              <a:spAutoFit/>
            </a:bodyPr>
            <a:lstStyle/>
            <a:p>
              <a:pPr algn="just" defTabSz="609630">
                <a:lnSpc>
                  <a:spcPct val="150000"/>
                </a:lnSpc>
              </a:pPr>
              <a:r>
                <a:rPr lang="en-US" sz="2400" dirty="0" err="1">
                  <a:solidFill>
                    <a:prstClr val="black"/>
                  </a:solidFill>
                  <a:latin typeface="UTM Avo" panose="02040603050506020204" pitchFamily="18"/>
                  <a:cs typeface="Arial" pitchFamily="34" charset="0"/>
                </a:rPr>
                <a:t>Bài</a:t>
              </a:r>
              <a:r>
                <a:rPr lang="en-US" sz="2400" dirty="0">
                  <a:solidFill>
                    <a:prstClr val="black"/>
                  </a:solidFill>
                  <a:latin typeface="UTM Avo" panose="02040603050506020204" pitchFamily="18"/>
                  <a:cs typeface="Arial" pitchFamily="34" charset="0"/>
                </a:rPr>
                <a:t> </a:t>
              </a:r>
              <a:r>
                <a:rPr lang="en-US" sz="2400" dirty="0" err="1">
                  <a:solidFill>
                    <a:prstClr val="black"/>
                  </a:solidFill>
                  <a:latin typeface="UTM Avo" panose="02040603050506020204" pitchFamily="18"/>
                  <a:cs typeface="Arial" pitchFamily="34" charset="0"/>
                </a:rPr>
                <a:t>thơ</a:t>
              </a:r>
              <a:r>
                <a:rPr lang="en-US" sz="2400" dirty="0">
                  <a:solidFill>
                    <a:prstClr val="black"/>
                  </a:solidFill>
                  <a:latin typeface="UTM Avo" panose="02040603050506020204" pitchFamily="18"/>
                  <a:cs typeface="Arial" pitchFamily="34" charset="0"/>
                </a:rPr>
                <a:t> </a:t>
              </a:r>
              <a:r>
                <a:rPr lang="en-US" sz="2400" dirty="0" err="1">
                  <a:solidFill>
                    <a:prstClr val="black"/>
                  </a:solidFill>
                  <a:latin typeface="UTM Avo" panose="02040603050506020204" pitchFamily="18"/>
                  <a:cs typeface="Arial" pitchFamily="34" charset="0"/>
                </a:rPr>
                <a:t>là</a:t>
              </a:r>
              <a:r>
                <a:rPr lang="en-US" sz="2400" dirty="0">
                  <a:solidFill>
                    <a:prstClr val="black"/>
                  </a:solidFill>
                  <a:latin typeface="UTM Avo" panose="02040603050506020204" pitchFamily="18"/>
                  <a:cs typeface="Arial" pitchFamily="34" charset="0"/>
                </a:rPr>
                <a:t> </a:t>
              </a:r>
              <a:r>
                <a:rPr lang="en-US" sz="2400" dirty="0" err="1">
                  <a:solidFill>
                    <a:prstClr val="black"/>
                  </a:solidFill>
                  <a:latin typeface="UTM Avo" panose="02040603050506020204" pitchFamily="18"/>
                  <a:cs typeface="Arial" pitchFamily="34" charset="0"/>
                </a:rPr>
                <a:t>tiếng</a:t>
              </a:r>
              <a:r>
                <a:rPr lang="en-US" sz="2400" dirty="0">
                  <a:solidFill>
                    <a:prstClr val="black"/>
                  </a:solidFill>
                  <a:latin typeface="UTM Avo" panose="02040603050506020204" pitchFamily="18"/>
                  <a:cs typeface="Arial" pitchFamily="34" charset="0"/>
                </a:rPr>
                <a:t> </a:t>
              </a:r>
              <a:r>
                <a:rPr lang="en-US" sz="2400" dirty="0" err="1">
                  <a:solidFill>
                    <a:prstClr val="black"/>
                  </a:solidFill>
                  <a:latin typeface="UTM Avo" panose="02040603050506020204" pitchFamily="18"/>
                  <a:cs typeface="Arial" pitchFamily="34" charset="0"/>
                </a:rPr>
                <a:t>lòng</a:t>
              </a:r>
              <a:r>
                <a:rPr lang="en-US" sz="2400" dirty="0">
                  <a:solidFill>
                    <a:prstClr val="black"/>
                  </a:solidFill>
                  <a:latin typeface="UTM Avo" panose="02040603050506020204" pitchFamily="18"/>
                  <a:cs typeface="Arial" pitchFamily="34" charset="0"/>
                </a:rPr>
                <a:t> </a:t>
              </a:r>
              <a:r>
                <a:rPr lang="en-US" sz="2400" dirty="0" err="1">
                  <a:solidFill>
                    <a:prstClr val="black"/>
                  </a:solidFill>
                  <a:latin typeface="UTM Avo" panose="02040603050506020204" pitchFamily="18"/>
                  <a:cs typeface="Arial" pitchFamily="34" charset="0"/>
                </a:rPr>
                <a:t>của</a:t>
              </a:r>
              <a:r>
                <a:rPr lang="en-US" sz="2400" dirty="0">
                  <a:solidFill>
                    <a:prstClr val="black"/>
                  </a:solidFill>
                  <a:latin typeface="UTM Avo" panose="02040603050506020204" pitchFamily="18"/>
                  <a:cs typeface="Arial" pitchFamily="34" charset="0"/>
                </a:rPr>
                <a:t> </a:t>
              </a:r>
              <a:r>
                <a:rPr lang="en-US" sz="2400" dirty="0" err="1">
                  <a:solidFill>
                    <a:prstClr val="black"/>
                  </a:solidFill>
                  <a:latin typeface="UTM Avo" panose="02040603050506020204" pitchFamily="18"/>
                  <a:cs typeface="Arial" pitchFamily="34" charset="0"/>
                </a:rPr>
                <a:t>những</a:t>
              </a:r>
              <a:r>
                <a:rPr lang="en-US" sz="2400" dirty="0">
                  <a:solidFill>
                    <a:prstClr val="black"/>
                  </a:solidFill>
                  <a:latin typeface="UTM Avo" panose="02040603050506020204" pitchFamily="18"/>
                  <a:cs typeface="Arial" pitchFamily="34" charset="0"/>
                </a:rPr>
                <a:t> </a:t>
              </a:r>
              <a:r>
                <a:rPr lang="en-US" sz="2400" dirty="0" err="1">
                  <a:solidFill>
                    <a:prstClr val="black"/>
                  </a:solidFill>
                  <a:latin typeface="UTM Avo" panose="02040603050506020204" pitchFamily="18"/>
                  <a:cs typeface="Arial" pitchFamily="34" charset="0"/>
                </a:rPr>
                <a:t>cán</a:t>
              </a:r>
              <a:r>
                <a:rPr lang="en-US" sz="2400" dirty="0">
                  <a:solidFill>
                    <a:prstClr val="black"/>
                  </a:solidFill>
                  <a:latin typeface="UTM Avo" panose="02040603050506020204" pitchFamily="18"/>
                  <a:cs typeface="Arial" pitchFamily="34" charset="0"/>
                </a:rPr>
                <a:t> </a:t>
              </a:r>
              <a:r>
                <a:rPr lang="en-US" sz="2400" dirty="0" err="1">
                  <a:solidFill>
                    <a:prstClr val="black"/>
                  </a:solidFill>
                  <a:latin typeface="UTM Avo" panose="02040603050506020204" pitchFamily="18"/>
                  <a:cs typeface="Arial" pitchFamily="34" charset="0"/>
                </a:rPr>
                <a:t>bộ</a:t>
              </a:r>
              <a:r>
                <a:rPr lang="en-US" sz="2400" dirty="0">
                  <a:solidFill>
                    <a:prstClr val="black"/>
                  </a:solidFill>
                  <a:latin typeface="UTM Avo" panose="02040603050506020204" pitchFamily="18"/>
                  <a:cs typeface="Arial" pitchFamily="34" charset="0"/>
                </a:rPr>
                <a:t> </a:t>
              </a:r>
              <a:r>
                <a:rPr lang="en-US" sz="2400" dirty="0" err="1">
                  <a:solidFill>
                    <a:prstClr val="black"/>
                  </a:solidFill>
                  <a:latin typeface="UTM Avo" panose="02040603050506020204" pitchFamily="18"/>
                  <a:cs typeface="Arial" pitchFamily="34" charset="0"/>
                </a:rPr>
                <a:t>cách</a:t>
              </a:r>
              <a:r>
                <a:rPr lang="en-US" sz="2400" dirty="0">
                  <a:solidFill>
                    <a:prstClr val="black"/>
                  </a:solidFill>
                  <a:latin typeface="UTM Avo" panose="02040603050506020204" pitchFamily="18"/>
                  <a:cs typeface="Arial" pitchFamily="34" charset="0"/>
                </a:rPr>
                <a:t> </a:t>
              </a:r>
              <a:r>
                <a:rPr lang="en-US" sz="2400" dirty="0" err="1">
                  <a:solidFill>
                    <a:prstClr val="black"/>
                  </a:solidFill>
                  <a:latin typeface="UTM Avo" panose="02040603050506020204" pitchFamily="18"/>
                  <a:cs typeface="Arial" pitchFamily="34" charset="0"/>
                </a:rPr>
                <a:t>mạng</a:t>
              </a:r>
              <a:r>
                <a:rPr lang="en-US" sz="2400" dirty="0">
                  <a:solidFill>
                    <a:prstClr val="black"/>
                  </a:solidFill>
                  <a:latin typeface="UTM Avo" panose="02040603050506020204" pitchFamily="18"/>
                  <a:cs typeface="Arial" pitchFamily="34" charset="0"/>
                </a:rPr>
                <a:t> </a:t>
              </a:r>
              <a:r>
                <a:rPr lang="en-US" sz="2400" dirty="0" err="1">
                  <a:solidFill>
                    <a:prstClr val="black"/>
                  </a:solidFill>
                  <a:latin typeface="UTM Avo" panose="02040603050506020204" pitchFamily="18"/>
                  <a:cs typeface="Arial" pitchFamily="34" charset="0"/>
                </a:rPr>
                <a:t>đã</a:t>
              </a:r>
              <a:r>
                <a:rPr lang="en-US" sz="2400" dirty="0">
                  <a:solidFill>
                    <a:prstClr val="black"/>
                  </a:solidFill>
                  <a:latin typeface="UTM Avo" panose="02040603050506020204" pitchFamily="18"/>
                  <a:cs typeface="Arial" pitchFamily="34" charset="0"/>
                </a:rPr>
                <a:t> </a:t>
              </a:r>
              <a:r>
                <a:rPr lang="en-US" sz="2400" dirty="0" err="1">
                  <a:solidFill>
                    <a:prstClr val="black"/>
                  </a:solidFill>
                  <a:latin typeface="UTM Avo" panose="02040603050506020204" pitchFamily="18"/>
                  <a:cs typeface="Arial" pitchFamily="34" charset="0"/>
                </a:rPr>
                <a:t>trở</a:t>
              </a:r>
              <a:r>
                <a:rPr lang="en-US" sz="2400" dirty="0">
                  <a:solidFill>
                    <a:prstClr val="black"/>
                  </a:solidFill>
                  <a:latin typeface="UTM Avo" panose="02040603050506020204" pitchFamily="18"/>
                  <a:cs typeface="Arial" pitchFamily="34" charset="0"/>
                </a:rPr>
                <a:t> </a:t>
              </a:r>
              <a:r>
                <a:rPr lang="en-US" sz="2400" dirty="0" err="1">
                  <a:solidFill>
                    <a:prstClr val="black"/>
                  </a:solidFill>
                  <a:latin typeface="UTM Avo" panose="02040603050506020204" pitchFamily="18"/>
                  <a:cs typeface="Arial" pitchFamily="34" charset="0"/>
                </a:rPr>
                <a:t>về</a:t>
              </a:r>
              <a:r>
                <a:rPr lang="en-US" sz="2400" dirty="0">
                  <a:solidFill>
                    <a:prstClr val="black"/>
                  </a:solidFill>
                  <a:latin typeface="UTM Avo" panose="02040603050506020204" pitchFamily="18"/>
                  <a:cs typeface="Arial" pitchFamily="34" charset="0"/>
                </a:rPr>
                <a:t> </a:t>
              </a:r>
              <a:r>
                <a:rPr lang="en-US" sz="2400" dirty="0" err="1">
                  <a:solidFill>
                    <a:prstClr val="black"/>
                  </a:solidFill>
                  <a:latin typeface="UTM Avo" panose="02040603050506020204" pitchFamily="18"/>
                  <a:cs typeface="Arial" pitchFamily="34" charset="0"/>
                </a:rPr>
                <a:t>miền</a:t>
              </a:r>
              <a:r>
                <a:rPr lang="en-US" sz="2400" dirty="0">
                  <a:solidFill>
                    <a:prstClr val="black"/>
                  </a:solidFill>
                  <a:latin typeface="UTM Avo" panose="02040603050506020204" pitchFamily="18"/>
                  <a:cs typeface="Arial" pitchFamily="34" charset="0"/>
                </a:rPr>
                <a:t> </a:t>
              </a:r>
              <a:r>
                <a:rPr lang="en-US" sz="2400" dirty="0" err="1">
                  <a:solidFill>
                    <a:prstClr val="black"/>
                  </a:solidFill>
                  <a:latin typeface="UTM Avo" panose="02040603050506020204" pitchFamily="18"/>
                  <a:cs typeface="Arial" pitchFamily="34" charset="0"/>
                </a:rPr>
                <a:t>xuôi</a:t>
              </a:r>
              <a:r>
                <a:rPr lang="en-US" sz="2400" dirty="0">
                  <a:solidFill>
                    <a:prstClr val="black"/>
                  </a:solidFill>
                  <a:latin typeface="UTM Avo" panose="02040603050506020204" pitchFamily="18"/>
                  <a:cs typeface="Arial" pitchFamily="34" charset="0"/>
                </a:rPr>
                <a:t> </a:t>
              </a:r>
              <a:r>
                <a:rPr lang="en-US" sz="2400" dirty="0" err="1">
                  <a:solidFill>
                    <a:prstClr val="black"/>
                  </a:solidFill>
                  <a:latin typeface="UTM Avo" panose="02040603050506020204" pitchFamily="18"/>
                  <a:cs typeface="Arial" pitchFamily="34" charset="0"/>
                </a:rPr>
                <a:t>nhưng</a:t>
              </a:r>
              <a:r>
                <a:rPr lang="en-US" sz="2400" dirty="0">
                  <a:solidFill>
                    <a:prstClr val="black"/>
                  </a:solidFill>
                  <a:latin typeface="UTM Avo" panose="02040603050506020204" pitchFamily="18"/>
                  <a:cs typeface="Arial" pitchFamily="34" charset="0"/>
                </a:rPr>
                <a:t> </a:t>
              </a:r>
              <a:r>
                <a:rPr lang="en-US" sz="2400" dirty="0" err="1">
                  <a:solidFill>
                    <a:prstClr val="black"/>
                  </a:solidFill>
                  <a:latin typeface="UTM Avo" panose="02040603050506020204" pitchFamily="18"/>
                  <a:cs typeface="Arial" pitchFamily="34" charset="0"/>
                </a:rPr>
                <a:t>vẫn</a:t>
              </a:r>
              <a:r>
                <a:rPr lang="en-US" sz="2400" dirty="0">
                  <a:solidFill>
                    <a:prstClr val="black"/>
                  </a:solidFill>
                  <a:latin typeface="UTM Avo" panose="02040603050506020204" pitchFamily="18"/>
                  <a:cs typeface="Arial" pitchFamily="34" charset="0"/>
                </a:rPr>
                <a:t> </a:t>
              </a:r>
              <a:r>
                <a:rPr lang="en-US" sz="2400" dirty="0" err="1">
                  <a:solidFill>
                    <a:prstClr val="black"/>
                  </a:solidFill>
                  <a:latin typeface="UTM Avo" panose="02040603050506020204" pitchFamily="18"/>
                  <a:cs typeface="Arial" pitchFamily="34" charset="0"/>
                </a:rPr>
                <a:t>nhớ</a:t>
              </a:r>
              <a:r>
                <a:rPr lang="en-US" sz="2400" dirty="0">
                  <a:solidFill>
                    <a:prstClr val="black"/>
                  </a:solidFill>
                  <a:latin typeface="UTM Avo" panose="02040603050506020204" pitchFamily="18"/>
                  <a:cs typeface="Arial" pitchFamily="34" charset="0"/>
                </a:rPr>
                <a:t> </a:t>
              </a:r>
              <a:r>
                <a:rPr lang="en-US" sz="2400" dirty="0" err="1">
                  <a:solidFill>
                    <a:prstClr val="black"/>
                  </a:solidFill>
                  <a:latin typeface="UTM Avo" panose="02040603050506020204" pitchFamily="18"/>
                  <a:cs typeface="Arial" pitchFamily="34" charset="0"/>
                </a:rPr>
                <a:t>thương</a:t>
              </a:r>
              <a:r>
                <a:rPr lang="en-US" sz="2400" dirty="0">
                  <a:solidFill>
                    <a:prstClr val="black"/>
                  </a:solidFill>
                  <a:latin typeface="UTM Avo" panose="02040603050506020204" pitchFamily="18"/>
                  <a:cs typeface="Arial" pitchFamily="34" charset="0"/>
                </a:rPr>
                <a:t> </a:t>
              </a:r>
              <a:r>
                <a:rPr lang="en-US" sz="2400" dirty="0" err="1">
                  <a:solidFill>
                    <a:prstClr val="black"/>
                  </a:solidFill>
                  <a:latin typeface="UTM Avo" panose="02040603050506020204" pitchFamily="18"/>
                  <a:cs typeface="Arial" pitchFamily="34" charset="0"/>
                </a:rPr>
                <a:t>miền</a:t>
              </a:r>
              <a:r>
                <a:rPr lang="en-US" sz="2400" dirty="0">
                  <a:solidFill>
                    <a:prstClr val="black"/>
                  </a:solidFill>
                  <a:latin typeface="UTM Avo" panose="02040603050506020204" pitchFamily="18"/>
                  <a:cs typeface="Arial" pitchFamily="34" charset="0"/>
                </a:rPr>
                <a:t> </a:t>
              </a:r>
              <a:r>
                <a:rPr lang="en-US" sz="2400" dirty="0" err="1">
                  <a:solidFill>
                    <a:prstClr val="black"/>
                  </a:solidFill>
                  <a:latin typeface="UTM Avo" panose="02040603050506020204" pitchFamily="18"/>
                  <a:cs typeface="Arial" pitchFamily="34" charset="0"/>
                </a:rPr>
                <a:t>đất</a:t>
              </a:r>
              <a:r>
                <a:rPr lang="en-US" sz="2400" dirty="0">
                  <a:solidFill>
                    <a:prstClr val="black"/>
                  </a:solidFill>
                  <a:latin typeface="UTM Avo" panose="02040603050506020204" pitchFamily="18"/>
                  <a:cs typeface="Arial" pitchFamily="34" charset="0"/>
                </a:rPr>
                <a:t> </a:t>
              </a:r>
              <a:r>
                <a:rPr lang="en-US" sz="2400" dirty="0" err="1">
                  <a:solidFill>
                    <a:prstClr val="black"/>
                  </a:solidFill>
                  <a:latin typeface="UTM Avo" panose="02040603050506020204" pitchFamily="18"/>
                  <a:cs typeface="Arial" pitchFamily="34" charset="0"/>
                </a:rPr>
                <a:t>Việt</a:t>
              </a:r>
              <a:r>
                <a:rPr lang="en-US" sz="2400" dirty="0">
                  <a:solidFill>
                    <a:prstClr val="black"/>
                  </a:solidFill>
                  <a:latin typeface="UTM Avo" panose="02040603050506020204" pitchFamily="18"/>
                  <a:cs typeface="Arial" pitchFamily="34" charset="0"/>
                </a:rPr>
                <a:t> </a:t>
              </a:r>
              <a:r>
                <a:rPr lang="en-US" sz="2400" dirty="0" err="1">
                  <a:solidFill>
                    <a:prstClr val="black"/>
                  </a:solidFill>
                  <a:latin typeface="UTM Avo" panose="02040603050506020204" pitchFamily="18"/>
                  <a:cs typeface="Arial" pitchFamily="34" charset="0"/>
                </a:rPr>
                <a:t>Bắc</a:t>
              </a:r>
              <a:r>
                <a:rPr lang="en-US" sz="2400" dirty="0">
                  <a:solidFill>
                    <a:prstClr val="black"/>
                  </a:solidFill>
                  <a:latin typeface="UTM Avo" panose="02040603050506020204" pitchFamily="18"/>
                  <a:cs typeface="Arial" pitchFamily="34" charset="0"/>
                </a:rPr>
                <a:t> </a:t>
              </a:r>
              <a:r>
                <a:rPr lang="en-US" sz="2400" dirty="0" err="1">
                  <a:solidFill>
                    <a:prstClr val="black"/>
                  </a:solidFill>
                  <a:latin typeface="UTM Avo" panose="02040603050506020204" pitchFamily="18"/>
                  <a:cs typeface="Arial" pitchFamily="34" charset="0"/>
                </a:rPr>
                <a:t>với</a:t>
              </a:r>
              <a:r>
                <a:rPr lang="en-US" sz="2400" dirty="0">
                  <a:solidFill>
                    <a:prstClr val="black"/>
                  </a:solidFill>
                  <a:latin typeface="UTM Avo" panose="02040603050506020204" pitchFamily="18"/>
                  <a:cs typeface="Arial" pitchFamily="34" charset="0"/>
                </a:rPr>
                <a:t> </a:t>
              </a:r>
              <a:r>
                <a:rPr lang="en-US" sz="2400" dirty="0" err="1">
                  <a:solidFill>
                    <a:prstClr val="black"/>
                  </a:solidFill>
                  <a:latin typeface="UTM Avo" panose="02040603050506020204" pitchFamily="18"/>
                  <a:cs typeface="Arial" pitchFamily="34" charset="0"/>
                </a:rPr>
                <a:t>thiên</a:t>
              </a:r>
              <a:r>
                <a:rPr lang="en-US" sz="2400" dirty="0">
                  <a:solidFill>
                    <a:prstClr val="black"/>
                  </a:solidFill>
                  <a:latin typeface="UTM Avo" panose="02040603050506020204" pitchFamily="18"/>
                  <a:cs typeface="Arial" pitchFamily="34" charset="0"/>
                </a:rPr>
                <a:t> </a:t>
              </a:r>
              <a:r>
                <a:rPr lang="en-US" sz="2400" dirty="0" err="1">
                  <a:solidFill>
                    <a:prstClr val="black"/>
                  </a:solidFill>
                  <a:latin typeface="UTM Avo" panose="02040603050506020204" pitchFamily="18"/>
                  <a:cs typeface="Arial" pitchFamily="34" charset="0"/>
                </a:rPr>
                <a:t>nhiên</a:t>
              </a:r>
              <a:r>
                <a:rPr lang="en-US" sz="2400" dirty="0">
                  <a:solidFill>
                    <a:prstClr val="black"/>
                  </a:solidFill>
                  <a:latin typeface="UTM Avo" panose="02040603050506020204" pitchFamily="18"/>
                  <a:cs typeface="Arial" pitchFamily="34" charset="0"/>
                </a:rPr>
                <a:t> </a:t>
              </a:r>
              <a:r>
                <a:rPr lang="en-US" sz="2400" dirty="0" err="1">
                  <a:solidFill>
                    <a:prstClr val="black"/>
                  </a:solidFill>
                  <a:latin typeface="UTM Avo" panose="02040603050506020204" pitchFamily="18"/>
                  <a:cs typeface="Arial" pitchFamily="34" charset="0"/>
                </a:rPr>
                <a:t>đẹp</a:t>
              </a:r>
              <a:r>
                <a:rPr lang="en-US" sz="2400" dirty="0">
                  <a:solidFill>
                    <a:prstClr val="black"/>
                  </a:solidFill>
                  <a:latin typeface="UTM Avo" panose="02040603050506020204" pitchFamily="18"/>
                  <a:cs typeface="Arial" pitchFamily="34" charset="0"/>
                </a:rPr>
                <a:t>, </a:t>
              </a:r>
              <a:r>
                <a:rPr lang="en-US" sz="2400" dirty="0" err="1">
                  <a:solidFill>
                    <a:prstClr val="black"/>
                  </a:solidFill>
                  <a:latin typeface="UTM Avo" panose="02040603050506020204" pitchFamily="18"/>
                  <a:cs typeface="Arial" pitchFamily="34" charset="0"/>
                </a:rPr>
                <a:t>nên</a:t>
              </a:r>
              <a:r>
                <a:rPr lang="en-US" sz="2400" dirty="0">
                  <a:solidFill>
                    <a:prstClr val="black"/>
                  </a:solidFill>
                  <a:latin typeface="UTM Avo" panose="02040603050506020204" pitchFamily="18"/>
                  <a:cs typeface="Arial" pitchFamily="34" charset="0"/>
                </a:rPr>
                <a:t> </a:t>
              </a:r>
              <a:r>
                <a:rPr lang="en-US" sz="2400" dirty="0" err="1">
                  <a:solidFill>
                    <a:prstClr val="black"/>
                  </a:solidFill>
                  <a:latin typeface="UTM Avo" panose="02040603050506020204" pitchFamily="18"/>
                  <a:cs typeface="Arial" pitchFamily="34" charset="0"/>
                </a:rPr>
                <a:t>thơ</a:t>
              </a:r>
              <a:r>
                <a:rPr lang="en-US" sz="2400" dirty="0">
                  <a:solidFill>
                    <a:prstClr val="black"/>
                  </a:solidFill>
                  <a:latin typeface="UTM Avo" panose="02040603050506020204" pitchFamily="18"/>
                  <a:cs typeface="Arial" pitchFamily="34" charset="0"/>
                </a:rPr>
                <a:t> </a:t>
              </a:r>
              <a:r>
                <a:rPr lang="en-US" sz="2400" dirty="0" err="1">
                  <a:solidFill>
                    <a:prstClr val="black"/>
                  </a:solidFill>
                  <a:latin typeface="UTM Avo" panose="02040603050506020204" pitchFamily="18"/>
                  <a:cs typeface="Arial" pitchFamily="34" charset="0"/>
                </a:rPr>
                <a:t>và</a:t>
              </a:r>
              <a:r>
                <a:rPr lang="en-US" sz="2400" dirty="0">
                  <a:solidFill>
                    <a:prstClr val="black"/>
                  </a:solidFill>
                  <a:latin typeface="UTM Avo" panose="02040603050506020204" pitchFamily="18"/>
                  <a:cs typeface="Arial" pitchFamily="34" charset="0"/>
                </a:rPr>
                <a:t> </a:t>
              </a:r>
              <a:r>
                <a:rPr lang="en-US" sz="2400" dirty="0" err="1">
                  <a:solidFill>
                    <a:prstClr val="black"/>
                  </a:solidFill>
                  <a:latin typeface="UTM Avo" panose="02040603050506020204" pitchFamily="18"/>
                  <a:cs typeface="Arial" pitchFamily="34" charset="0"/>
                </a:rPr>
                <a:t>người</a:t>
              </a:r>
              <a:r>
                <a:rPr lang="en-US" sz="2400" dirty="0">
                  <a:solidFill>
                    <a:prstClr val="black"/>
                  </a:solidFill>
                  <a:latin typeface="UTM Avo" panose="02040603050506020204" pitchFamily="18"/>
                  <a:cs typeface="Arial" pitchFamily="34" charset="0"/>
                </a:rPr>
                <a:t> </a:t>
              </a:r>
              <a:r>
                <a:rPr lang="en-US" sz="2400" dirty="0" err="1">
                  <a:solidFill>
                    <a:prstClr val="black"/>
                  </a:solidFill>
                  <a:latin typeface="UTM Avo" panose="02040603050506020204" pitchFamily="18"/>
                  <a:cs typeface="Arial" pitchFamily="34" charset="0"/>
                </a:rPr>
                <a:t>dân</a:t>
              </a:r>
              <a:r>
                <a:rPr lang="en-US" sz="2400" dirty="0">
                  <a:solidFill>
                    <a:prstClr val="black"/>
                  </a:solidFill>
                  <a:latin typeface="UTM Avo" panose="02040603050506020204" pitchFamily="18"/>
                  <a:cs typeface="Arial" pitchFamily="34" charset="0"/>
                </a:rPr>
                <a:t> </a:t>
              </a:r>
              <a:r>
                <a:rPr lang="en-US" sz="2400" dirty="0" err="1">
                  <a:solidFill>
                    <a:prstClr val="black"/>
                  </a:solidFill>
                  <a:latin typeface="UTM Avo" panose="02040603050506020204" pitchFamily="18"/>
                  <a:cs typeface="Arial" pitchFamily="34" charset="0"/>
                </a:rPr>
                <a:t>cần</a:t>
              </a:r>
              <a:r>
                <a:rPr lang="en-US" sz="2400" dirty="0">
                  <a:solidFill>
                    <a:prstClr val="black"/>
                  </a:solidFill>
                  <a:latin typeface="UTM Avo" panose="02040603050506020204" pitchFamily="18"/>
                  <a:cs typeface="Arial" pitchFamily="34" charset="0"/>
                </a:rPr>
                <a:t> </a:t>
              </a:r>
              <a:r>
                <a:rPr lang="en-US" sz="2400" dirty="0" err="1">
                  <a:solidFill>
                    <a:prstClr val="black"/>
                  </a:solidFill>
                  <a:latin typeface="UTM Avo" panose="02040603050506020204" pitchFamily="18"/>
                  <a:cs typeface="Arial" pitchFamily="34" charset="0"/>
                </a:rPr>
                <a:t>cù</a:t>
              </a:r>
              <a:r>
                <a:rPr lang="en-US" sz="2400" dirty="0">
                  <a:solidFill>
                    <a:prstClr val="black"/>
                  </a:solidFill>
                  <a:latin typeface="UTM Avo" panose="02040603050506020204" pitchFamily="18"/>
                  <a:cs typeface="Arial" pitchFamily="34" charset="0"/>
                </a:rPr>
                <a:t>, </a:t>
              </a:r>
              <a:r>
                <a:rPr lang="en-US" sz="2400" dirty="0" err="1">
                  <a:solidFill>
                    <a:prstClr val="black"/>
                  </a:solidFill>
                  <a:latin typeface="UTM Avo" panose="02040603050506020204" pitchFamily="18"/>
                  <a:cs typeface="Arial" pitchFamily="34" charset="0"/>
                </a:rPr>
                <a:t>nghĩa</a:t>
              </a:r>
              <a:r>
                <a:rPr lang="en-US" sz="2400" dirty="0">
                  <a:solidFill>
                    <a:prstClr val="black"/>
                  </a:solidFill>
                  <a:latin typeface="UTM Avo" panose="02040603050506020204" pitchFamily="18"/>
                  <a:cs typeface="Arial" pitchFamily="34" charset="0"/>
                </a:rPr>
                <a:t> </a:t>
              </a:r>
              <a:r>
                <a:rPr lang="en-US" sz="2400" dirty="0" err="1">
                  <a:solidFill>
                    <a:prstClr val="black"/>
                  </a:solidFill>
                  <a:latin typeface="UTM Avo" panose="02040603050506020204" pitchFamily="18"/>
                  <a:cs typeface="Arial" pitchFamily="34" charset="0"/>
                </a:rPr>
                <a:t>tình</a:t>
              </a:r>
              <a:r>
                <a:rPr lang="en-US" sz="2400" dirty="0">
                  <a:solidFill>
                    <a:prstClr val="black"/>
                  </a:solidFill>
                  <a:latin typeface="UTM Avo" panose="02040603050506020204" pitchFamily="18"/>
                  <a:cs typeface="Arial" pitchFamily="34" charset="0"/>
                </a:rPr>
                <a:t>, </a:t>
              </a:r>
              <a:r>
                <a:rPr lang="en-US" sz="2400" dirty="0" err="1">
                  <a:solidFill>
                    <a:prstClr val="black"/>
                  </a:solidFill>
                  <a:latin typeface="UTM Avo" panose="02040603050506020204" pitchFamily="18"/>
                  <a:cs typeface="Arial" pitchFamily="34" charset="0"/>
                </a:rPr>
                <a:t>yêu</a:t>
              </a:r>
              <a:r>
                <a:rPr lang="en-US" sz="2400" dirty="0">
                  <a:solidFill>
                    <a:prstClr val="black"/>
                  </a:solidFill>
                  <a:latin typeface="UTM Avo" panose="02040603050506020204" pitchFamily="18"/>
                  <a:cs typeface="Arial" pitchFamily="34" charset="0"/>
                </a:rPr>
                <a:t> </a:t>
              </a:r>
              <a:r>
                <a:rPr lang="en-US" sz="2400" dirty="0" err="1">
                  <a:solidFill>
                    <a:prstClr val="black"/>
                  </a:solidFill>
                  <a:latin typeface="UTM Avo" panose="02040603050506020204" pitchFamily="18"/>
                  <a:cs typeface="Arial" pitchFamily="34" charset="0"/>
                </a:rPr>
                <a:t>nước</a:t>
              </a:r>
              <a:r>
                <a:rPr lang="en-US" sz="2400" dirty="0">
                  <a:solidFill>
                    <a:prstClr val="black"/>
                  </a:solidFill>
                  <a:latin typeface="UTM Avo" panose="02040603050506020204" pitchFamily="18"/>
                  <a:cs typeface="Arial" pitchFamily="34" charset="0"/>
                </a:rPr>
                <a:t>.</a:t>
              </a:r>
            </a:p>
          </p:txBody>
        </p:sp>
      </p:grpSp>
      <p:pic>
        <p:nvPicPr>
          <p:cNvPr id="48" name="Picture 2">
            <a:extLst>
              <a:ext uri="{FF2B5EF4-FFF2-40B4-BE49-F238E27FC236}">
                <a16:creationId xmlns:a16="http://schemas.microsoft.com/office/drawing/2014/main" id="{DAAEF2AD-8716-E61C-4E7D-962A8BDE7031}"/>
              </a:ext>
            </a:extLst>
          </p:cNvPr>
          <p:cNvPicPr>
            <a:picLocks noChangeAspect="1"/>
          </p:cNvPicPr>
          <p:nvPr/>
        </p:nvPicPr>
        <p:blipFill>
          <a:blip r:embed="rId15"/>
          <a:srcRect/>
          <a:stretch>
            <a:fillRect/>
          </a:stretch>
        </p:blipFill>
        <p:spPr>
          <a:xfrm>
            <a:off x="5443837" y="5473640"/>
            <a:ext cx="6248400" cy="1898166"/>
          </a:xfrm>
          <a:prstGeom prst="rect">
            <a:avLst/>
          </a:prstGeom>
        </p:spPr>
      </p:pic>
    </p:spTree>
    <p:extLst>
      <p:ext uri="{BB962C8B-B14F-4D97-AF65-F5344CB8AC3E}">
        <p14:creationId xmlns:p14="http://schemas.microsoft.com/office/powerpoint/2010/main" val="250662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additive="base">
                                        <p:cTn id="17" dur="500" fill="hold"/>
                                        <p:tgtEl>
                                          <p:spTgt spid="42"/>
                                        </p:tgtEl>
                                        <p:attrNameLst>
                                          <p:attrName>ppt_x</p:attrName>
                                        </p:attrNameLst>
                                      </p:cBhvr>
                                      <p:tavLst>
                                        <p:tav tm="0">
                                          <p:val>
                                            <p:strVal val="#ppt_x"/>
                                          </p:val>
                                        </p:tav>
                                        <p:tav tm="100000">
                                          <p:val>
                                            <p:strVal val="#ppt_x"/>
                                          </p:val>
                                        </p:tav>
                                      </p:tavLst>
                                    </p:anim>
                                    <p:anim calcmode="lin" valueType="num">
                                      <p:cBhvr additive="base">
                                        <p:cTn id="18" dur="500" fill="hold"/>
                                        <p:tgtEl>
                                          <p:spTgt spid="42"/>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8"/>
                                        </p:tgtEl>
                                        <p:attrNameLst>
                                          <p:attrName>style.visibility</p:attrName>
                                        </p:attrNameLst>
                                      </p:cBhvr>
                                      <p:to>
                                        <p:strVal val="visible"/>
                                      </p:to>
                                    </p:set>
                                    <p:anim calcmode="lin" valueType="num">
                                      <p:cBhvr additive="base">
                                        <p:cTn id="21" dur="500" fill="hold"/>
                                        <p:tgtEl>
                                          <p:spTgt spid="48"/>
                                        </p:tgtEl>
                                        <p:attrNameLst>
                                          <p:attrName>ppt_x</p:attrName>
                                        </p:attrNameLst>
                                      </p:cBhvr>
                                      <p:tavLst>
                                        <p:tav tm="0">
                                          <p:val>
                                            <p:strVal val="#ppt_x"/>
                                          </p:val>
                                        </p:tav>
                                        <p:tav tm="100000">
                                          <p:val>
                                            <p:strVal val="#ppt_x"/>
                                          </p:val>
                                        </p:tav>
                                      </p:tavLst>
                                    </p:anim>
                                    <p:anim calcmode="lin" valueType="num">
                                      <p:cBhvr additive="base">
                                        <p:cTn id="22"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0E0198DF-34EC-9ED1-A5EE-58746D98A20A}"/>
              </a:ext>
            </a:extLst>
          </p:cNvPr>
          <p:cNvPicPr>
            <a:picLocks noChangeAspect="1"/>
          </p:cNvPicPr>
          <p:nvPr/>
        </p:nvPicPr>
        <p:blipFill>
          <a:blip r:embed="rId4"/>
          <a:stretch>
            <a:fillRect/>
          </a:stretch>
        </p:blipFill>
        <p:spPr>
          <a:xfrm>
            <a:off x="4501083" y="3015453"/>
            <a:ext cx="3189835" cy="1764777"/>
          </a:xfrm>
          <a:prstGeom prst="rect">
            <a:avLst/>
          </a:prstGeom>
        </p:spPr>
      </p:pic>
    </p:spTree>
    <p:extLst>
      <p:ext uri="{BB962C8B-B14F-4D97-AF65-F5344CB8AC3E}">
        <p14:creationId xmlns:p14="http://schemas.microsoft.com/office/powerpoint/2010/main" val="16216396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1F66CC73-7C90-2C2C-FF34-348D1346A618}"/>
              </a:ext>
            </a:extLst>
          </p:cNvPr>
          <p:cNvGrpSpPr/>
          <p:nvPr/>
        </p:nvGrpSpPr>
        <p:grpSpPr>
          <a:xfrm>
            <a:off x="331745" y="1625276"/>
            <a:ext cx="4430035" cy="688624"/>
            <a:chOff x="1035064" y="2166257"/>
            <a:chExt cx="5980545" cy="990600"/>
          </a:xfrm>
        </p:grpSpPr>
        <p:sp>
          <p:nvSpPr>
            <p:cNvPr id="17" name="Pentagon 16">
              <a:extLst>
                <a:ext uri="{FF2B5EF4-FFF2-40B4-BE49-F238E27FC236}">
                  <a16:creationId xmlns:a16="http://schemas.microsoft.com/office/drawing/2014/main" id="{008718B2-1EFB-D9D5-73FD-E09C0A507564}"/>
                </a:ext>
              </a:extLst>
            </p:cNvPr>
            <p:cNvSpPr/>
            <p:nvPr/>
          </p:nvSpPr>
          <p:spPr>
            <a:xfrm>
              <a:off x="1035064" y="2166257"/>
              <a:ext cx="5693228" cy="990600"/>
            </a:xfrm>
            <a:prstGeom prst="homePlate">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chemeClr val="bg1"/>
                </a:solidFill>
                <a:effectLst/>
                <a:uLnTx/>
                <a:uFillTx/>
                <a:latin typeface="UTM Avo" panose="02040603050506020204" pitchFamily="18"/>
              </a:endParaRPr>
            </a:p>
          </p:txBody>
        </p:sp>
        <p:sp>
          <p:nvSpPr>
            <p:cNvPr id="18" name="Rectangle 17">
              <a:extLst>
                <a:ext uri="{FF2B5EF4-FFF2-40B4-BE49-F238E27FC236}">
                  <a16:creationId xmlns:a16="http://schemas.microsoft.com/office/drawing/2014/main" id="{E8488E87-5C44-E085-6E68-BEFE7FC61EC1}"/>
                </a:ext>
              </a:extLst>
            </p:cNvPr>
            <p:cNvSpPr/>
            <p:nvPr/>
          </p:nvSpPr>
          <p:spPr>
            <a:xfrm>
              <a:off x="1143327" y="2263915"/>
              <a:ext cx="5872282" cy="754149"/>
            </a:xfrm>
            <a:prstGeom prst="rect">
              <a:avLst/>
            </a:prstGeom>
          </p:spPr>
          <p:txBody>
            <a:bodyPr wrap="none">
              <a:spAutoFit/>
            </a:bodyPr>
            <a:lstStyle/>
            <a:p>
              <a:pPr marL="0" marR="0" lvl="0" indent="0" defTabSz="609630" eaLnBrk="1" fontAlgn="auto" latinLnBrk="0" hangingPunct="1">
                <a:lnSpc>
                  <a:spcPct val="100000"/>
                </a:lnSpc>
                <a:spcBef>
                  <a:spcPts val="0"/>
                </a:spcBef>
                <a:spcAft>
                  <a:spcPts val="0"/>
                </a:spcAft>
                <a:buClrTx/>
                <a:buSzTx/>
                <a:buFontTx/>
                <a:buNone/>
                <a:tabLst/>
                <a:defRPr/>
              </a:pPr>
              <a:r>
                <a:rPr kumimoji="0" lang="nl-NL" sz="2667" b="1" i="0" u="none" strike="noStrike" kern="0" cap="none" spc="0" normalizeH="0" baseline="0" noProof="0">
                  <a:ln>
                    <a:noFill/>
                  </a:ln>
                  <a:solidFill>
                    <a:schemeClr val="bg1"/>
                  </a:solidFill>
                  <a:effectLst/>
                  <a:uLnTx/>
                  <a:uFillTx/>
                  <a:latin typeface="UTM Avo" panose="02040603050506020204" pitchFamily="18"/>
                  <a:cs typeface="Arial" pitchFamily="34" charset="0"/>
                </a:rPr>
                <a:t>1</a:t>
              </a:r>
              <a:r>
                <a:rPr kumimoji="0" lang="nl-NL" sz="2667" b="1" i="0" u="none" strike="noStrike" kern="0" cap="none" spc="0" normalizeH="0" baseline="0" noProof="0">
                  <a:ln>
                    <a:noFill/>
                  </a:ln>
                  <a:solidFill>
                    <a:schemeClr val="bg1"/>
                  </a:solidFill>
                  <a:effectLst/>
                  <a:uLnTx/>
                  <a:uFillTx/>
                  <a:latin typeface="UTM Avo" panose="02040603050506020204" pitchFamily="18"/>
                </a:rPr>
                <a:t>. </a:t>
              </a:r>
              <a:r>
                <a:rPr kumimoji="0" lang="vi-VN" sz="2667" b="1" i="0" u="none" strike="noStrike" kern="0" cap="none" spc="0" normalizeH="0" baseline="0" noProof="0">
                  <a:ln>
                    <a:noFill/>
                  </a:ln>
                  <a:solidFill>
                    <a:schemeClr val="bg1"/>
                  </a:solidFill>
                  <a:effectLst/>
                  <a:uLnTx/>
                  <a:uFillTx/>
                  <a:latin typeface="UTM Avo" panose="02040603050506020204" pitchFamily="18"/>
                </a:rPr>
                <a:t>Lựa chọn dấu câu </a:t>
              </a:r>
              <a:endParaRPr kumimoji="0" lang="en-US" sz="2667" b="0" i="0" u="none" strike="noStrike" kern="0" cap="none" spc="0" normalizeH="0" baseline="0" noProof="0">
                <a:ln>
                  <a:noFill/>
                </a:ln>
                <a:solidFill>
                  <a:schemeClr val="bg1"/>
                </a:solidFill>
                <a:effectLst/>
                <a:uLnTx/>
                <a:uFillTx/>
                <a:latin typeface="UTM Avo" panose="02040603050506020204" pitchFamily="18"/>
              </a:endParaRPr>
            </a:p>
          </p:txBody>
        </p:sp>
      </p:grpSp>
      <p:grpSp>
        <p:nvGrpSpPr>
          <p:cNvPr id="19" name="Group 18">
            <a:extLst>
              <a:ext uri="{FF2B5EF4-FFF2-40B4-BE49-F238E27FC236}">
                <a16:creationId xmlns:a16="http://schemas.microsoft.com/office/drawing/2014/main" id="{99650608-A172-5C5F-73C8-3278B81B797E}"/>
              </a:ext>
            </a:extLst>
          </p:cNvPr>
          <p:cNvGrpSpPr/>
          <p:nvPr/>
        </p:nvGrpSpPr>
        <p:grpSpPr>
          <a:xfrm>
            <a:off x="331745" y="2397676"/>
            <a:ext cx="9216327" cy="1196802"/>
            <a:chOff x="692573" y="2846879"/>
            <a:chExt cx="13824491" cy="1795203"/>
          </a:xfrm>
        </p:grpSpPr>
        <p:sp>
          <p:nvSpPr>
            <p:cNvPr id="20" name="Rectangle 3">
              <a:extLst>
                <a:ext uri="{FF2B5EF4-FFF2-40B4-BE49-F238E27FC236}">
                  <a16:creationId xmlns:a16="http://schemas.microsoft.com/office/drawing/2014/main" id="{5CC7AAA9-9A2F-DD6A-81B7-6C721C75EFC2}"/>
                </a:ext>
              </a:extLst>
            </p:cNvPr>
            <p:cNvSpPr>
              <a:spLocks noChangeArrowheads="1"/>
            </p:cNvSpPr>
            <p:nvPr/>
          </p:nvSpPr>
          <p:spPr bwMode="auto">
            <a:xfrm>
              <a:off x="692573" y="2846879"/>
              <a:ext cx="13824491" cy="1795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0960" tIns="30480" rIns="60960" bIns="30480" numCol="1" anchor="ctr" anchorCtr="0" compatLnSpc="1">
              <a:prstTxWarp prst="textNoShape">
                <a:avLst/>
              </a:prstTxWarp>
              <a:spAutoFit/>
            </a:bodyPr>
            <a:lstStyle/>
            <a:p>
              <a:pPr defTabSz="609630" fontAlgn="base">
                <a:lnSpc>
                  <a:spcPct val="150000"/>
                </a:lnSpc>
                <a:spcBef>
                  <a:spcPct val="0"/>
                </a:spcBef>
                <a:spcAft>
                  <a:spcPct val="0"/>
                </a:spcAft>
              </a:pPr>
              <a:r>
                <a:rPr lang="vi-VN" sz="2400" dirty="0">
                  <a:solidFill>
                    <a:schemeClr val="bg1"/>
                  </a:solidFill>
                  <a:latin typeface="UTM Avo" panose="02040603050506020204" pitchFamily="18"/>
                  <a:ea typeface="Yu Gothic"/>
                  <a:cs typeface="Times New Roman" pitchFamily="18" charset="0"/>
                </a:rPr>
                <a:t> </a:t>
              </a:r>
              <a:r>
                <a:rPr lang="en-US" sz="2400" dirty="0" err="1">
                  <a:solidFill>
                    <a:schemeClr val="bg1"/>
                  </a:solidFill>
                  <a:latin typeface="UTM Avo" panose="02040603050506020204" pitchFamily="18"/>
                  <a:ea typeface="Yu Gothic"/>
                  <a:cs typeface="Arial" pitchFamily="34" charset="0"/>
                </a:rPr>
                <a:t>Có</a:t>
              </a:r>
              <a:r>
                <a:rPr lang="en-US" sz="2400" dirty="0">
                  <a:solidFill>
                    <a:schemeClr val="bg1"/>
                  </a:solidFill>
                  <a:latin typeface="UTM Avo" panose="02040603050506020204" pitchFamily="18"/>
                  <a:ea typeface="Yu Gothic"/>
                  <a:cs typeface="Arial" pitchFamily="34" charset="0"/>
                </a:rPr>
                <a:t> </a:t>
              </a:r>
              <a:r>
                <a:rPr lang="en-US" sz="2400" dirty="0" err="1">
                  <a:solidFill>
                    <a:schemeClr val="bg1"/>
                  </a:solidFill>
                  <a:latin typeface="UTM Avo" panose="02040603050506020204" pitchFamily="18"/>
                  <a:ea typeface="Yu Gothic"/>
                  <a:cs typeface="Arial" pitchFamily="34" charset="0"/>
                </a:rPr>
                <a:t>thể</a:t>
              </a:r>
              <a:r>
                <a:rPr lang="en-US" sz="2400" dirty="0">
                  <a:solidFill>
                    <a:schemeClr val="bg1"/>
                  </a:solidFill>
                  <a:latin typeface="UTM Avo" panose="02040603050506020204" pitchFamily="18"/>
                  <a:ea typeface="Yu Gothic"/>
                  <a:cs typeface="Arial" pitchFamily="34" charset="0"/>
                </a:rPr>
                <a:t> </a:t>
              </a:r>
              <a:r>
                <a:rPr lang="en-US" sz="2400" dirty="0" err="1">
                  <a:solidFill>
                    <a:schemeClr val="bg1"/>
                  </a:solidFill>
                  <a:latin typeface="UTM Avo" panose="02040603050506020204" pitchFamily="18"/>
                  <a:ea typeface="Yu Gothic"/>
                  <a:cs typeface="Arial" pitchFamily="34" charset="0"/>
                </a:rPr>
                <a:t>thay</a:t>
              </a:r>
              <a:r>
                <a:rPr lang="en-US" sz="2400" dirty="0">
                  <a:solidFill>
                    <a:schemeClr val="bg1"/>
                  </a:solidFill>
                  <a:latin typeface="UTM Avo" panose="02040603050506020204" pitchFamily="18"/>
                  <a:ea typeface="Yu Gothic"/>
                  <a:cs typeface="Arial" pitchFamily="34" charset="0"/>
                </a:rPr>
                <a:t>       t</a:t>
              </a:r>
              <a:r>
                <a:rPr lang="vi-VN" sz="2400" dirty="0">
                  <a:solidFill>
                    <a:schemeClr val="bg1"/>
                  </a:solidFill>
                  <a:latin typeface="UTM Avo" panose="02040603050506020204" pitchFamily="18"/>
                  <a:ea typeface="Yu Gothic"/>
                  <a:cs typeface="Times New Roman" pitchFamily="18" charset="0"/>
                </a:rPr>
                <a:t>rong mỗi câu dưới đây bằng dấu câu nào? Dấu câu ấy được dùng làm gì?</a:t>
              </a:r>
              <a:r>
                <a:rPr lang="en-US" sz="2800" dirty="0">
                  <a:solidFill>
                    <a:schemeClr val="bg1"/>
                  </a:solidFill>
                  <a:latin typeface="UTM Avo" panose="02040603050506020204" pitchFamily="18"/>
                  <a:cs typeface="Arial" pitchFamily="34" charset="0"/>
                </a:rPr>
                <a:t> </a:t>
              </a:r>
            </a:p>
          </p:txBody>
        </p:sp>
        <p:pic>
          <p:nvPicPr>
            <p:cNvPr id="21" name="Picture 4">
              <a:extLst>
                <a:ext uri="{FF2B5EF4-FFF2-40B4-BE49-F238E27FC236}">
                  <a16:creationId xmlns:a16="http://schemas.microsoft.com/office/drawing/2014/main" id="{53B6C980-6BD0-6867-0FA0-73AFA4B550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8419" y="3028017"/>
              <a:ext cx="676055" cy="66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2" name="Picture 5">
            <a:extLst>
              <a:ext uri="{FF2B5EF4-FFF2-40B4-BE49-F238E27FC236}">
                <a16:creationId xmlns:a16="http://schemas.microsoft.com/office/drawing/2014/main" id="{AD6F163B-5939-ADD5-92BF-EAF6B615D4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415" y="3594478"/>
            <a:ext cx="6859250" cy="1485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6">
            <a:extLst>
              <a:ext uri="{FF2B5EF4-FFF2-40B4-BE49-F238E27FC236}">
                <a16:creationId xmlns:a16="http://schemas.microsoft.com/office/drawing/2014/main" id="{D7C39716-6B83-714E-1265-AF80C7C862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6415" y="5268292"/>
            <a:ext cx="6859250" cy="1485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4" name="Group 23">
            <a:extLst>
              <a:ext uri="{FF2B5EF4-FFF2-40B4-BE49-F238E27FC236}">
                <a16:creationId xmlns:a16="http://schemas.microsoft.com/office/drawing/2014/main" id="{916B74C5-D84A-9A61-4ADD-779FFAE5DA05}"/>
              </a:ext>
            </a:extLst>
          </p:cNvPr>
          <p:cNvGrpSpPr/>
          <p:nvPr/>
        </p:nvGrpSpPr>
        <p:grpSpPr>
          <a:xfrm>
            <a:off x="7838372" y="3632041"/>
            <a:ext cx="3860800" cy="1410821"/>
            <a:chOff x="2324100" y="3748250"/>
            <a:chExt cx="4624115" cy="1540394"/>
          </a:xfrm>
        </p:grpSpPr>
        <p:pic>
          <p:nvPicPr>
            <p:cNvPr id="25" name="Picture 4">
              <a:extLst>
                <a:ext uri="{FF2B5EF4-FFF2-40B4-BE49-F238E27FC236}">
                  <a16:creationId xmlns:a16="http://schemas.microsoft.com/office/drawing/2014/main" id="{187456A3-D336-D3D5-491A-8A96CF333ED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324100" y="3748250"/>
              <a:ext cx="4624115" cy="1540394"/>
            </a:xfrm>
            <a:prstGeom prst="rect">
              <a:avLst/>
            </a:prstGeom>
          </p:spPr>
        </p:pic>
        <p:sp>
          <p:nvSpPr>
            <p:cNvPr id="26" name="Rectangle 25">
              <a:extLst>
                <a:ext uri="{FF2B5EF4-FFF2-40B4-BE49-F238E27FC236}">
                  <a16:creationId xmlns:a16="http://schemas.microsoft.com/office/drawing/2014/main" id="{DBACFB41-CCC2-74EA-8B8B-E675BD2F5AE3}"/>
                </a:ext>
              </a:extLst>
            </p:cNvPr>
            <p:cNvSpPr/>
            <p:nvPr/>
          </p:nvSpPr>
          <p:spPr>
            <a:xfrm>
              <a:off x="3018798" y="4129380"/>
              <a:ext cx="3487986" cy="625881"/>
            </a:xfrm>
            <a:prstGeom prst="rect">
              <a:avLst/>
            </a:prstGeom>
          </p:spPr>
          <p:txBody>
            <a:bodyPr wrap="square">
              <a:spAutoFit/>
            </a:bodyPr>
            <a:lstStyle/>
            <a:p>
              <a:pPr marL="0" marR="0" lvl="0" indent="0" defTabSz="609630" eaLnBrk="1" fontAlgn="auto" latinLnBrk="0" hangingPunct="1">
                <a:lnSpc>
                  <a:spcPct val="150000"/>
                </a:lnSpc>
                <a:spcBef>
                  <a:spcPts val="0"/>
                </a:spcBef>
                <a:spcAft>
                  <a:spcPts val="0"/>
                </a:spcAft>
                <a:buClrTx/>
                <a:buSzTx/>
                <a:buFontTx/>
                <a:buNone/>
                <a:tabLst/>
                <a:defRPr/>
              </a:pPr>
              <a:r>
                <a:rPr kumimoji="0" lang="en-US" sz="2400" b="0"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Dấu</a:t>
              </a:r>
              <a:r>
                <a:rPr kumimoji="0" lang="en-US" sz="2400" b="0" i="0" u="none" strike="noStrike" kern="0" cap="none" spc="0" normalizeH="0" baseline="0" noProof="0" dirty="0">
                  <a:ln>
                    <a:noFill/>
                  </a:ln>
                  <a:solidFill>
                    <a:schemeClr val="bg1"/>
                  </a:solidFill>
                  <a:effectLst/>
                  <a:uLnTx/>
                  <a:uFillTx/>
                  <a:latin typeface="UTM Avo" panose="02040603050506020204" pitchFamily="18"/>
                  <a:cs typeface="Arial" pitchFamily="34" charset="0"/>
                </a:rPr>
                <a:t> </a:t>
              </a:r>
              <a:r>
                <a:rPr kumimoji="0" lang="en-US" sz="2400" b="0"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hai</a:t>
              </a:r>
              <a:r>
                <a:rPr kumimoji="0" lang="en-US" sz="2400" b="0" i="0" u="none" strike="noStrike" kern="0" cap="none" spc="0" normalizeH="0" baseline="0" noProof="0" dirty="0">
                  <a:ln>
                    <a:noFill/>
                  </a:ln>
                  <a:solidFill>
                    <a:schemeClr val="bg1"/>
                  </a:solidFill>
                  <a:effectLst/>
                  <a:uLnTx/>
                  <a:uFillTx/>
                  <a:latin typeface="UTM Avo" panose="02040603050506020204" pitchFamily="18"/>
                  <a:cs typeface="Arial" pitchFamily="34" charset="0"/>
                </a:rPr>
                <a:t> </a:t>
              </a:r>
              <a:r>
                <a:rPr kumimoji="0" lang="en-US" sz="2400" b="0"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chấm</a:t>
              </a:r>
              <a:r>
                <a:rPr kumimoji="0" lang="en-US" sz="2400" b="0" i="0" u="none" strike="noStrike" kern="0" cap="none" spc="0" normalizeH="0" baseline="0" noProof="0" dirty="0">
                  <a:ln>
                    <a:noFill/>
                  </a:ln>
                  <a:solidFill>
                    <a:schemeClr val="bg1"/>
                  </a:solidFill>
                  <a:effectLst/>
                  <a:uLnTx/>
                  <a:uFillTx/>
                  <a:latin typeface="UTM Avo" panose="02040603050506020204" pitchFamily="18"/>
                  <a:cs typeface="Arial" pitchFamily="34" charset="0"/>
                </a:rPr>
                <a:t> “</a:t>
              </a:r>
              <a:r>
                <a:rPr kumimoji="0" lang="en-US" sz="2400" b="1" i="0" u="none" strike="noStrike" kern="0" cap="none" spc="0" normalizeH="0" baseline="0" noProof="0" dirty="0">
                  <a:ln>
                    <a:noFill/>
                  </a:ln>
                  <a:solidFill>
                    <a:schemeClr val="bg1"/>
                  </a:solidFill>
                  <a:effectLst/>
                  <a:uLnTx/>
                  <a:uFillTx/>
                  <a:latin typeface="UTM Avo" panose="02040603050506020204" pitchFamily="18"/>
                  <a:cs typeface="Arial" pitchFamily="34" charset="0"/>
                </a:rPr>
                <a:t>:</a:t>
              </a:r>
              <a:r>
                <a:rPr kumimoji="0" lang="en-US" sz="2400" b="0" i="0" u="none" strike="noStrike" kern="0" cap="none" spc="0" normalizeH="0" baseline="0" noProof="0" dirty="0">
                  <a:ln>
                    <a:noFill/>
                  </a:ln>
                  <a:solidFill>
                    <a:schemeClr val="bg1"/>
                  </a:solidFill>
                  <a:effectLst/>
                  <a:uLnTx/>
                  <a:uFillTx/>
                  <a:latin typeface="UTM Avo" panose="02040603050506020204" pitchFamily="18"/>
                  <a:cs typeface="Arial" pitchFamily="34" charset="0"/>
                </a:rPr>
                <a:t>”</a:t>
              </a:r>
              <a:endParaRPr kumimoji="0" lang="en-US" sz="2400" b="0" i="0" u="none" strike="noStrike" kern="0" cap="none" spc="0" normalizeH="0" baseline="0" noProof="0" dirty="0">
                <a:ln>
                  <a:noFill/>
                </a:ln>
                <a:solidFill>
                  <a:schemeClr val="bg1"/>
                </a:solidFill>
                <a:effectLst/>
                <a:uLnTx/>
                <a:uFillTx/>
                <a:latin typeface="UTM Avo" panose="02040603050506020204" pitchFamily="18"/>
              </a:endParaRPr>
            </a:p>
          </p:txBody>
        </p:sp>
      </p:grpSp>
      <p:grpSp>
        <p:nvGrpSpPr>
          <p:cNvPr id="27" name="Group 26">
            <a:extLst>
              <a:ext uri="{FF2B5EF4-FFF2-40B4-BE49-F238E27FC236}">
                <a16:creationId xmlns:a16="http://schemas.microsoft.com/office/drawing/2014/main" id="{53A09D10-EA21-6E3C-3B44-4D01933F982B}"/>
              </a:ext>
            </a:extLst>
          </p:cNvPr>
          <p:cNvGrpSpPr/>
          <p:nvPr/>
        </p:nvGrpSpPr>
        <p:grpSpPr>
          <a:xfrm>
            <a:off x="7838372" y="5305411"/>
            <a:ext cx="3860800" cy="1410821"/>
            <a:chOff x="2324100" y="3771900"/>
            <a:chExt cx="4624115" cy="1540394"/>
          </a:xfrm>
        </p:grpSpPr>
        <p:pic>
          <p:nvPicPr>
            <p:cNvPr id="28" name="Picture 4">
              <a:extLst>
                <a:ext uri="{FF2B5EF4-FFF2-40B4-BE49-F238E27FC236}">
                  <a16:creationId xmlns:a16="http://schemas.microsoft.com/office/drawing/2014/main" id="{9F31E4A2-F9B3-8D73-A8F0-5E23450EDA2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324100" y="3771900"/>
              <a:ext cx="4624115" cy="1540394"/>
            </a:xfrm>
            <a:prstGeom prst="rect">
              <a:avLst/>
            </a:prstGeom>
          </p:spPr>
        </p:pic>
        <p:sp>
          <p:nvSpPr>
            <p:cNvPr id="29" name="Rectangle 28">
              <a:extLst>
                <a:ext uri="{FF2B5EF4-FFF2-40B4-BE49-F238E27FC236}">
                  <a16:creationId xmlns:a16="http://schemas.microsoft.com/office/drawing/2014/main" id="{5E9555CB-64D4-7809-9E7A-C9621BD039C2}"/>
                </a:ext>
              </a:extLst>
            </p:cNvPr>
            <p:cNvSpPr/>
            <p:nvPr/>
          </p:nvSpPr>
          <p:spPr>
            <a:xfrm>
              <a:off x="3018796" y="4229156"/>
              <a:ext cx="3487986" cy="625881"/>
            </a:xfrm>
            <a:prstGeom prst="rect">
              <a:avLst/>
            </a:prstGeom>
          </p:spPr>
          <p:txBody>
            <a:bodyPr wrap="square">
              <a:spAutoFit/>
            </a:bodyPr>
            <a:lstStyle/>
            <a:p>
              <a:pPr marL="0" marR="0" lvl="0" indent="0" defTabSz="609630" eaLnBrk="1" fontAlgn="auto" latinLnBrk="0" hangingPunct="1">
                <a:lnSpc>
                  <a:spcPct val="150000"/>
                </a:lnSpc>
                <a:spcBef>
                  <a:spcPts val="0"/>
                </a:spcBef>
                <a:spcAft>
                  <a:spcPts val="0"/>
                </a:spcAft>
                <a:buClrTx/>
                <a:buSzTx/>
                <a:buFontTx/>
                <a:buNone/>
                <a:tabLst/>
                <a:defRPr/>
              </a:pPr>
              <a:r>
                <a:rPr kumimoji="0" lang="en-US" sz="2400" b="0"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Dấu</a:t>
              </a:r>
              <a:r>
                <a:rPr kumimoji="0" lang="en-US" sz="2400" b="0" i="0" u="none" strike="noStrike" kern="0" cap="none" spc="0" normalizeH="0" baseline="0" noProof="0" dirty="0">
                  <a:ln>
                    <a:noFill/>
                  </a:ln>
                  <a:solidFill>
                    <a:schemeClr val="bg1"/>
                  </a:solidFill>
                  <a:effectLst/>
                  <a:uLnTx/>
                  <a:uFillTx/>
                  <a:latin typeface="UTM Avo" panose="02040603050506020204" pitchFamily="18"/>
                  <a:cs typeface="Arial" pitchFamily="34" charset="0"/>
                </a:rPr>
                <a:t> </a:t>
              </a:r>
              <a:r>
                <a:rPr kumimoji="0" lang="en-US" sz="2400" b="0"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hai</a:t>
              </a:r>
              <a:r>
                <a:rPr kumimoji="0" lang="en-US" sz="2400" b="0" i="0" u="none" strike="noStrike" kern="0" cap="none" spc="0" normalizeH="0" baseline="0" noProof="0" dirty="0">
                  <a:ln>
                    <a:noFill/>
                  </a:ln>
                  <a:solidFill>
                    <a:schemeClr val="bg1"/>
                  </a:solidFill>
                  <a:effectLst/>
                  <a:uLnTx/>
                  <a:uFillTx/>
                  <a:latin typeface="UTM Avo" panose="02040603050506020204" pitchFamily="18"/>
                  <a:cs typeface="Arial" pitchFamily="34" charset="0"/>
                </a:rPr>
                <a:t> </a:t>
              </a:r>
              <a:r>
                <a:rPr kumimoji="0" lang="en-US" sz="2400" b="0"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chấm</a:t>
              </a:r>
              <a:r>
                <a:rPr kumimoji="0" lang="en-US" sz="2400" b="0" i="0" u="none" strike="noStrike" kern="0" cap="none" spc="0" normalizeH="0" baseline="0" noProof="0" dirty="0">
                  <a:ln>
                    <a:noFill/>
                  </a:ln>
                  <a:solidFill>
                    <a:schemeClr val="bg1"/>
                  </a:solidFill>
                  <a:effectLst/>
                  <a:uLnTx/>
                  <a:uFillTx/>
                  <a:latin typeface="UTM Avo" panose="02040603050506020204" pitchFamily="18"/>
                  <a:cs typeface="Arial" pitchFamily="34" charset="0"/>
                </a:rPr>
                <a:t> “</a:t>
              </a:r>
              <a:r>
                <a:rPr kumimoji="0" lang="en-US" sz="2400" b="1" i="0" u="none" strike="noStrike" kern="0" cap="none" spc="0" normalizeH="0" baseline="0" noProof="0" dirty="0">
                  <a:ln>
                    <a:noFill/>
                  </a:ln>
                  <a:solidFill>
                    <a:schemeClr val="bg1"/>
                  </a:solidFill>
                  <a:effectLst/>
                  <a:uLnTx/>
                  <a:uFillTx/>
                  <a:latin typeface="UTM Avo" panose="02040603050506020204" pitchFamily="18"/>
                  <a:cs typeface="Arial" pitchFamily="34" charset="0"/>
                </a:rPr>
                <a:t>:</a:t>
              </a:r>
              <a:r>
                <a:rPr kumimoji="0" lang="en-US" sz="2400" b="0" i="0" u="none" strike="noStrike" kern="0" cap="none" spc="0" normalizeH="0" baseline="0" noProof="0" dirty="0">
                  <a:ln>
                    <a:noFill/>
                  </a:ln>
                  <a:solidFill>
                    <a:schemeClr val="bg1"/>
                  </a:solidFill>
                  <a:effectLst/>
                  <a:uLnTx/>
                  <a:uFillTx/>
                  <a:latin typeface="UTM Avo" panose="02040603050506020204" pitchFamily="18"/>
                  <a:cs typeface="Arial" pitchFamily="34" charset="0"/>
                </a:rPr>
                <a:t>”</a:t>
              </a:r>
              <a:endParaRPr kumimoji="0" lang="en-US" sz="2400" b="0" i="0" u="none" strike="noStrike" kern="0" cap="none" spc="0" normalizeH="0" baseline="0" noProof="0" dirty="0">
                <a:ln>
                  <a:noFill/>
                </a:ln>
                <a:solidFill>
                  <a:schemeClr val="bg1"/>
                </a:solidFill>
                <a:effectLst/>
                <a:uLnTx/>
                <a:uFillTx/>
                <a:latin typeface="UTM Avo" panose="02040603050506020204" pitchFamily="18"/>
              </a:endParaRPr>
            </a:p>
          </p:txBody>
        </p:sp>
      </p:grpSp>
    </p:spTree>
    <p:extLst>
      <p:ext uri="{BB962C8B-B14F-4D97-AF65-F5344CB8AC3E}">
        <p14:creationId xmlns:p14="http://schemas.microsoft.com/office/powerpoint/2010/main" val="3252343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randombar(horizontal)">
                                      <p:cBhvr>
                                        <p:cTn id="17" dur="500"/>
                                        <p:tgtEl>
                                          <p:spTgt spid="22"/>
                                        </p:tgtEl>
                                      </p:cBhvr>
                                    </p:animEffect>
                                  </p:childTnLst>
                                </p:cTn>
                              </p:par>
                              <p:par>
                                <p:cTn id="18" presetID="14" presetClass="entr" presetSubtype="1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randombar(horizontal)">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p:cTn id="25" dur="1000" fill="hold"/>
                                        <p:tgtEl>
                                          <p:spTgt spid="24"/>
                                        </p:tgtEl>
                                        <p:attrNameLst>
                                          <p:attrName>ppt_w</p:attrName>
                                        </p:attrNameLst>
                                      </p:cBhvr>
                                      <p:tavLst>
                                        <p:tav tm="0">
                                          <p:val>
                                            <p:fltVal val="0"/>
                                          </p:val>
                                        </p:tav>
                                        <p:tav tm="100000">
                                          <p:val>
                                            <p:strVal val="#ppt_w"/>
                                          </p:val>
                                        </p:tav>
                                      </p:tavLst>
                                    </p:anim>
                                    <p:anim calcmode="lin" valueType="num">
                                      <p:cBhvr>
                                        <p:cTn id="26" dur="1000" fill="hold"/>
                                        <p:tgtEl>
                                          <p:spTgt spid="24"/>
                                        </p:tgtEl>
                                        <p:attrNameLst>
                                          <p:attrName>ppt_h</p:attrName>
                                        </p:attrNameLst>
                                      </p:cBhvr>
                                      <p:tavLst>
                                        <p:tav tm="0">
                                          <p:val>
                                            <p:fltVal val="0"/>
                                          </p:val>
                                        </p:tav>
                                        <p:tav tm="100000">
                                          <p:val>
                                            <p:strVal val="#ppt_h"/>
                                          </p:val>
                                        </p:tav>
                                      </p:tavLst>
                                    </p:anim>
                                    <p:anim calcmode="lin" valueType="num">
                                      <p:cBhvr>
                                        <p:cTn id="27" dur="1000" fill="hold"/>
                                        <p:tgtEl>
                                          <p:spTgt spid="24"/>
                                        </p:tgtEl>
                                        <p:attrNameLst>
                                          <p:attrName>style.rotation</p:attrName>
                                        </p:attrNameLst>
                                      </p:cBhvr>
                                      <p:tavLst>
                                        <p:tav tm="0">
                                          <p:val>
                                            <p:fltVal val="90"/>
                                          </p:val>
                                        </p:tav>
                                        <p:tav tm="100000">
                                          <p:val>
                                            <p:fltVal val="0"/>
                                          </p:val>
                                        </p:tav>
                                      </p:tavLst>
                                    </p:anim>
                                    <p:animEffect transition="in" filter="fade">
                                      <p:cBhvr>
                                        <p:cTn id="28" dur="10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anim calcmode="lin" valueType="num">
                                      <p:cBhvr>
                                        <p:cTn id="33" dur="1000" fill="hold"/>
                                        <p:tgtEl>
                                          <p:spTgt spid="27"/>
                                        </p:tgtEl>
                                        <p:attrNameLst>
                                          <p:attrName>ppt_w</p:attrName>
                                        </p:attrNameLst>
                                      </p:cBhvr>
                                      <p:tavLst>
                                        <p:tav tm="0">
                                          <p:val>
                                            <p:fltVal val="0"/>
                                          </p:val>
                                        </p:tav>
                                        <p:tav tm="100000">
                                          <p:val>
                                            <p:strVal val="#ppt_w"/>
                                          </p:val>
                                        </p:tav>
                                      </p:tavLst>
                                    </p:anim>
                                    <p:anim calcmode="lin" valueType="num">
                                      <p:cBhvr>
                                        <p:cTn id="34" dur="1000" fill="hold"/>
                                        <p:tgtEl>
                                          <p:spTgt spid="27"/>
                                        </p:tgtEl>
                                        <p:attrNameLst>
                                          <p:attrName>ppt_h</p:attrName>
                                        </p:attrNameLst>
                                      </p:cBhvr>
                                      <p:tavLst>
                                        <p:tav tm="0">
                                          <p:val>
                                            <p:fltVal val="0"/>
                                          </p:val>
                                        </p:tav>
                                        <p:tav tm="100000">
                                          <p:val>
                                            <p:strVal val="#ppt_h"/>
                                          </p:val>
                                        </p:tav>
                                      </p:tavLst>
                                    </p:anim>
                                    <p:anim calcmode="lin" valueType="num">
                                      <p:cBhvr>
                                        <p:cTn id="35" dur="1000" fill="hold"/>
                                        <p:tgtEl>
                                          <p:spTgt spid="27"/>
                                        </p:tgtEl>
                                        <p:attrNameLst>
                                          <p:attrName>style.rotation</p:attrName>
                                        </p:attrNameLst>
                                      </p:cBhvr>
                                      <p:tavLst>
                                        <p:tav tm="0">
                                          <p:val>
                                            <p:fltVal val="90"/>
                                          </p:val>
                                        </p:tav>
                                        <p:tav tm="100000">
                                          <p:val>
                                            <p:fltVal val="0"/>
                                          </p:val>
                                        </p:tav>
                                      </p:tavLst>
                                    </p:anim>
                                    <p:animEffect transition="in" filter="fade">
                                      <p:cBhvr>
                                        <p:cTn id="36"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1F66CC73-7C90-2C2C-FF34-348D1346A618}"/>
              </a:ext>
            </a:extLst>
          </p:cNvPr>
          <p:cNvGrpSpPr/>
          <p:nvPr/>
        </p:nvGrpSpPr>
        <p:grpSpPr>
          <a:xfrm>
            <a:off x="331745" y="1625275"/>
            <a:ext cx="3539215" cy="570654"/>
            <a:chOff x="1035064" y="2166257"/>
            <a:chExt cx="4777938" cy="820898"/>
          </a:xfrm>
        </p:grpSpPr>
        <p:sp>
          <p:nvSpPr>
            <p:cNvPr id="17" name="Pentagon 16">
              <a:extLst>
                <a:ext uri="{FF2B5EF4-FFF2-40B4-BE49-F238E27FC236}">
                  <a16:creationId xmlns:a16="http://schemas.microsoft.com/office/drawing/2014/main" id="{008718B2-1EFB-D9D5-73FD-E09C0A507564}"/>
                </a:ext>
              </a:extLst>
            </p:cNvPr>
            <p:cNvSpPr/>
            <p:nvPr/>
          </p:nvSpPr>
          <p:spPr>
            <a:xfrm>
              <a:off x="1035064" y="2166257"/>
              <a:ext cx="4777938" cy="820898"/>
            </a:xfrm>
            <a:prstGeom prst="homePlate">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chemeClr val="bg1"/>
                </a:solidFill>
                <a:effectLst/>
                <a:uLnTx/>
                <a:uFillTx/>
                <a:latin typeface="UTM Avo" panose="02040603050506020204" pitchFamily="18"/>
              </a:endParaRPr>
            </a:p>
          </p:txBody>
        </p:sp>
        <p:sp>
          <p:nvSpPr>
            <p:cNvPr id="18" name="Rectangle 17">
              <a:extLst>
                <a:ext uri="{FF2B5EF4-FFF2-40B4-BE49-F238E27FC236}">
                  <a16:creationId xmlns:a16="http://schemas.microsoft.com/office/drawing/2014/main" id="{E8488E87-5C44-E085-6E68-BEFE7FC61EC1}"/>
                </a:ext>
              </a:extLst>
            </p:cNvPr>
            <p:cNvSpPr/>
            <p:nvPr/>
          </p:nvSpPr>
          <p:spPr>
            <a:xfrm>
              <a:off x="1143327" y="2263915"/>
              <a:ext cx="4263618" cy="723239"/>
            </a:xfrm>
            <a:prstGeom prst="rect">
              <a:avLst/>
            </a:prstGeom>
          </p:spPr>
          <p:txBody>
            <a:bodyPr wrap="none">
              <a:spAutoFit/>
            </a:bodyPr>
            <a:lstStyle/>
            <a:p>
              <a:pPr marL="0" marR="0" lvl="0" indent="0" defTabSz="609630" eaLnBrk="1" fontAlgn="auto" latinLnBrk="0" hangingPunct="1">
                <a:lnSpc>
                  <a:spcPct val="100000"/>
                </a:lnSpc>
                <a:spcBef>
                  <a:spcPts val="0"/>
                </a:spcBef>
                <a:spcAft>
                  <a:spcPts val="0"/>
                </a:spcAft>
                <a:buClrTx/>
                <a:buSzTx/>
                <a:buFontTx/>
                <a:buNone/>
                <a:tabLst/>
                <a:defRPr/>
              </a:pPr>
              <a:r>
                <a:rPr kumimoji="0" lang="vi-VN" sz="2667" b="1" i="0" u="none" strike="noStrike" kern="0" cap="none" spc="0" normalizeH="0" baseline="0" noProof="0" dirty="0">
                  <a:ln>
                    <a:noFill/>
                  </a:ln>
                  <a:solidFill>
                    <a:schemeClr val="bg1"/>
                  </a:solidFill>
                  <a:effectLst/>
                  <a:uLnTx/>
                  <a:uFillTx/>
                  <a:latin typeface="UTM Avo" panose="02040603050506020204" pitchFamily="18"/>
                  <a:cs typeface="Arial" pitchFamily="34" charset="0"/>
                </a:rPr>
                <a:t>2. </a:t>
              </a:r>
              <a:r>
                <a:rPr lang="vi-VN" sz="2667" b="1" kern="0" dirty="0">
                  <a:solidFill>
                    <a:schemeClr val="bg1"/>
                  </a:solidFill>
                  <a:latin typeface="UTM Avo" panose="02040603050506020204" pitchFamily="18"/>
                  <a:cs typeface="Arial" pitchFamily="34" charset="0"/>
                </a:rPr>
                <a:t>Luyện viết câu</a:t>
              </a:r>
              <a:endParaRPr kumimoji="0" lang="en-US" sz="2667" b="0" i="0" u="none" strike="noStrike" kern="0" cap="none" spc="0" normalizeH="0" baseline="0" noProof="0" dirty="0">
                <a:ln>
                  <a:noFill/>
                </a:ln>
                <a:solidFill>
                  <a:schemeClr val="bg1"/>
                </a:solidFill>
                <a:effectLst/>
                <a:uLnTx/>
                <a:uFillTx/>
                <a:latin typeface="UTM Avo" panose="02040603050506020204" pitchFamily="18"/>
              </a:endParaRPr>
            </a:p>
          </p:txBody>
        </p:sp>
      </p:grpSp>
      <p:pic>
        <p:nvPicPr>
          <p:cNvPr id="34" name="Picture 5">
            <a:extLst>
              <a:ext uri="{FF2B5EF4-FFF2-40B4-BE49-F238E27FC236}">
                <a16:creationId xmlns:a16="http://schemas.microsoft.com/office/drawing/2014/main" id="{ADF37560-6E59-542B-6683-8587FCD6E21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31745" y="2263817"/>
            <a:ext cx="8411530" cy="4354057"/>
          </a:xfrm>
          <a:prstGeom prst="rect">
            <a:avLst/>
          </a:prstGeom>
        </p:spPr>
      </p:pic>
      <p:pic>
        <p:nvPicPr>
          <p:cNvPr id="35" name="Picture 6">
            <a:extLst>
              <a:ext uri="{FF2B5EF4-FFF2-40B4-BE49-F238E27FC236}">
                <a16:creationId xmlns:a16="http://schemas.microsoft.com/office/drawing/2014/main" id="{393A8646-B931-648F-E7A5-9202973BE8E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7427000" y="3008898"/>
            <a:ext cx="3801178" cy="2881984"/>
          </a:xfrm>
          <a:prstGeom prst="rect">
            <a:avLst/>
          </a:prstGeom>
        </p:spPr>
      </p:pic>
      <p:pic>
        <p:nvPicPr>
          <p:cNvPr id="36" name="Picture 17">
            <a:extLst>
              <a:ext uri="{FF2B5EF4-FFF2-40B4-BE49-F238E27FC236}">
                <a16:creationId xmlns:a16="http://schemas.microsoft.com/office/drawing/2014/main" id="{D8D5F7BD-482C-E57F-F140-256C2E1017E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419875">
            <a:off x="-54180" y="6005625"/>
            <a:ext cx="1897429" cy="511917"/>
          </a:xfrm>
          <a:prstGeom prst="rect">
            <a:avLst/>
          </a:prstGeom>
        </p:spPr>
      </p:pic>
      <p:pic>
        <p:nvPicPr>
          <p:cNvPr id="41" name="Picture 17">
            <a:extLst>
              <a:ext uri="{FF2B5EF4-FFF2-40B4-BE49-F238E27FC236}">
                <a16:creationId xmlns:a16="http://schemas.microsoft.com/office/drawing/2014/main" id="{7961B30F-A12E-219A-471C-65A9EE49E81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077180">
            <a:off x="7288221" y="6216146"/>
            <a:ext cx="1897429" cy="511917"/>
          </a:xfrm>
          <a:prstGeom prst="rect">
            <a:avLst/>
          </a:prstGeom>
        </p:spPr>
      </p:pic>
      <p:sp>
        <p:nvSpPr>
          <p:cNvPr id="42" name="Rectangle 41">
            <a:extLst>
              <a:ext uri="{FF2B5EF4-FFF2-40B4-BE49-F238E27FC236}">
                <a16:creationId xmlns:a16="http://schemas.microsoft.com/office/drawing/2014/main" id="{FE2424C1-339F-823A-48B8-4EF5A97DA672}"/>
              </a:ext>
            </a:extLst>
          </p:cNvPr>
          <p:cNvSpPr/>
          <p:nvPr/>
        </p:nvSpPr>
        <p:spPr>
          <a:xfrm>
            <a:off x="928566" y="2598275"/>
            <a:ext cx="6263051" cy="3347840"/>
          </a:xfrm>
          <a:prstGeom prst="rect">
            <a:avLst/>
          </a:prstGeom>
        </p:spPr>
        <p:txBody>
          <a:bodyPr wrap="square">
            <a:spAutoFit/>
          </a:bodyPr>
          <a:lstStyle/>
          <a:p>
            <a:pPr algn="just" defTabSz="609630">
              <a:lnSpc>
                <a:spcPct val="150000"/>
              </a:lnSpc>
            </a:pPr>
            <a:r>
              <a:rPr lang="en-US" sz="2400" dirty="0" err="1">
                <a:solidFill>
                  <a:prstClr val="black"/>
                </a:solidFill>
                <a:latin typeface="UTM Avo" panose="02040603050506020204" pitchFamily="18"/>
                <a:cs typeface="Arial" pitchFamily="34" charset="0"/>
              </a:rPr>
              <a:t>Dựa</a:t>
            </a:r>
            <a:r>
              <a:rPr lang="en-US" sz="2400" dirty="0">
                <a:solidFill>
                  <a:prstClr val="black"/>
                </a:solidFill>
                <a:latin typeface="UTM Avo" panose="02040603050506020204" pitchFamily="18"/>
                <a:cs typeface="Arial" pitchFamily="34" charset="0"/>
              </a:rPr>
              <a:t> </a:t>
            </a:r>
            <a:r>
              <a:rPr lang="en-US" sz="2400" dirty="0" err="1">
                <a:solidFill>
                  <a:prstClr val="black"/>
                </a:solidFill>
                <a:latin typeface="UTM Avo" panose="02040603050506020204" pitchFamily="18"/>
                <a:cs typeface="Arial" pitchFamily="34" charset="0"/>
              </a:rPr>
              <a:t>theo</a:t>
            </a:r>
            <a:r>
              <a:rPr lang="en-US" sz="2400" dirty="0">
                <a:solidFill>
                  <a:prstClr val="black"/>
                </a:solidFill>
                <a:latin typeface="UTM Avo" panose="02040603050506020204" pitchFamily="18"/>
                <a:cs typeface="Arial" pitchFamily="34" charset="0"/>
              </a:rPr>
              <a:t> </a:t>
            </a:r>
            <a:r>
              <a:rPr lang="en-US" sz="2400" dirty="0" err="1">
                <a:solidFill>
                  <a:prstClr val="black"/>
                </a:solidFill>
                <a:latin typeface="UTM Avo" panose="02040603050506020204" pitchFamily="18"/>
                <a:cs typeface="Arial" pitchFamily="34" charset="0"/>
              </a:rPr>
              <a:t>nội</a:t>
            </a:r>
            <a:r>
              <a:rPr lang="en-US" sz="2400" dirty="0">
                <a:solidFill>
                  <a:prstClr val="black"/>
                </a:solidFill>
                <a:latin typeface="UTM Avo" panose="02040603050506020204" pitchFamily="18"/>
                <a:cs typeface="Arial" pitchFamily="34" charset="0"/>
              </a:rPr>
              <a:t> dung </a:t>
            </a:r>
            <a:r>
              <a:rPr lang="en-US" sz="2400" dirty="0" err="1">
                <a:solidFill>
                  <a:prstClr val="black"/>
                </a:solidFill>
                <a:latin typeface="UTM Avo" panose="02040603050506020204" pitchFamily="18"/>
                <a:cs typeface="Arial" pitchFamily="34" charset="0"/>
              </a:rPr>
              <a:t>bài</a:t>
            </a:r>
            <a:r>
              <a:rPr lang="en-US" sz="2400" dirty="0">
                <a:solidFill>
                  <a:prstClr val="black"/>
                </a:solidFill>
                <a:latin typeface="UTM Avo" panose="02040603050506020204" pitchFamily="18"/>
                <a:cs typeface="Arial" pitchFamily="34" charset="0"/>
              </a:rPr>
              <a:t> </a:t>
            </a:r>
            <a:r>
              <a:rPr lang="en-US" sz="2400" dirty="0" err="1">
                <a:solidFill>
                  <a:prstClr val="black"/>
                </a:solidFill>
                <a:latin typeface="UTM Avo" panose="02040603050506020204" pitchFamily="18"/>
                <a:cs typeface="Arial" pitchFamily="34" charset="0"/>
              </a:rPr>
              <a:t>học</a:t>
            </a:r>
            <a:r>
              <a:rPr lang="en-US" sz="2400" dirty="0">
                <a:solidFill>
                  <a:prstClr val="black"/>
                </a:solidFill>
                <a:latin typeface="UTM Avo" panose="02040603050506020204" pitchFamily="18"/>
                <a:cs typeface="Arial" pitchFamily="34" charset="0"/>
              </a:rPr>
              <a:t>, </a:t>
            </a:r>
            <a:r>
              <a:rPr lang="en-US" sz="2400" dirty="0" err="1">
                <a:solidFill>
                  <a:prstClr val="black"/>
                </a:solidFill>
                <a:latin typeface="UTM Avo" panose="02040603050506020204" pitchFamily="18"/>
                <a:cs typeface="Arial" pitchFamily="34" charset="0"/>
              </a:rPr>
              <a:t>em</a:t>
            </a:r>
            <a:r>
              <a:rPr lang="en-US" sz="2400" dirty="0">
                <a:solidFill>
                  <a:prstClr val="black"/>
                </a:solidFill>
                <a:latin typeface="UTM Avo" panose="02040603050506020204" pitchFamily="18"/>
                <a:cs typeface="Arial" pitchFamily="34" charset="0"/>
              </a:rPr>
              <a:t> </a:t>
            </a:r>
            <a:r>
              <a:rPr lang="en-US" sz="2400" dirty="0" err="1">
                <a:solidFill>
                  <a:prstClr val="black"/>
                </a:solidFill>
                <a:latin typeface="UTM Avo" panose="02040603050506020204" pitchFamily="18"/>
                <a:cs typeface="Arial" pitchFamily="34" charset="0"/>
              </a:rPr>
              <a:t>hãy</a:t>
            </a:r>
            <a:r>
              <a:rPr lang="en-US" sz="2400" dirty="0">
                <a:solidFill>
                  <a:prstClr val="black"/>
                </a:solidFill>
                <a:latin typeface="UTM Avo" panose="02040603050506020204" pitchFamily="18"/>
                <a:cs typeface="Arial" pitchFamily="34" charset="0"/>
              </a:rPr>
              <a:t> </a:t>
            </a:r>
            <a:r>
              <a:rPr lang="en-US" sz="2400" dirty="0" err="1">
                <a:solidFill>
                  <a:prstClr val="black"/>
                </a:solidFill>
                <a:latin typeface="UTM Avo" panose="02040603050506020204" pitchFamily="18"/>
                <a:cs typeface="Arial" pitchFamily="34" charset="0"/>
              </a:rPr>
              <a:t>viết</a:t>
            </a:r>
            <a:r>
              <a:rPr lang="en-US" sz="2400" dirty="0">
                <a:solidFill>
                  <a:prstClr val="black"/>
                </a:solidFill>
                <a:latin typeface="UTM Avo" panose="02040603050506020204" pitchFamily="18"/>
                <a:cs typeface="Arial" pitchFamily="34" charset="0"/>
              </a:rPr>
              <a:t> </a:t>
            </a:r>
            <a:r>
              <a:rPr lang="en-US" sz="2400" dirty="0" err="1">
                <a:solidFill>
                  <a:prstClr val="black"/>
                </a:solidFill>
                <a:latin typeface="UTM Avo" panose="02040603050506020204" pitchFamily="18"/>
                <a:cs typeface="Arial" pitchFamily="34" charset="0"/>
              </a:rPr>
              <a:t>tiếp</a:t>
            </a:r>
            <a:r>
              <a:rPr lang="en-US" sz="2400" dirty="0">
                <a:solidFill>
                  <a:prstClr val="black"/>
                </a:solidFill>
                <a:latin typeface="UTM Avo" panose="02040603050506020204" pitchFamily="18"/>
                <a:cs typeface="Arial" pitchFamily="34" charset="0"/>
              </a:rPr>
              <a:t> </a:t>
            </a:r>
            <a:r>
              <a:rPr lang="en-US" sz="2400" dirty="0" err="1">
                <a:solidFill>
                  <a:prstClr val="black"/>
                </a:solidFill>
                <a:latin typeface="UTM Avo" panose="02040603050506020204" pitchFamily="18"/>
                <a:cs typeface="Arial" pitchFamily="34" charset="0"/>
              </a:rPr>
              <a:t>vào</a:t>
            </a:r>
            <a:r>
              <a:rPr lang="en-US" sz="2400" dirty="0">
                <a:solidFill>
                  <a:prstClr val="black"/>
                </a:solidFill>
                <a:latin typeface="UTM Avo" panose="02040603050506020204" pitchFamily="18"/>
                <a:cs typeface="Arial" pitchFamily="34" charset="0"/>
              </a:rPr>
              <a:t> </a:t>
            </a:r>
            <a:r>
              <a:rPr lang="en-US" sz="2400" dirty="0" err="1">
                <a:solidFill>
                  <a:prstClr val="black"/>
                </a:solidFill>
                <a:latin typeface="UTM Avo" panose="02040603050506020204" pitchFamily="18"/>
                <a:cs typeface="Arial" pitchFamily="34" charset="0"/>
              </a:rPr>
              <a:t>vở</a:t>
            </a:r>
            <a:r>
              <a:rPr lang="en-US" sz="2400" dirty="0">
                <a:solidFill>
                  <a:prstClr val="black"/>
                </a:solidFill>
                <a:latin typeface="UTM Avo" panose="02040603050506020204" pitchFamily="18"/>
                <a:cs typeface="Arial" pitchFamily="34" charset="0"/>
              </a:rPr>
              <a:t> </a:t>
            </a:r>
            <a:r>
              <a:rPr lang="en-US" sz="2400" dirty="0" err="1">
                <a:solidFill>
                  <a:prstClr val="black"/>
                </a:solidFill>
                <a:latin typeface="UTM Avo" panose="02040603050506020204" pitchFamily="18"/>
                <a:cs typeface="Arial" pitchFamily="34" charset="0"/>
              </a:rPr>
              <a:t>câu</a:t>
            </a:r>
            <a:r>
              <a:rPr lang="en-US" sz="2400" dirty="0">
                <a:solidFill>
                  <a:prstClr val="black"/>
                </a:solidFill>
                <a:latin typeface="UTM Avo" panose="02040603050506020204" pitchFamily="18"/>
                <a:cs typeface="Arial" pitchFamily="34" charset="0"/>
              </a:rPr>
              <a:t> </a:t>
            </a:r>
            <a:r>
              <a:rPr lang="en-US" sz="2400" dirty="0" err="1">
                <a:solidFill>
                  <a:prstClr val="black"/>
                </a:solidFill>
                <a:latin typeface="UTM Avo" panose="02040603050506020204" pitchFamily="18"/>
                <a:cs typeface="Arial" pitchFamily="34" charset="0"/>
              </a:rPr>
              <a:t>dưới</a:t>
            </a:r>
            <a:r>
              <a:rPr lang="en-US" sz="2400" dirty="0">
                <a:solidFill>
                  <a:prstClr val="black"/>
                </a:solidFill>
                <a:latin typeface="UTM Avo" panose="02040603050506020204" pitchFamily="18"/>
                <a:cs typeface="Arial" pitchFamily="34" charset="0"/>
              </a:rPr>
              <a:t> </a:t>
            </a:r>
            <a:r>
              <a:rPr lang="en-US" sz="2400" dirty="0" err="1">
                <a:solidFill>
                  <a:prstClr val="black"/>
                </a:solidFill>
                <a:latin typeface="UTM Avo" panose="02040603050506020204" pitchFamily="18"/>
                <a:cs typeface="Arial" pitchFamily="34" charset="0"/>
              </a:rPr>
              <a:t>đây</a:t>
            </a:r>
            <a:r>
              <a:rPr lang="en-US" sz="2400" dirty="0">
                <a:solidFill>
                  <a:prstClr val="black"/>
                </a:solidFill>
                <a:latin typeface="UTM Avo" panose="02040603050506020204" pitchFamily="18"/>
                <a:cs typeface="Arial" pitchFamily="34" charset="0"/>
              </a:rPr>
              <a:t>, </a:t>
            </a:r>
            <a:r>
              <a:rPr lang="en-US" sz="2400" dirty="0" err="1">
                <a:solidFill>
                  <a:prstClr val="black"/>
                </a:solidFill>
                <a:latin typeface="UTM Avo" panose="02040603050506020204" pitchFamily="18"/>
                <a:cs typeface="Arial" pitchFamily="34" charset="0"/>
              </a:rPr>
              <a:t>trong</a:t>
            </a:r>
            <a:r>
              <a:rPr lang="en-US" sz="2400" dirty="0">
                <a:solidFill>
                  <a:prstClr val="black"/>
                </a:solidFill>
                <a:latin typeface="UTM Avo" panose="02040603050506020204" pitchFamily="18"/>
                <a:cs typeface="Arial" pitchFamily="34" charset="0"/>
              </a:rPr>
              <a:t> </a:t>
            </a:r>
            <a:r>
              <a:rPr lang="en-US" sz="2400" dirty="0" err="1">
                <a:solidFill>
                  <a:prstClr val="black"/>
                </a:solidFill>
                <a:latin typeface="UTM Avo" panose="02040603050506020204" pitchFamily="18"/>
                <a:cs typeface="Arial" pitchFamily="34" charset="0"/>
              </a:rPr>
              <a:t>câu</a:t>
            </a:r>
            <a:r>
              <a:rPr lang="en-US" sz="2400" dirty="0">
                <a:solidFill>
                  <a:prstClr val="black"/>
                </a:solidFill>
                <a:latin typeface="UTM Avo" panose="02040603050506020204" pitchFamily="18"/>
                <a:cs typeface="Arial" pitchFamily="34" charset="0"/>
              </a:rPr>
              <a:t> </a:t>
            </a:r>
            <a:r>
              <a:rPr lang="en-US" sz="2400" dirty="0" err="1">
                <a:solidFill>
                  <a:prstClr val="black"/>
                </a:solidFill>
                <a:latin typeface="UTM Avo" panose="02040603050506020204" pitchFamily="18"/>
                <a:cs typeface="Arial" pitchFamily="34" charset="0"/>
              </a:rPr>
              <a:t>có</a:t>
            </a:r>
            <a:r>
              <a:rPr lang="en-US" sz="2400" dirty="0">
                <a:solidFill>
                  <a:prstClr val="black"/>
                </a:solidFill>
                <a:latin typeface="UTM Avo" panose="02040603050506020204" pitchFamily="18"/>
                <a:cs typeface="Arial" pitchFamily="34" charset="0"/>
              </a:rPr>
              <a:t> </a:t>
            </a:r>
            <a:r>
              <a:rPr lang="en-US" sz="2400" dirty="0" err="1">
                <a:solidFill>
                  <a:prstClr val="black"/>
                </a:solidFill>
                <a:latin typeface="UTM Avo" panose="02040603050506020204" pitchFamily="18"/>
                <a:cs typeface="Arial" pitchFamily="34" charset="0"/>
              </a:rPr>
              <a:t>sử</a:t>
            </a:r>
            <a:r>
              <a:rPr lang="en-US" sz="2400" dirty="0">
                <a:solidFill>
                  <a:prstClr val="black"/>
                </a:solidFill>
                <a:latin typeface="UTM Avo" panose="02040603050506020204" pitchFamily="18"/>
                <a:cs typeface="Arial" pitchFamily="34" charset="0"/>
              </a:rPr>
              <a:t> </a:t>
            </a:r>
            <a:r>
              <a:rPr lang="en-US" sz="2400" dirty="0" err="1">
                <a:solidFill>
                  <a:prstClr val="black"/>
                </a:solidFill>
                <a:latin typeface="UTM Avo" panose="02040603050506020204" pitchFamily="18"/>
                <a:cs typeface="Arial" pitchFamily="34" charset="0"/>
              </a:rPr>
              <a:t>dụng</a:t>
            </a:r>
            <a:r>
              <a:rPr lang="en-US" sz="2400" dirty="0">
                <a:solidFill>
                  <a:prstClr val="black"/>
                </a:solidFill>
                <a:latin typeface="UTM Avo" panose="02040603050506020204" pitchFamily="18"/>
                <a:cs typeface="Arial" pitchFamily="34" charset="0"/>
              </a:rPr>
              <a:t> </a:t>
            </a:r>
            <a:r>
              <a:rPr lang="en-US" sz="2400" dirty="0" err="1">
                <a:solidFill>
                  <a:prstClr val="black"/>
                </a:solidFill>
                <a:latin typeface="UTM Avo" panose="02040603050506020204" pitchFamily="18"/>
                <a:cs typeface="Arial" pitchFamily="34" charset="0"/>
              </a:rPr>
              <a:t>dấu</a:t>
            </a:r>
            <a:r>
              <a:rPr lang="en-US" sz="2400" dirty="0">
                <a:solidFill>
                  <a:prstClr val="black"/>
                </a:solidFill>
                <a:latin typeface="UTM Avo" panose="02040603050506020204" pitchFamily="18"/>
                <a:cs typeface="Arial" pitchFamily="34" charset="0"/>
              </a:rPr>
              <a:t> </a:t>
            </a:r>
            <a:r>
              <a:rPr lang="en-US" sz="2400" dirty="0" err="1">
                <a:solidFill>
                  <a:prstClr val="black"/>
                </a:solidFill>
                <a:latin typeface="UTM Avo" panose="02040603050506020204" pitchFamily="18"/>
                <a:cs typeface="Arial" pitchFamily="34" charset="0"/>
              </a:rPr>
              <a:t>hai</a:t>
            </a:r>
            <a:r>
              <a:rPr lang="en-US" sz="2400" dirty="0">
                <a:solidFill>
                  <a:prstClr val="black"/>
                </a:solidFill>
                <a:latin typeface="UTM Avo" panose="02040603050506020204" pitchFamily="18"/>
                <a:cs typeface="Arial" pitchFamily="34" charset="0"/>
              </a:rPr>
              <a:t> </a:t>
            </a:r>
            <a:r>
              <a:rPr lang="en-US" sz="2400" dirty="0" err="1">
                <a:solidFill>
                  <a:prstClr val="black"/>
                </a:solidFill>
                <a:latin typeface="UTM Avo" panose="02040603050506020204" pitchFamily="18"/>
                <a:cs typeface="Arial" pitchFamily="34" charset="0"/>
              </a:rPr>
              <a:t>chấm</a:t>
            </a:r>
            <a:r>
              <a:rPr lang="en-US" sz="2400" dirty="0">
                <a:solidFill>
                  <a:prstClr val="black"/>
                </a:solidFill>
                <a:latin typeface="UTM Avo" panose="02040603050506020204" pitchFamily="18"/>
                <a:cs typeface="Arial" pitchFamily="34" charset="0"/>
              </a:rPr>
              <a:t>:</a:t>
            </a:r>
          </a:p>
          <a:p>
            <a:pPr algn="just" defTabSz="609630">
              <a:lnSpc>
                <a:spcPct val="150000"/>
              </a:lnSpc>
            </a:pPr>
            <a:r>
              <a:rPr lang="en-US" sz="2400" dirty="0" err="1">
                <a:solidFill>
                  <a:srgbClr val="C00000"/>
                </a:solidFill>
                <a:latin typeface="UTM Avo" panose="02040603050506020204" pitchFamily="18"/>
                <a:cs typeface="Arial" pitchFamily="34" charset="0"/>
              </a:rPr>
              <a:t>Bài</a:t>
            </a:r>
            <a:r>
              <a:rPr lang="en-US" sz="2400" dirty="0">
                <a:solidFill>
                  <a:srgbClr val="C00000"/>
                </a:solidFill>
                <a:latin typeface="UTM Avo" panose="02040603050506020204" pitchFamily="18"/>
                <a:cs typeface="Arial" pitchFamily="34" charset="0"/>
              </a:rPr>
              <a:t> </a:t>
            </a:r>
            <a:r>
              <a:rPr lang="en-US" sz="2400" dirty="0" err="1">
                <a:solidFill>
                  <a:srgbClr val="C00000"/>
                </a:solidFill>
                <a:latin typeface="UTM Avo" panose="02040603050506020204" pitchFamily="18"/>
                <a:cs typeface="Arial" pitchFamily="34" charset="0"/>
              </a:rPr>
              <a:t>thơ</a:t>
            </a:r>
            <a:r>
              <a:rPr lang="en-US" sz="2400" dirty="0">
                <a:solidFill>
                  <a:srgbClr val="C00000"/>
                </a:solidFill>
                <a:latin typeface="UTM Avo" panose="02040603050506020204" pitchFamily="18"/>
                <a:cs typeface="Arial" pitchFamily="34" charset="0"/>
              </a:rPr>
              <a:t> </a:t>
            </a:r>
            <a:r>
              <a:rPr lang="en-US" sz="2400" i="1" dirty="0" err="1">
                <a:solidFill>
                  <a:srgbClr val="C00000"/>
                </a:solidFill>
                <a:latin typeface="UTM Avo" panose="02040603050506020204" pitchFamily="18"/>
                <a:cs typeface="Arial" pitchFamily="34" charset="0"/>
              </a:rPr>
              <a:t>Nhớ</a:t>
            </a:r>
            <a:r>
              <a:rPr lang="en-US" sz="2400" i="1" dirty="0">
                <a:solidFill>
                  <a:srgbClr val="C00000"/>
                </a:solidFill>
                <a:latin typeface="UTM Avo" panose="02040603050506020204" pitchFamily="18"/>
                <a:cs typeface="Arial" pitchFamily="34" charset="0"/>
              </a:rPr>
              <a:t> </a:t>
            </a:r>
            <a:r>
              <a:rPr lang="en-US" sz="2400" i="1" dirty="0" err="1">
                <a:solidFill>
                  <a:srgbClr val="C00000"/>
                </a:solidFill>
                <a:latin typeface="UTM Avo" panose="02040603050506020204" pitchFamily="18"/>
                <a:cs typeface="Arial" pitchFamily="34" charset="0"/>
              </a:rPr>
              <a:t>Việt</a:t>
            </a:r>
            <a:r>
              <a:rPr lang="en-US" sz="2400" i="1" dirty="0">
                <a:solidFill>
                  <a:srgbClr val="C00000"/>
                </a:solidFill>
                <a:latin typeface="UTM Avo" panose="02040603050506020204" pitchFamily="18"/>
                <a:cs typeface="Arial" pitchFamily="34" charset="0"/>
              </a:rPr>
              <a:t> </a:t>
            </a:r>
            <a:r>
              <a:rPr lang="en-US" sz="2400" i="1" dirty="0" err="1">
                <a:solidFill>
                  <a:srgbClr val="C00000"/>
                </a:solidFill>
                <a:latin typeface="UTM Avo" panose="02040603050506020204" pitchFamily="18"/>
                <a:cs typeface="Arial" pitchFamily="34" charset="0"/>
              </a:rPr>
              <a:t>Bắc</a:t>
            </a:r>
            <a:r>
              <a:rPr lang="en-US" sz="2400" i="1" dirty="0">
                <a:solidFill>
                  <a:srgbClr val="C00000"/>
                </a:solidFill>
                <a:latin typeface="UTM Avo" panose="02040603050506020204" pitchFamily="18"/>
                <a:cs typeface="Arial" pitchFamily="34" charset="0"/>
              </a:rPr>
              <a:t> </a:t>
            </a:r>
            <a:r>
              <a:rPr lang="en-US" sz="2400" dirty="0" err="1">
                <a:solidFill>
                  <a:srgbClr val="C00000"/>
                </a:solidFill>
                <a:latin typeface="UTM Avo" panose="02040603050506020204" pitchFamily="18"/>
                <a:cs typeface="Arial" pitchFamily="34" charset="0"/>
              </a:rPr>
              <a:t>đã</a:t>
            </a:r>
            <a:r>
              <a:rPr lang="en-US" sz="2400" dirty="0">
                <a:solidFill>
                  <a:srgbClr val="C00000"/>
                </a:solidFill>
                <a:latin typeface="UTM Avo" panose="02040603050506020204" pitchFamily="18"/>
                <a:cs typeface="Arial" pitchFamily="34" charset="0"/>
              </a:rPr>
              <a:t> </a:t>
            </a:r>
            <a:r>
              <a:rPr lang="en-US" sz="2400" dirty="0" err="1">
                <a:solidFill>
                  <a:srgbClr val="C00000"/>
                </a:solidFill>
                <a:latin typeface="UTM Avo" panose="02040603050506020204" pitchFamily="18"/>
                <a:cs typeface="Arial" pitchFamily="34" charset="0"/>
              </a:rPr>
              <a:t>khắc</a:t>
            </a:r>
            <a:r>
              <a:rPr lang="en-US" sz="2400" dirty="0">
                <a:solidFill>
                  <a:srgbClr val="C00000"/>
                </a:solidFill>
                <a:latin typeface="UTM Avo" panose="02040603050506020204" pitchFamily="18"/>
                <a:cs typeface="Arial" pitchFamily="34" charset="0"/>
              </a:rPr>
              <a:t> </a:t>
            </a:r>
            <a:r>
              <a:rPr lang="en-US" sz="2400" dirty="0" err="1">
                <a:solidFill>
                  <a:srgbClr val="C00000"/>
                </a:solidFill>
                <a:latin typeface="UTM Avo" panose="02040603050506020204" pitchFamily="18"/>
                <a:cs typeface="Arial" pitchFamily="34" charset="0"/>
              </a:rPr>
              <a:t>họa</a:t>
            </a:r>
            <a:r>
              <a:rPr lang="en-US" sz="2400" dirty="0">
                <a:solidFill>
                  <a:srgbClr val="C00000"/>
                </a:solidFill>
                <a:latin typeface="UTM Avo" panose="02040603050506020204" pitchFamily="18"/>
                <a:cs typeface="Arial" pitchFamily="34" charset="0"/>
              </a:rPr>
              <a:t> </a:t>
            </a:r>
            <a:r>
              <a:rPr lang="en-US" sz="2400" dirty="0" err="1">
                <a:solidFill>
                  <a:srgbClr val="C00000"/>
                </a:solidFill>
                <a:latin typeface="UTM Avo" panose="02040603050506020204" pitchFamily="18"/>
                <a:cs typeface="Arial" pitchFamily="34" charset="0"/>
              </a:rPr>
              <a:t>nên</a:t>
            </a:r>
            <a:r>
              <a:rPr lang="en-US" sz="2400" dirty="0">
                <a:solidFill>
                  <a:srgbClr val="C00000"/>
                </a:solidFill>
                <a:latin typeface="UTM Avo" panose="02040603050506020204" pitchFamily="18"/>
                <a:cs typeface="Arial" pitchFamily="34" charset="0"/>
              </a:rPr>
              <a:t> </a:t>
            </a:r>
            <a:r>
              <a:rPr lang="en-US" sz="2400" dirty="0" err="1">
                <a:solidFill>
                  <a:srgbClr val="C00000"/>
                </a:solidFill>
                <a:latin typeface="UTM Avo" panose="02040603050506020204" pitchFamily="18"/>
                <a:cs typeface="Arial" pitchFamily="34" charset="0"/>
              </a:rPr>
              <a:t>hình</a:t>
            </a:r>
            <a:r>
              <a:rPr lang="en-US" sz="2400" dirty="0">
                <a:solidFill>
                  <a:srgbClr val="C00000"/>
                </a:solidFill>
                <a:latin typeface="UTM Avo" panose="02040603050506020204" pitchFamily="18"/>
                <a:cs typeface="Arial" pitchFamily="34" charset="0"/>
              </a:rPr>
              <a:t> </a:t>
            </a:r>
            <a:r>
              <a:rPr lang="en-US" sz="2400" dirty="0" err="1">
                <a:solidFill>
                  <a:srgbClr val="C00000"/>
                </a:solidFill>
                <a:latin typeface="UTM Avo" panose="02040603050506020204" pitchFamily="18"/>
                <a:cs typeface="Arial" pitchFamily="34" charset="0"/>
              </a:rPr>
              <a:t>ảnh</a:t>
            </a:r>
            <a:r>
              <a:rPr lang="en-US" sz="2400" dirty="0">
                <a:solidFill>
                  <a:srgbClr val="C00000"/>
                </a:solidFill>
                <a:latin typeface="UTM Avo" panose="02040603050506020204" pitchFamily="18"/>
                <a:cs typeface="Arial" pitchFamily="34" charset="0"/>
              </a:rPr>
              <a:t> </a:t>
            </a:r>
            <a:r>
              <a:rPr lang="en-US" sz="2400" dirty="0" err="1">
                <a:solidFill>
                  <a:srgbClr val="C00000"/>
                </a:solidFill>
                <a:latin typeface="UTM Avo" panose="02040603050506020204" pitchFamily="18"/>
                <a:cs typeface="Arial" pitchFamily="34" charset="0"/>
              </a:rPr>
              <a:t>đồng</a:t>
            </a:r>
            <a:r>
              <a:rPr lang="en-US" sz="2400" dirty="0">
                <a:solidFill>
                  <a:srgbClr val="C00000"/>
                </a:solidFill>
                <a:latin typeface="UTM Avo" panose="02040603050506020204" pitchFamily="18"/>
                <a:cs typeface="Arial" pitchFamily="34" charset="0"/>
              </a:rPr>
              <a:t> </a:t>
            </a:r>
            <a:r>
              <a:rPr lang="en-US" sz="2400" dirty="0" err="1">
                <a:solidFill>
                  <a:srgbClr val="C00000"/>
                </a:solidFill>
                <a:latin typeface="UTM Avo" panose="02040603050506020204" pitchFamily="18"/>
                <a:cs typeface="Arial" pitchFamily="34" charset="0"/>
              </a:rPr>
              <a:t>bào</a:t>
            </a:r>
            <a:r>
              <a:rPr lang="en-US" sz="2400" dirty="0">
                <a:solidFill>
                  <a:srgbClr val="C00000"/>
                </a:solidFill>
                <a:latin typeface="UTM Avo" panose="02040603050506020204" pitchFamily="18"/>
                <a:cs typeface="Arial" pitchFamily="34" charset="0"/>
              </a:rPr>
              <a:t> </a:t>
            </a:r>
            <a:r>
              <a:rPr lang="en-US" sz="2400" dirty="0" err="1">
                <a:solidFill>
                  <a:srgbClr val="C00000"/>
                </a:solidFill>
                <a:latin typeface="UTM Avo" panose="02040603050506020204" pitchFamily="18"/>
                <a:cs typeface="Arial" pitchFamily="34" charset="0"/>
              </a:rPr>
              <a:t>các</a:t>
            </a:r>
            <a:r>
              <a:rPr lang="en-US" sz="2400" dirty="0">
                <a:solidFill>
                  <a:srgbClr val="C00000"/>
                </a:solidFill>
                <a:latin typeface="UTM Avo" panose="02040603050506020204" pitchFamily="18"/>
                <a:cs typeface="Arial" pitchFamily="34" charset="0"/>
              </a:rPr>
              <a:t> </a:t>
            </a:r>
            <a:r>
              <a:rPr lang="en-US" sz="2400" dirty="0" err="1">
                <a:solidFill>
                  <a:srgbClr val="C00000"/>
                </a:solidFill>
                <a:latin typeface="UTM Avo" panose="02040603050506020204" pitchFamily="18"/>
                <a:cs typeface="Arial" pitchFamily="34" charset="0"/>
              </a:rPr>
              <a:t>dân</a:t>
            </a:r>
            <a:r>
              <a:rPr lang="en-US" sz="2400" dirty="0">
                <a:solidFill>
                  <a:srgbClr val="C00000"/>
                </a:solidFill>
                <a:latin typeface="UTM Avo" panose="02040603050506020204" pitchFamily="18"/>
                <a:cs typeface="Arial" pitchFamily="34" charset="0"/>
              </a:rPr>
              <a:t> </a:t>
            </a:r>
            <a:r>
              <a:rPr lang="en-US" sz="2400" dirty="0" err="1">
                <a:solidFill>
                  <a:srgbClr val="C00000"/>
                </a:solidFill>
                <a:latin typeface="UTM Avo" panose="02040603050506020204" pitchFamily="18"/>
                <a:cs typeface="Arial" pitchFamily="34" charset="0"/>
              </a:rPr>
              <a:t>tộc</a:t>
            </a:r>
            <a:r>
              <a:rPr lang="en-US" sz="2400" dirty="0">
                <a:solidFill>
                  <a:srgbClr val="C00000"/>
                </a:solidFill>
                <a:latin typeface="UTM Avo" panose="02040603050506020204" pitchFamily="18"/>
                <a:cs typeface="Arial" pitchFamily="34" charset="0"/>
              </a:rPr>
              <a:t> </a:t>
            </a:r>
            <a:r>
              <a:rPr lang="en-US" sz="2400" dirty="0" err="1">
                <a:solidFill>
                  <a:srgbClr val="C00000"/>
                </a:solidFill>
                <a:latin typeface="UTM Avo" panose="02040603050506020204" pitchFamily="18"/>
                <a:cs typeface="Arial" pitchFamily="34" charset="0"/>
              </a:rPr>
              <a:t>Việt</a:t>
            </a:r>
            <a:r>
              <a:rPr lang="en-US" sz="2400" dirty="0">
                <a:solidFill>
                  <a:srgbClr val="C00000"/>
                </a:solidFill>
                <a:latin typeface="UTM Avo" panose="02040603050506020204" pitchFamily="18"/>
                <a:cs typeface="Arial" pitchFamily="34" charset="0"/>
              </a:rPr>
              <a:t> </a:t>
            </a:r>
            <a:r>
              <a:rPr lang="en-US" sz="2400" dirty="0" err="1">
                <a:solidFill>
                  <a:srgbClr val="C00000"/>
                </a:solidFill>
                <a:latin typeface="UTM Avo" panose="02040603050506020204" pitchFamily="18"/>
                <a:cs typeface="Arial" pitchFamily="34" charset="0"/>
              </a:rPr>
              <a:t>Bắc</a:t>
            </a:r>
            <a:r>
              <a:rPr lang="en-US" sz="2400" dirty="0">
                <a:solidFill>
                  <a:srgbClr val="C00000"/>
                </a:solidFill>
                <a:latin typeface="UTM Avo" panose="02040603050506020204" pitchFamily="18"/>
                <a:cs typeface="Arial" pitchFamily="34" charset="0"/>
              </a:rPr>
              <a:t> </a:t>
            </a:r>
            <a:r>
              <a:rPr lang="en-US" sz="2400" dirty="0" err="1">
                <a:solidFill>
                  <a:srgbClr val="C00000"/>
                </a:solidFill>
                <a:latin typeface="UTM Avo" panose="02040603050506020204" pitchFamily="18"/>
                <a:cs typeface="Arial" pitchFamily="34" charset="0"/>
              </a:rPr>
              <a:t>với</a:t>
            </a:r>
            <a:r>
              <a:rPr lang="en-US" sz="2400" dirty="0">
                <a:solidFill>
                  <a:srgbClr val="C00000"/>
                </a:solidFill>
                <a:latin typeface="UTM Avo" panose="02040603050506020204" pitchFamily="18"/>
                <a:cs typeface="Arial" pitchFamily="34" charset="0"/>
              </a:rPr>
              <a:t> </a:t>
            </a:r>
            <a:r>
              <a:rPr lang="en-US" sz="2400" dirty="0" err="1">
                <a:solidFill>
                  <a:srgbClr val="C00000"/>
                </a:solidFill>
                <a:latin typeface="UTM Avo" panose="02040603050506020204" pitchFamily="18"/>
                <a:cs typeface="Arial" pitchFamily="34" charset="0"/>
              </a:rPr>
              <a:t>những</a:t>
            </a:r>
            <a:r>
              <a:rPr lang="en-US" sz="2400" dirty="0">
                <a:solidFill>
                  <a:srgbClr val="C00000"/>
                </a:solidFill>
                <a:latin typeface="UTM Avo" panose="02040603050506020204" pitchFamily="18"/>
                <a:cs typeface="Arial" pitchFamily="34" charset="0"/>
              </a:rPr>
              <a:t> </a:t>
            </a:r>
            <a:r>
              <a:rPr lang="en-US" sz="2400" dirty="0" err="1">
                <a:solidFill>
                  <a:srgbClr val="C00000"/>
                </a:solidFill>
                <a:latin typeface="UTM Avo" panose="02040603050506020204" pitchFamily="18"/>
                <a:cs typeface="Arial" pitchFamily="34" charset="0"/>
              </a:rPr>
              <a:t>phẩm</a:t>
            </a:r>
            <a:r>
              <a:rPr lang="en-US" sz="2400" dirty="0">
                <a:solidFill>
                  <a:srgbClr val="C00000"/>
                </a:solidFill>
                <a:latin typeface="UTM Avo" panose="02040603050506020204" pitchFamily="18"/>
                <a:cs typeface="Arial" pitchFamily="34" charset="0"/>
              </a:rPr>
              <a:t> </a:t>
            </a:r>
            <a:r>
              <a:rPr lang="en-US" sz="2400" dirty="0" err="1">
                <a:solidFill>
                  <a:srgbClr val="C00000"/>
                </a:solidFill>
                <a:latin typeface="UTM Avo" panose="02040603050506020204" pitchFamily="18"/>
                <a:cs typeface="Arial" pitchFamily="34" charset="0"/>
              </a:rPr>
              <a:t>chất</a:t>
            </a:r>
            <a:r>
              <a:rPr lang="en-US" sz="2400" dirty="0">
                <a:solidFill>
                  <a:srgbClr val="C00000"/>
                </a:solidFill>
                <a:latin typeface="UTM Avo" panose="02040603050506020204" pitchFamily="18"/>
                <a:cs typeface="Arial" pitchFamily="34" charset="0"/>
              </a:rPr>
              <a:t> </a:t>
            </a:r>
            <a:r>
              <a:rPr lang="en-US" sz="2400" dirty="0" err="1">
                <a:solidFill>
                  <a:srgbClr val="C00000"/>
                </a:solidFill>
                <a:latin typeface="UTM Avo" panose="02040603050506020204" pitchFamily="18"/>
                <a:cs typeface="Arial" pitchFamily="34" charset="0"/>
              </a:rPr>
              <a:t>đáng</a:t>
            </a:r>
            <a:r>
              <a:rPr lang="en-US" sz="2400" dirty="0">
                <a:solidFill>
                  <a:srgbClr val="C00000"/>
                </a:solidFill>
                <a:latin typeface="UTM Avo" panose="02040603050506020204" pitchFamily="18"/>
                <a:cs typeface="Arial" pitchFamily="34" charset="0"/>
              </a:rPr>
              <a:t> </a:t>
            </a:r>
            <a:r>
              <a:rPr lang="en-US" sz="2400" dirty="0" err="1">
                <a:solidFill>
                  <a:srgbClr val="C00000"/>
                </a:solidFill>
                <a:latin typeface="UTM Avo" panose="02040603050506020204" pitchFamily="18"/>
                <a:cs typeface="Arial" pitchFamily="34" charset="0"/>
              </a:rPr>
              <a:t>quý</a:t>
            </a:r>
            <a:r>
              <a:rPr lang="en-US" sz="2400" dirty="0">
                <a:solidFill>
                  <a:srgbClr val="C00000"/>
                </a:solidFill>
                <a:latin typeface="UTM Avo" panose="02040603050506020204" pitchFamily="18"/>
                <a:cs typeface="Arial" pitchFamily="34" charset="0"/>
              </a:rPr>
              <a:t> …</a:t>
            </a:r>
          </a:p>
        </p:txBody>
      </p:sp>
      <p:pic>
        <p:nvPicPr>
          <p:cNvPr id="43" name="Picture 2">
            <a:extLst>
              <a:ext uri="{FF2B5EF4-FFF2-40B4-BE49-F238E27FC236}">
                <a16:creationId xmlns:a16="http://schemas.microsoft.com/office/drawing/2014/main" id="{029B886E-7ACD-4843-C218-9EC4EDA101B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694428" y="2195929"/>
            <a:ext cx="2509837" cy="1361849"/>
          </a:xfrm>
          <a:prstGeom prst="rect">
            <a:avLst/>
          </a:prstGeom>
        </p:spPr>
      </p:pic>
      <p:pic>
        <p:nvPicPr>
          <p:cNvPr id="44" name="Picture 5">
            <a:extLst>
              <a:ext uri="{FF2B5EF4-FFF2-40B4-BE49-F238E27FC236}">
                <a16:creationId xmlns:a16="http://schemas.microsoft.com/office/drawing/2014/main" id="{14764B91-4E24-11B6-7457-57F8D520414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807217" y="3590121"/>
            <a:ext cx="3040743" cy="2131871"/>
          </a:xfrm>
          <a:prstGeom prst="rect">
            <a:avLst/>
          </a:prstGeom>
        </p:spPr>
      </p:pic>
      <p:grpSp>
        <p:nvGrpSpPr>
          <p:cNvPr id="45" name="Group 44">
            <a:extLst>
              <a:ext uri="{FF2B5EF4-FFF2-40B4-BE49-F238E27FC236}">
                <a16:creationId xmlns:a16="http://schemas.microsoft.com/office/drawing/2014/main" id="{358CBAED-DAA5-F4AB-F303-AD8F4642752F}"/>
              </a:ext>
            </a:extLst>
          </p:cNvPr>
          <p:cNvGrpSpPr/>
          <p:nvPr/>
        </p:nvGrpSpPr>
        <p:grpSpPr>
          <a:xfrm>
            <a:off x="9350241" y="5051985"/>
            <a:ext cx="2841759" cy="3058645"/>
            <a:chOff x="13272476" y="5272524"/>
            <a:chExt cx="4262639" cy="4587967"/>
          </a:xfrm>
        </p:grpSpPr>
        <p:pic>
          <p:nvPicPr>
            <p:cNvPr id="46" name="Picture 14">
              <a:extLst>
                <a:ext uri="{FF2B5EF4-FFF2-40B4-BE49-F238E27FC236}">
                  <a16:creationId xmlns:a16="http://schemas.microsoft.com/office/drawing/2014/main" id="{B36D3A4D-3E76-D2B4-BD06-4A1602F8536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84406">
              <a:off x="13272476" y="5272524"/>
              <a:ext cx="4262639" cy="4587967"/>
            </a:xfrm>
            <a:prstGeom prst="rect">
              <a:avLst/>
            </a:prstGeom>
          </p:spPr>
        </p:pic>
        <p:grpSp>
          <p:nvGrpSpPr>
            <p:cNvPr id="47" name="Group 46">
              <a:extLst>
                <a:ext uri="{FF2B5EF4-FFF2-40B4-BE49-F238E27FC236}">
                  <a16:creationId xmlns:a16="http://schemas.microsoft.com/office/drawing/2014/main" id="{DDFBADDF-8332-98DE-BEAF-EF247F8F10AE}"/>
                </a:ext>
              </a:extLst>
            </p:cNvPr>
            <p:cNvGrpSpPr/>
            <p:nvPr/>
          </p:nvGrpSpPr>
          <p:grpSpPr>
            <a:xfrm>
              <a:off x="13364881" y="6414838"/>
              <a:ext cx="3988234" cy="3194738"/>
              <a:chOff x="13364881" y="6414838"/>
              <a:chExt cx="3988234" cy="3194738"/>
            </a:xfrm>
          </p:grpSpPr>
          <p:pic>
            <p:nvPicPr>
              <p:cNvPr id="48" name="Picture 3">
                <a:extLst>
                  <a:ext uri="{FF2B5EF4-FFF2-40B4-BE49-F238E27FC236}">
                    <a16:creationId xmlns:a16="http://schemas.microsoft.com/office/drawing/2014/main" id="{53C6211D-505D-60E9-7254-751B4A839906}"/>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3364881" y="6647076"/>
                <a:ext cx="3988234" cy="2846294"/>
              </a:xfrm>
              <a:prstGeom prst="rect">
                <a:avLst/>
              </a:prstGeom>
            </p:spPr>
          </p:pic>
          <p:pic>
            <p:nvPicPr>
              <p:cNvPr id="49" name="Picture 12">
                <a:extLst>
                  <a:ext uri="{FF2B5EF4-FFF2-40B4-BE49-F238E27FC236}">
                    <a16:creationId xmlns:a16="http://schemas.microsoft.com/office/drawing/2014/main" id="{9212893E-992F-7333-2664-23F772878C14}"/>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3754511" y="6414838"/>
                <a:ext cx="1649284" cy="3194738"/>
              </a:xfrm>
              <a:prstGeom prst="rect">
                <a:avLst/>
              </a:prstGeom>
            </p:spPr>
          </p:pic>
        </p:grpSp>
      </p:grpSp>
    </p:spTree>
    <p:extLst>
      <p:ext uri="{BB962C8B-B14F-4D97-AF65-F5344CB8AC3E}">
        <p14:creationId xmlns:p14="http://schemas.microsoft.com/office/powerpoint/2010/main" val="3948654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additive="base">
                                        <p:cTn id="12" dur="500" fill="hold"/>
                                        <p:tgtEl>
                                          <p:spTgt spid="34"/>
                                        </p:tgtEl>
                                        <p:attrNameLst>
                                          <p:attrName>ppt_x</p:attrName>
                                        </p:attrNameLst>
                                      </p:cBhvr>
                                      <p:tavLst>
                                        <p:tav tm="0">
                                          <p:val>
                                            <p:strVal val="#ppt_x"/>
                                          </p:val>
                                        </p:tav>
                                        <p:tav tm="100000">
                                          <p:val>
                                            <p:strVal val="#ppt_x"/>
                                          </p:val>
                                        </p:tav>
                                      </p:tavLst>
                                    </p:anim>
                                    <p:anim calcmode="lin" valueType="num">
                                      <p:cBhvr additive="base">
                                        <p:cTn id="13" dur="500" fill="hold"/>
                                        <p:tgtEl>
                                          <p:spTgt spid="34"/>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3"/>
                                        </p:tgtEl>
                                        <p:attrNameLst>
                                          <p:attrName>style.visibility</p:attrName>
                                        </p:attrNameLst>
                                      </p:cBhvr>
                                      <p:to>
                                        <p:strVal val="visible"/>
                                      </p:to>
                                    </p:set>
                                    <p:anim calcmode="lin" valueType="num">
                                      <p:cBhvr additive="base">
                                        <p:cTn id="16" dur="500" fill="hold"/>
                                        <p:tgtEl>
                                          <p:spTgt spid="43"/>
                                        </p:tgtEl>
                                        <p:attrNameLst>
                                          <p:attrName>ppt_x</p:attrName>
                                        </p:attrNameLst>
                                      </p:cBhvr>
                                      <p:tavLst>
                                        <p:tav tm="0">
                                          <p:val>
                                            <p:strVal val="#ppt_x"/>
                                          </p:val>
                                        </p:tav>
                                        <p:tav tm="100000">
                                          <p:val>
                                            <p:strVal val="#ppt_x"/>
                                          </p:val>
                                        </p:tav>
                                      </p:tavLst>
                                    </p:anim>
                                    <p:anim calcmode="lin" valueType="num">
                                      <p:cBhvr additive="base">
                                        <p:cTn id="17" dur="500" fill="hold"/>
                                        <p:tgtEl>
                                          <p:spTgt spid="43"/>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44"/>
                                        </p:tgtEl>
                                        <p:attrNameLst>
                                          <p:attrName>style.visibility</p:attrName>
                                        </p:attrNameLst>
                                      </p:cBhvr>
                                      <p:to>
                                        <p:strVal val="visible"/>
                                      </p:to>
                                    </p:set>
                                    <p:anim calcmode="lin" valueType="num">
                                      <p:cBhvr additive="base">
                                        <p:cTn id="20" dur="500" fill="hold"/>
                                        <p:tgtEl>
                                          <p:spTgt spid="44"/>
                                        </p:tgtEl>
                                        <p:attrNameLst>
                                          <p:attrName>ppt_x</p:attrName>
                                        </p:attrNameLst>
                                      </p:cBhvr>
                                      <p:tavLst>
                                        <p:tav tm="0">
                                          <p:val>
                                            <p:strVal val="#ppt_x"/>
                                          </p:val>
                                        </p:tav>
                                        <p:tav tm="100000">
                                          <p:val>
                                            <p:strVal val="#ppt_x"/>
                                          </p:val>
                                        </p:tav>
                                      </p:tavLst>
                                    </p:anim>
                                    <p:anim calcmode="lin" valueType="num">
                                      <p:cBhvr additive="base">
                                        <p:cTn id="21" dur="500" fill="hold"/>
                                        <p:tgtEl>
                                          <p:spTgt spid="44"/>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cBhvr additive="base">
                                        <p:cTn id="24" dur="500" fill="hold"/>
                                        <p:tgtEl>
                                          <p:spTgt spid="35"/>
                                        </p:tgtEl>
                                        <p:attrNameLst>
                                          <p:attrName>ppt_x</p:attrName>
                                        </p:attrNameLst>
                                      </p:cBhvr>
                                      <p:tavLst>
                                        <p:tav tm="0">
                                          <p:val>
                                            <p:strVal val="#ppt_x"/>
                                          </p:val>
                                        </p:tav>
                                        <p:tav tm="100000">
                                          <p:val>
                                            <p:strVal val="#ppt_x"/>
                                          </p:val>
                                        </p:tav>
                                      </p:tavLst>
                                    </p:anim>
                                    <p:anim calcmode="lin" valueType="num">
                                      <p:cBhvr additive="base">
                                        <p:cTn id="25" dur="500" fill="hold"/>
                                        <p:tgtEl>
                                          <p:spTgt spid="35"/>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cBhvr additive="base">
                                        <p:cTn id="28" dur="500" fill="hold"/>
                                        <p:tgtEl>
                                          <p:spTgt spid="45"/>
                                        </p:tgtEl>
                                        <p:attrNameLst>
                                          <p:attrName>ppt_x</p:attrName>
                                        </p:attrNameLst>
                                      </p:cBhvr>
                                      <p:tavLst>
                                        <p:tav tm="0">
                                          <p:val>
                                            <p:strVal val="#ppt_x"/>
                                          </p:val>
                                        </p:tav>
                                        <p:tav tm="100000">
                                          <p:val>
                                            <p:strVal val="#ppt_x"/>
                                          </p:val>
                                        </p:tav>
                                      </p:tavLst>
                                    </p:anim>
                                    <p:anim calcmode="lin" valueType="num">
                                      <p:cBhvr additive="base">
                                        <p:cTn id="29"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wipe(down)">
                                      <p:cBhvr>
                                        <p:cTn id="3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Rounded Rectangle 11">
            <a:extLst>
              <a:ext uri="{FF2B5EF4-FFF2-40B4-BE49-F238E27FC236}">
                <a16:creationId xmlns:a16="http://schemas.microsoft.com/office/drawing/2014/main" id="{684AB9F4-1918-37E7-376F-DFB21CE9E5AB}"/>
              </a:ext>
            </a:extLst>
          </p:cNvPr>
          <p:cNvSpPr/>
          <p:nvPr/>
        </p:nvSpPr>
        <p:spPr>
          <a:xfrm>
            <a:off x="722154" y="1671320"/>
            <a:ext cx="1422400" cy="609600"/>
          </a:xfrm>
          <a:prstGeom prst="roundRect">
            <a:avLst/>
          </a:prstGeom>
          <a:solidFill>
            <a:schemeClr val="accent2">
              <a:lumMod val="40000"/>
              <a:lumOff val="60000"/>
            </a:scheme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GỢI Ý:</a:t>
            </a:r>
          </a:p>
        </p:txBody>
      </p:sp>
      <p:grpSp>
        <p:nvGrpSpPr>
          <p:cNvPr id="13" name="Group 12">
            <a:extLst>
              <a:ext uri="{FF2B5EF4-FFF2-40B4-BE49-F238E27FC236}">
                <a16:creationId xmlns:a16="http://schemas.microsoft.com/office/drawing/2014/main" id="{B1DFEF28-F04B-E54E-7568-E099ED5B99BA}"/>
              </a:ext>
            </a:extLst>
          </p:cNvPr>
          <p:cNvGrpSpPr/>
          <p:nvPr/>
        </p:nvGrpSpPr>
        <p:grpSpPr>
          <a:xfrm>
            <a:off x="345755" y="2412998"/>
            <a:ext cx="8070463" cy="2248961"/>
            <a:chOff x="687446" y="2247897"/>
            <a:chExt cx="10943042" cy="3373441"/>
          </a:xfrm>
        </p:grpSpPr>
        <p:pic>
          <p:nvPicPr>
            <p:cNvPr id="14" name="Picture 26">
              <a:extLst>
                <a:ext uri="{FF2B5EF4-FFF2-40B4-BE49-F238E27FC236}">
                  <a16:creationId xmlns:a16="http://schemas.microsoft.com/office/drawing/2014/main" id="{3A265DD3-F88D-0FFA-4297-71D385E4634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7446" y="2247897"/>
              <a:ext cx="10814414" cy="3373441"/>
            </a:xfrm>
            <a:prstGeom prst="rect">
              <a:avLst/>
            </a:prstGeom>
          </p:spPr>
        </p:pic>
        <p:sp>
          <p:nvSpPr>
            <p:cNvPr id="15" name="Rectangle 14">
              <a:extLst>
                <a:ext uri="{FF2B5EF4-FFF2-40B4-BE49-F238E27FC236}">
                  <a16:creationId xmlns:a16="http://schemas.microsoft.com/office/drawing/2014/main" id="{ADFC7A75-E001-3EA9-D680-3E8AE9F76343}"/>
                </a:ext>
              </a:extLst>
            </p:cNvPr>
            <p:cNvSpPr/>
            <p:nvPr/>
          </p:nvSpPr>
          <p:spPr>
            <a:xfrm>
              <a:off x="1008628" y="2577067"/>
              <a:ext cx="10621860" cy="2521843"/>
            </a:xfrm>
            <a:prstGeom prst="rect">
              <a:avLst/>
            </a:prstGeom>
          </p:spPr>
          <p:txBody>
            <a:bodyPr wrap="square">
              <a:spAutoFit/>
            </a:bodyPr>
            <a:lstStyle/>
            <a:p>
              <a:pPr defTabSz="609630">
                <a:lnSpc>
                  <a:spcPct val="150000"/>
                </a:lnSpc>
              </a:pPr>
              <a:r>
                <a:rPr lang="nl-NL" sz="2400" dirty="0" err="1">
                  <a:solidFill>
                    <a:schemeClr val="bg1"/>
                  </a:solidFill>
                  <a:latin typeface="UTM Avo" panose="02040603050506020204" pitchFamily="18"/>
                  <a:cs typeface="Arial" pitchFamily="34" charset="0"/>
                </a:rPr>
                <a:t>Bài</a:t>
              </a:r>
              <a:r>
                <a:rPr lang="nl-NL" sz="2400" dirty="0">
                  <a:solidFill>
                    <a:schemeClr val="bg1"/>
                  </a:solidFill>
                  <a:latin typeface="UTM Avo" panose="02040603050506020204" pitchFamily="18"/>
                  <a:cs typeface="Arial" pitchFamily="34" charset="0"/>
                </a:rPr>
                <a:t> </a:t>
              </a:r>
              <a:r>
                <a:rPr lang="nl-NL" sz="2400" err="1">
                  <a:solidFill>
                    <a:schemeClr val="bg1"/>
                  </a:solidFill>
                  <a:latin typeface="UTM Avo" panose="02040603050506020204" pitchFamily="18"/>
                  <a:cs typeface="Arial" pitchFamily="34" charset="0"/>
                </a:rPr>
                <a:t>thơ</a:t>
              </a:r>
              <a:r>
                <a:rPr lang="nl-NL" sz="2400">
                  <a:solidFill>
                    <a:schemeClr val="bg1"/>
                  </a:solidFill>
                  <a:latin typeface="UTM Avo" panose="02040603050506020204" pitchFamily="18"/>
                  <a:cs typeface="Arial" pitchFamily="34" charset="0"/>
                </a:rPr>
                <a:t> </a:t>
              </a:r>
              <a:r>
                <a:rPr lang="nl-NL" sz="2400" i="1">
                  <a:solidFill>
                    <a:schemeClr val="bg1"/>
                  </a:solidFill>
                  <a:latin typeface="UTM Avo" panose="02040603050506020204" pitchFamily="18"/>
                  <a:cs typeface="Arial" pitchFamily="34" charset="0"/>
                </a:rPr>
                <a:t>Nhớ </a:t>
              </a:r>
              <a:r>
                <a:rPr lang="nl-NL" sz="2400" i="1" err="1">
                  <a:solidFill>
                    <a:schemeClr val="bg1"/>
                  </a:solidFill>
                  <a:latin typeface="UTM Avo" panose="02040603050506020204" pitchFamily="18"/>
                  <a:cs typeface="Arial" pitchFamily="34" charset="0"/>
                </a:rPr>
                <a:t>Việt</a:t>
              </a:r>
              <a:r>
                <a:rPr lang="nl-NL" sz="2400" i="1">
                  <a:solidFill>
                    <a:schemeClr val="bg1"/>
                  </a:solidFill>
                  <a:latin typeface="UTM Avo" panose="02040603050506020204" pitchFamily="18"/>
                  <a:cs typeface="Arial" pitchFamily="34" charset="0"/>
                </a:rPr>
                <a:t> Bắc </a:t>
              </a:r>
              <a:r>
                <a:rPr lang="nl-NL" sz="2400" dirty="0" err="1">
                  <a:solidFill>
                    <a:schemeClr val="bg1"/>
                  </a:solidFill>
                  <a:latin typeface="UTM Avo" panose="02040603050506020204" pitchFamily="18"/>
                  <a:cs typeface="Arial" pitchFamily="34" charset="0"/>
                </a:rPr>
                <a:t>đã</a:t>
              </a:r>
              <a:r>
                <a:rPr lang="nl-NL" sz="2400" dirty="0">
                  <a:solidFill>
                    <a:schemeClr val="bg1"/>
                  </a:solidFill>
                  <a:latin typeface="UTM Avo" panose="02040603050506020204" pitchFamily="18"/>
                  <a:cs typeface="Arial" pitchFamily="34" charset="0"/>
                </a:rPr>
                <a:t> </a:t>
              </a:r>
              <a:r>
                <a:rPr lang="nl-NL" sz="2400" dirty="0" err="1">
                  <a:solidFill>
                    <a:schemeClr val="bg1"/>
                  </a:solidFill>
                  <a:latin typeface="UTM Avo" panose="02040603050506020204" pitchFamily="18"/>
                  <a:cs typeface="Arial" pitchFamily="34" charset="0"/>
                </a:rPr>
                <a:t>khắc</a:t>
              </a:r>
              <a:r>
                <a:rPr lang="nl-NL" sz="2400" dirty="0">
                  <a:solidFill>
                    <a:schemeClr val="bg1"/>
                  </a:solidFill>
                  <a:latin typeface="UTM Avo" panose="02040603050506020204" pitchFamily="18"/>
                  <a:cs typeface="Arial" pitchFamily="34" charset="0"/>
                </a:rPr>
                <a:t> </a:t>
              </a:r>
              <a:r>
                <a:rPr lang="nl-NL" sz="2400" dirty="0" err="1">
                  <a:solidFill>
                    <a:schemeClr val="bg1"/>
                  </a:solidFill>
                  <a:latin typeface="UTM Avo" panose="02040603050506020204" pitchFamily="18"/>
                  <a:cs typeface="Arial" pitchFamily="34" charset="0"/>
                </a:rPr>
                <a:t>hoạ</a:t>
              </a:r>
              <a:r>
                <a:rPr lang="nl-NL" sz="2400" dirty="0">
                  <a:solidFill>
                    <a:schemeClr val="bg1"/>
                  </a:solidFill>
                  <a:latin typeface="UTM Avo" panose="02040603050506020204" pitchFamily="18"/>
                  <a:cs typeface="Arial" pitchFamily="34" charset="0"/>
                </a:rPr>
                <a:t> </a:t>
              </a:r>
              <a:r>
                <a:rPr lang="nl-NL" sz="2400" dirty="0" err="1">
                  <a:solidFill>
                    <a:schemeClr val="bg1"/>
                  </a:solidFill>
                  <a:latin typeface="UTM Avo" panose="02040603050506020204" pitchFamily="18"/>
                  <a:cs typeface="Arial" pitchFamily="34" charset="0"/>
                </a:rPr>
                <a:t>nên</a:t>
              </a:r>
              <a:r>
                <a:rPr lang="nl-NL" sz="2400" dirty="0">
                  <a:solidFill>
                    <a:schemeClr val="bg1"/>
                  </a:solidFill>
                  <a:latin typeface="UTM Avo" panose="02040603050506020204" pitchFamily="18"/>
                  <a:cs typeface="Arial" pitchFamily="34" charset="0"/>
                </a:rPr>
                <a:t> </a:t>
              </a:r>
              <a:r>
                <a:rPr lang="nl-NL" sz="2400" dirty="0" err="1">
                  <a:solidFill>
                    <a:schemeClr val="bg1"/>
                  </a:solidFill>
                  <a:latin typeface="UTM Avo" panose="02040603050506020204" pitchFamily="18"/>
                  <a:cs typeface="Arial" pitchFamily="34" charset="0"/>
                </a:rPr>
                <a:t>hình</a:t>
              </a:r>
              <a:r>
                <a:rPr lang="nl-NL" sz="2400" dirty="0">
                  <a:solidFill>
                    <a:schemeClr val="bg1"/>
                  </a:solidFill>
                  <a:latin typeface="UTM Avo" panose="02040603050506020204" pitchFamily="18"/>
                  <a:cs typeface="Arial" pitchFamily="34" charset="0"/>
                </a:rPr>
                <a:t> </a:t>
              </a:r>
              <a:r>
                <a:rPr lang="nl-NL" sz="2400" dirty="0" err="1">
                  <a:solidFill>
                    <a:schemeClr val="bg1"/>
                  </a:solidFill>
                  <a:latin typeface="UTM Avo" panose="02040603050506020204" pitchFamily="18"/>
                  <a:cs typeface="Arial" pitchFamily="34" charset="0"/>
                </a:rPr>
                <a:t>ảnh</a:t>
              </a:r>
              <a:r>
                <a:rPr lang="nl-NL" sz="2400" dirty="0">
                  <a:solidFill>
                    <a:schemeClr val="bg1"/>
                  </a:solidFill>
                  <a:latin typeface="UTM Avo" panose="02040603050506020204" pitchFamily="18"/>
                  <a:cs typeface="Arial" pitchFamily="34" charset="0"/>
                </a:rPr>
                <a:t> </a:t>
              </a:r>
              <a:r>
                <a:rPr lang="nl-NL" sz="2400" dirty="0" err="1">
                  <a:solidFill>
                    <a:schemeClr val="bg1"/>
                  </a:solidFill>
                  <a:latin typeface="UTM Avo" panose="02040603050506020204" pitchFamily="18"/>
                  <a:cs typeface="Arial" pitchFamily="34" charset="0"/>
                </a:rPr>
                <a:t>đồng</a:t>
              </a:r>
              <a:r>
                <a:rPr lang="nl-NL" sz="2400" dirty="0">
                  <a:solidFill>
                    <a:schemeClr val="bg1"/>
                  </a:solidFill>
                  <a:latin typeface="UTM Avo" panose="02040603050506020204" pitchFamily="18"/>
                  <a:cs typeface="Arial" pitchFamily="34" charset="0"/>
                </a:rPr>
                <a:t> </a:t>
              </a:r>
              <a:r>
                <a:rPr lang="nl-NL" sz="2400" dirty="0" err="1">
                  <a:solidFill>
                    <a:schemeClr val="bg1"/>
                  </a:solidFill>
                  <a:latin typeface="UTM Avo" panose="02040603050506020204" pitchFamily="18"/>
                  <a:cs typeface="Arial" pitchFamily="34" charset="0"/>
                </a:rPr>
                <a:t>bào</a:t>
              </a:r>
              <a:r>
                <a:rPr lang="nl-NL" sz="2400" dirty="0">
                  <a:solidFill>
                    <a:schemeClr val="bg1"/>
                  </a:solidFill>
                  <a:latin typeface="UTM Avo" panose="02040603050506020204" pitchFamily="18"/>
                  <a:cs typeface="Arial" pitchFamily="34" charset="0"/>
                </a:rPr>
                <a:t> </a:t>
              </a:r>
              <a:r>
                <a:rPr lang="nl-NL" sz="2400" dirty="0" err="1">
                  <a:solidFill>
                    <a:schemeClr val="bg1"/>
                  </a:solidFill>
                  <a:latin typeface="UTM Avo" panose="02040603050506020204" pitchFamily="18"/>
                  <a:cs typeface="Arial" pitchFamily="34" charset="0"/>
                </a:rPr>
                <a:t>các</a:t>
              </a:r>
              <a:r>
                <a:rPr lang="nl-NL" sz="2400" dirty="0">
                  <a:solidFill>
                    <a:schemeClr val="bg1"/>
                  </a:solidFill>
                  <a:latin typeface="UTM Avo" panose="02040603050506020204" pitchFamily="18"/>
                  <a:cs typeface="Arial" pitchFamily="34" charset="0"/>
                </a:rPr>
                <a:t> </a:t>
              </a:r>
              <a:r>
                <a:rPr lang="nl-NL" sz="2400" dirty="0" err="1">
                  <a:solidFill>
                    <a:schemeClr val="bg1"/>
                  </a:solidFill>
                  <a:latin typeface="UTM Avo" panose="02040603050506020204" pitchFamily="18"/>
                  <a:cs typeface="Arial" pitchFamily="34" charset="0"/>
                </a:rPr>
                <a:t>dân</a:t>
              </a:r>
              <a:r>
                <a:rPr lang="nl-NL" sz="2400" dirty="0">
                  <a:solidFill>
                    <a:schemeClr val="bg1"/>
                  </a:solidFill>
                  <a:latin typeface="UTM Avo" panose="02040603050506020204" pitchFamily="18"/>
                  <a:cs typeface="Arial" pitchFamily="34" charset="0"/>
                </a:rPr>
                <a:t> </a:t>
              </a:r>
              <a:r>
                <a:rPr lang="nl-NL" sz="2400" dirty="0" err="1">
                  <a:solidFill>
                    <a:schemeClr val="bg1"/>
                  </a:solidFill>
                  <a:latin typeface="UTM Avo" panose="02040603050506020204" pitchFamily="18"/>
                  <a:cs typeface="Arial" pitchFamily="34" charset="0"/>
                </a:rPr>
                <a:t>tộc</a:t>
              </a:r>
              <a:r>
                <a:rPr lang="nl-NL" sz="2400" dirty="0">
                  <a:solidFill>
                    <a:schemeClr val="bg1"/>
                  </a:solidFill>
                  <a:latin typeface="UTM Avo" panose="02040603050506020204" pitchFamily="18"/>
                  <a:cs typeface="Arial" pitchFamily="34" charset="0"/>
                </a:rPr>
                <a:t> </a:t>
              </a:r>
              <a:r>
                <a:rPr lang="nl-NL" sz="2400" dirty="0" err="1">
                  <a:solidFill>
                    <a:schemeClr val="bg1"/>
                  </a:solidFill>
                  <a:latin typeface="UTM Avo" panose="02040603050506020204" pitchFamily="18"/>
                  <a:cs typeface="Arial" pitchFamily="34" charset="0"/>
                </a:rPr>
                <a:t>Việt</a:t>
              </a:r>
              <a:r>
                <a:rPr lang="nl-NL" sz="2400" dirty="0">
                  <a:solidFill>
                    <a:schemeClr val="bg1"/>
                  </a:solidFill>
                  <a:latin typeface="UTM Avo" panose="02040603050506020204" pitchFamily="18"/>
                  <a:cs typeface="Arial" pitchFamily="34" charset="0"/>
                </a:rPr>
                <a:t> </a:t>
              </a:r>
              <a:r>
                <a:rPr lang="nl-NL" sz="2400" dirty="0" err="1">
                  <a:solidFill>
                    <a:schemeClr val="bg1"/>
                  </a:solidFill>
                  <a:latin typeface="UTM Avo" panose="02040603050506020204" pitchFamily="18"/>
                  <a:cs typeface="Arial" pitchFamily="34" charset="0"/>
                </a:rPr>
                <a:t>Bắc</a:t>
              </a:r>
              <a:r>
                <a:rPr lang="nl-NL" sz="2400" dirty="0">
                  <a:solidFill>
                    <a:schemeClr val="bg1"/>
                  </a:solidFill>
                  <a:latin typeface="UTM Avo" panose="02040603050506020204" pitchFamily="18"/>
                  <a:cs typeface="Arial" pitchFamily="34" charset="0"/>
                </a:rPr>
                <a:t> </a:t>
              </a:r>
              <a:r>
                <a:rPr lang="nl-NL" sz="2400" dirty="0" err="1">
                  <a:solidFill>
                    <a:schemeClr val="bg1"/>
                  </a:solidFill>
                  <a:latin typeface="UTM Avo" panose="02040603050506020204" pitchFamily="18"/>
                  <a:cs typeface="Arial" pitchFamily="34" charset="0"/>
                </a:rPr>
                <a:t>với</a:t>
              </a:r>
              <a:r>
                <a:rPr lang="nl-NL" sz="2400" dirty="0">
                  <a:solidFill>
                    <a:schemeClr val="bg1"/>
                  </a:solidFill>
                  <a:latin typeface="UTM Avo" panose="02040603050506020204" pitchFamily="18"/>
                  <a:cs typeface="Arial" pitchFamily="34" charset="0"/>
                </a:rPr>
                <a:t> </a:t>
              </a:r>
              <a:r>
                <a:rPr lang="nl-NL" sz="2400" dirty="0" err="1">
                  <a:solidFill>
                    <a:schemeClr val="bg1"/>
                  </a:solidFill>
                  <a:latin typeface="UTM Avo" panose="02040603050506020204" pitchFamily="18"/>
                  <a:cs typeface="Arial" pitchFamily="34" charset="0"/>
                </a:rPr>
                <a:t>những</a:t>
              </a:r>
              <a:r>
                <a:rPr lang="nl-NL" sz="2400" dirty="0">
                  <a:solidFill>
                    <a:schemeClr val="bg1"/>
                  </a:solidFill>
                  <a:latin typeface="UTM Avo" panose="02040603050506020204" pitchFamily="18"/>
                  <a:cs typeface="Arial" pitchFamily="34" charset="0"/>
                </a:rPr>
                <a:t> </a:t>
              </a:r>
              <a:r>
                <a:rPr lang="nl-NL" sz="2400" dirty="0" err="1">
                  <a:solidFill>
                    <a:schemeClr val="bg1"/>
                  </a:solidFill>
                  <a:latin typeface="UTM Avo" panose="02040603050506020204" pitchFamily="18"/>
                  <a:cs typeface="Arial" pitchFamily="34" charset="0"/>
                </a:rPr>
                <a:t>phẩm</a:t>
              </a:r>
              <a:r>
                <a:rPr lang="nl-NL" sz="2400" dirty="0">
                  <a:solidFill>
                    <a:schemeClr val="bg1"/>
                  </a:solidFill>
                  <a:latin typeface="UTM Avo" panose="02040603050506020204" pitchFamily="18"/>
                  <a:cs typeface="Arial" pitchFamily="34" charset="0"/>
                </a:rPr>
                <a:t> </a:t>
              </a:r>
              <a:r>
                <a:rPr lang="nl-NL" sz="2400" dirty="0" err="1">
                  <a:solidFill>
                    <a:schemeClr val="bg1"/>
                  </a:solidFill>
                  <a:latin typeface="UTM Avo" panose="02040603050506020204" pitchFamily="18"/>
                  <a:cs typeface="Arial" pitchFamily="34" charset="0"/>
                </a:rPr>
                <a:t>chất</a:t>
              </a:r>
              <a:r>
                <a:rPr lang="nl-NL" sz="2400" dirty="0">
                  <a:solidFill>
                    <a:schemeClr val="bg1"/>
                  </a:solidFill>
                  <a:latin typeface="UTM Avo" panose="02040603050506020204" pitchFamily="18"/>
                  <a:cs typeface="Arial" pitchFamily="34" charset="0"/>
                </a:rPr>
                <a:t> </a:t>
              </a:r>
              <a:r>
                <a:rPr lang="nl-NL" sz="2400" dirty="0" err="1">
                  <a:solidFill>
                    <a:schemeClr val="bg1"/>
                  </a:solidFill>
                  <a:latin typeface="UTM Avo" panose="02040603050506020204" pitchFamily="18"/>
                  <a:cs typeface="Arial" pitchFamily="34" charset="0"/>
                </a:rPr>
                <a:t>đáng</a:t>
              </a:r>
              <a:r>
                <a:rPr lang="nl-NL" sz="2400" dirty="0">
                  <a:solidFill>
                    <a:schemeClr val="bg1"/>
                  </a:solidFill>
                  <a:latin typeface="UTM Avo" panose="02040603050506020204" pitchFamily="18"/>
                  <a:cs typeface="Arial" pitchFamily="34" charset="0"/>
                </a:rPr>
                <a:t> </a:t>
              </a:r>
              <a:r>
                <a:rPr lang="nl-NL" sz="2400" dirty="0" err="1">
                  <a:solidFill>
                    <a:schemeClr val="bg1"/>
                  </a:solidFill>
                  <a:latin typeface="UTM Avo" panose="02040603050506020204" pitchFamily="18"/>
                  <a:cs typeface="Arial" pitchFamily="34" charset="0"/>
                </a:rPr>
                <a:t>quý</a:t>
              </a:r>
              <a:r>
                <a:rPr lang="nl-NL" sz="2400" b="1" dirty="0">
                  <a:solidFill>
                    <a:schemeClr val="bg1"/>
                  </a:solidFill>
                  <a:latin typeface="UTM Avo" panose="02040603050506020204" pitchFamily="18"/>
                  <a:cs typeface="Arial" pitchFamily="34" charset="0"/>
                </a:rPr>
                <a:t>:</a:t>
              </a:r>
              <a:r>
                <a:rPr lang="nl-NL" sz="2400" dirty="0">
                  <a:solidFill>
                    <a:schemeClr val="bg1"/>
                  </a:solidFill>
                  <a:latin typeface="UTM Avo" panose="02040603050506020204" pitchFamily="18"/>
                  <a:cs typeface="Arial" pitchFamily="34" charset="0"/>
                </a:rPr>
                <a:t> </a:t>
              </a:r>
              <a:r>
                <a:rPr lang="nl-NL" sz="2400" dirty="0" err="1">
                  <a:solidFill>
                    <a:schemeClr val="bg1"/>
                  </a:solidFill>
                  <a:latin typeface="UTM Avo" panose="02040603050506020204" pitchFamily="18"/>
                  <a:cs typeface="Arial" pitchFamily="34" charset="0"/>
                </a:rPr>
                <a:t>cần</a:t>
              </a:r>
              <a:r>
                <a:rPr lang="nl-NL" sz="2400" dirty="0">
                  <a:solidFill>
                    <a:schemeClr val="bg1"/>
                  </a:solidFill>
                  <a:latin typeface="UTM Avo" panose="02040603050506020204" pitchFamily="18"/>
                  <a:cs typeface="Arial" pitchFamily="34" charset="0"/>
                </a:rPr>
                <a:t> </a:t>
              </a:r>
              <a:r>
                <a:rPr lang="nl-NL" sz="2400" dirty="0" err="1">
                  <a:solidFill>
                    <a:schemeClr val="bg1"/>
                  </a:solidFill>
                  <a:latin typeface="UTM Avo" panose="02040603050506020204" pitchFamily="18"/>
                  <a:cs typeface="Arial" pitchFamily="34" charset="0"/>
                </a:rPr>
                <a:t>cù</a:t>
              </a:r>
              <a:r>
                <a:rPr lang="nl-NL" sz="2400" dirty="0">
                  <a:solidFill>
                    <a:schemeClr val="bg1"/>
                  </a:solidFill>
                  <a:latin typeface="UTM Avo" panose="02040603050506020204" pitchFamily="18"/>
                  <a:cs typeface="Arial" pitchFamily="34" charset="0"/>
                </a:rPr>
                <a:t>, </a:t>
              </a:r>
              <a:r>
                <a:rPr lang="nl-NL" sz="2400" dirty="0" err="1">
                  <a:solidFill>
                    <a:schemeClr val="bg1"/>
                  </a:solidFill>
                  <a:latin typeface="UTM Avo" panose="02040603050506020204" pitchFamily="18"/>
                  <a:cs typeface="Arial" pitchFamily="34" charset="0"/>
                </a:rPr>
                <a:t>tình</a:t>
              </a:r>
              <a:r>
                <a:rPr lang="nl-NL" sz="2400" dirty="0">
                  <a:solidFill>
                    <a:schemeClr val="bg1"/>
                  </a:solidFill>
                  <a:latin typeface="UTM Avo" panose="02040603050506020204" pitchFamily="18"/>
                  <a:cs typeface="Arial" pitchFamily="34" charset="0"/>
                </a:rPr>
                <a:t> </a:t>
              </a:r>
              <a:r>
                <a:rPr lang="nl-NL" sz="2400" dirty="0" err="1">
                  <a:solidFill>
                    <a:schemeClr val="bg1"/>
                  </a:solidFill>
                  <a:latin typeface="UTM Avo" panose="02040603050506020204" pitchFamily="18"/>
                  <a:cs typeface="Arial" pitchFamily="34" charset="0"/>
                </a:rPr>
                <a:t>nghĩa</a:t>
              </a:r>
              <a:r>
                <a:rPr lang="nl-NL" sz="2400" dirty="0">
                  <a:solidFill>
                    <a:schemeClr val="bg1"/>
                  </a:solidFill>
                  <a:latin typeface="UTM Avo" panose="02040603050506020204" pitchFamily="18"/>
                  <a:cs typeface="Arial" pitchFamily="34" charset="0"/>
                </a:rPr>
                <a:t>.</a:t>
              </a:r>
              <a:endParaRPr lang="en-US" sz="2400" dirty="0">
                <a:solidFill>
                  <a:schemeClr val="bg1"/>
                </a:solidFill>
                <a:latin typeface="UTM Avo" panose="02040603050506020204" pitchFamily="18"/>
                <a:cs typeface="Arial" pitchFamily="34" charset="0"/>
              </a:endParaRPr>
            </a:p>
          </p:txBody>
        </p:sp>
      </p:grpSp>
      <p:grpSp>
        <p:nvGrpSpPr>
          <p:cNvPr id="19" name="Group 18">
            <a:extLst>
              <a:ext uri="{FF2B5EF4-FFF2-40B4-BE49-F238E27FC236}">
                <a16:creationId xmlns:a16="http://schemas.microsoft.com/office/drawing/2014/main" id="{C1844016-A6D7-88FE-1F69-DC217CCAFCB2}"/>
              </a:ext>
            </a:extLst>
          </p:cNvPr>
          <p:cNvGrpSpPr/>
          <p:nvPr/>
        </p:nvGrpSpPr>
        <p:grpSpPr>
          <a:xfrm>
            <a:off x="3890936" y="4760055"/>
            <a:ext cx="7975600" cy="2001064"/>
            <a:chOff x="996586" y="2247901"/>
            <a:chExt cx="10814414" cy="3001596"/>
          </a:xfrm>
        </p:grpSpPr>
        <p:pic>
          <p:nvPicPr>
            <p:cNvPr id="20" name="Picture 26">
              <a:extLst>
                <a:ext uri="{FF2B5EF4-FFF2-40B4-BE49-F238E27FC236}">
                  <a16:creationId xmlns:a16="http://schemas.microsoft.com/office/drawing/2014/main" id="{070DFF30-27AA-6281-5084-F5D16DCB8E3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96586" y="2247901"/>
              <a:ext cx="10814414" cy="3001596"/>
            </a:xfrm>
            <a:prstGeom prst="rect">
              <a:avLst/>
            </a:prstGeom>
          </p:spPr>
        </p:pic>
        <p:sp>
          <p:nvSpPr>
            <p:cNvPr id="21" name="Rectangle 20">
              <a:extLst>
                <a:ext uri="{FF2B5EF4-FFF2-40B4-BE49-F238E27FC236}">
                  <a16:creationId xmlns:a16="http://schemas.microsoft.com/office/drawing/2014/main" id="{3B654A3D-F652-BBFB-68EA-7A5AAA1C4977}"/>
                </a:ext>
              </a:extLst>
            </p:cNvPr>
            <p:cNvSpPr/>
            <p:nvPr/>
          </p:nvSpPr>
          <p:spPr>
            <a:xfrm>
              <a:off x="1209360" y="2400300"/>
              <a:ext cx="10385155" cy="2528769"/>
            </a:xfrm>
            <a:prstGeom prst="rect">
              <a:avLst/>
            </a:prstGeom>
          </p:spPr>
          <p:txBody>
            <a:bodyPr wrap="square">
              <a:spAutoFit/>
            </a:bodyPr>
            <a:lstStyle/>
            <a:p>
              <a:pPr algn="just" defTabSz="609630">
                <a:lnSpc>
                  <a:spcPct val="150000"/>
                </a:lnSpc>
              </a:pPr>
              <a:r>
                <a:rPr lang="vi-VN" sz="2400" dirty="0">
                  <a:solidFill>
                    <a:schemeClr val="bg1"/>
                  </a:solidFill>
                  <a:latin typeface="UTM Avo" panose="02040603050506020204" pitchFamily="18"/>
                  <a:cs typeface="Arial" pitchFamily="34" charset="0"/>
                </a:rPr>
                <a:t>Bài </a:t>
              </a:r>
              <a:r>
                <a:rPr lang="vi-VN" sz="2400">
                  <a:solidFill>
                    <a:schemeClr val="bg1"/>
                  </a:solidFill>
                  <a:latin typeface="UTM Avo" panose="02040603050506020204" pitchFamily="18"/>
                  <a:cs typeface="Arial" pitchFamily="34" charset="0"/>
                </a:rPr>
                <a:t>thơ </a:t>
              </a:r>
              <a:r>
                <a:rPr lang="vi-VN" sz="2400" i="1">
                  <a:solidFill>
                    <a:schemeClr val="bg1"/>
                  </a:solidFill>
                  <a:latin typeface="UTM Avo" panose="02040603050506020204" pitchFamily="18"/>
                  <a:cs typeface="Arial" pitchFamily="34" charset="0"/>
                </a:rPr>
                <a:t>Nhớ Việt Bắc </a:t>
              </a:r>
              <a:r>
                <a:rPr lang="vi-VN" sz="2400" dirty="0">
                  <a:solidFill>
                    <a:schemeClr val="bg1"/>
                  </a:solidFill>
                  <a:latin typeface="UTM Avo" panose="02040603050506020204" pitchFamily="18"/>
                  <a:cs typeface="Arial" pitchFamily="34" charset="0"/>
                </a:rPr>
                <a:t>đã khắc hoạ nên hình ảnh đồng bào các dân tộc Việt Bắc với những phẩm chất đáng quý</a:t>
              </a:r>
              <a:r>
                <a:rPr lang="vi-VN" sz="2400" b="1" dirty="0">
                  <a:solidFill>
                    <a:schemeClr val="bg1"/>
                  </a:solidFill>
                  <a:latin typeface="UTM Avo" panose="02040603050506020204" pitchFamily="18"/>
                  <a:cs typeface="Arial" pitchFamily="34" charset="0"/>
                </a:rPr>
                <a:t>:</a:t>
              </a:r>
              <a:r>
                <a:rPr lang="vi-VN" sz="2400" dirty="0">
                  <a:solidFill>
                    <a:schemeClr val="bg1"/>
                  </a:solidFill>
                  <a:latin typeface="UTM Avo" panose="02040603050506020204" pitchFamily="18"/>
                  <a:cs typeface="Arial" pitchFamily="34" charset="0"/>
                </a:rPr>
                <a:t> cần cù lao động, yêu đất nước.</a:t>
              </a:r>
              <a:endParaRPr lang="en-US" sz="2400" dirty="0">
                <a:solidFill>
                  <a:schemeClr val="bg1"/>
                </a:solidFill>
                <a:latin typeface="UTM Avo" panose="02040603050506020204" pitchFamily="18"/>
                <a:cs typeface="Arial" pitchFamily="34" charset="0"/>
              </a:endParaRPr>
            </a:p>
          </p:txBody>
        </p:sp>
      </p:grpSp>
      <p:pic>
        <p:nvPicPr>
          <p:cNvPr id="22" name="Picture 25">
            <a:extLst>
              <a:ext uri="{FF2B5EF4-FFF2-40B4-BE49-F238E27FC236}">
                <a16:creationId xmlns:a16="http://schemas.microsoft.com/office/drawing/2014/main" id="{BDC26432-E4C2-B3D7-47E6-54917A0E50C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511081" y="2159000"/>
            <a:ext cx="3561654" cy="2443879"/>
          </a:xfrm>
          <a:prstGeom prst="rect">
            <a:avLst/>
          </a:prstGeom>
        </p:spPr>
      </p:pic>
      <p:pic>
        <p:nvPicPr>
          <p:cNvPr id="23" name="Picture 6">
            <a:extLst>
              <a:ext uri="{FF2B5EF4-FFF2-40B4-BE49-F238E27FC236}">
                <a16:creationId xmlns:a16="http://schemas.microsoft.com/office/drawing/2014/main" id="{E8E892B3-F56D-F11F-3D87-CE8764ACAFC2}"/>
              </a:ext>
            </a:extLst>
          </p:cNvPr>
          <p:cNvPicPr>
            <a:picLocks noChangeAspect="1"/>
          </p:cNvPicPr>
          <p:nvPr/>
        </p:nvPicPr>
        <p:blipFill>
          <a:blip r:embed="rId7"/>
          <a:srcRect/>
          <a:stretch>
            <a:fillRect/>
          </a:stretch>
        </p:blipFill>
        <p:spPr>
          <a:xfrm>
            <a:off x="9262318" y="2795384"/>
            <a:ext cx="1103086" cy="2001063"/>
          </a:xfrm>
          <a:prstGeom prst="rect">
            <a:avLst/>
          </a:prstGeom>
        </p:spPr>
      </p:pic>
      <p:pic>
        <p:nvPicPr>
          <p:cNvPr id="24" name="Picture 8">
            <a:extLst>
              <a:ext uri="{FF2B5EF4-FFF2-40B4-BE49-F238E27FC236}">
                <a16:creationId xmlns:a16="http://schemas.microsoft.com/office/drawing/2014/main" id="{8321F706-4781-3B06-1AB1-53213E50F603}"/>
              </a:ext>
            </a:extLst>
          </p:cNvPr>
          <p:cNvPicPr>
            <a:picLocks noChangeAspect="1"/>
          </p:cNvPicPr>
          <p:nvPr/>
        </p:nvPicPr>
        <p:blipFill>
          <a:blip r:embed="rId8"/>
          <a:srcRect/>
          <a:stretch>
            <a:fillRect/>
          </a:stretch>
        </p:blipFill>
        <p:spPr>
          <a:xfrm>
            <a:off x="10365404" y="2851715"/>
            <a:ext cx="812800" cy="1888403"/>
          </a:xfrm>
          <a:prstGeom prst="rect">
            <a:avLst/>
          </a:prstGeom>
        </p:spPr>
      </p:pic>
      <p:pic>
        <p:nvPicPr>
          <p:cNvPr id="25" name="Picture 4">
            <a:extLst>
              <a:ext uri="{FF2B5EF4-FFF2-40B4-BE49-F238E27FC236}">
                <a16:creationId xmlns:a16="http://schemas.microsoft.com/office/drawing/2014/main" id="{4C5C1011-1BD4-58B7-AA23-4D223B928F76}"/>
              </a:ext>
            </a:extLst>
          </p:cNvPr>
          <p:cNvPicPr>
            <a:picLocks noChangeAspect="1"/>
          </p:cNvPicPr>
          <p:nvPr/>
        </p:nvPicPr>
        <p:blipFill>
          <a:blip r:embed="rId9"/>
          <a:srcRect/>
          <a:stretch>
            <a:fillRect/>
          </a:stretch>
        </p:blipFill>
        <p:spPr>
          <a:xfrm>
            <a:off x="380706" y="4602879"/>
            <a:ext cx="3161936" cy="2294891"/>
          </a:xfrm>
          <a:prstGeom prst="rect">
            <a:avLst/>
          </a:prstGeom>
        </p:spPr>
      </p:pic>
    </p:spTree>
    <p:extLst>
      <p:ext uri="{BB962C8B-B14F-4D97-AF65-F5344CB8AC3E}">
        <p14:creationId xmlns:p14="http://schemas.microsoft.com/office/powerpoint/2010/main" val="1574138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down)">
                                      <p:cBhvr>
                                        <p:cTn id="15" dur="500"/>
                                        <p:tgtEl>
                                          <p:spTgt spid="23"/>
                                        </p:tgtEl>
                                      </p:cBhvr>
                                    </p:animEffect>
                                  </p:childTnLst>
                                </p:cTn>
                              </p:par>
                              <p:par>
                                <p:cTn id="16" presetID="22" presetClass="entr" presetSubtype="4"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down)">
                                      <p:cBhvr>
                                        <p:cTn id="18" dur="500"/>
                                        <p:tgtEl>
                                          <p:spTgt spid="22"/>
                                        </p:tgtEl>
                                      </p:cBhvr>
                                    </p:animEffect>
                                  </p:childTnLst>
                                </p:cTn>
                              </p:par>
                              <p:par>
                                <p:cTn id="19" presetID="22" presetClass="entr" presetSubtype="4"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down)">
                                      <p:cBhvr>
                                        <p:cTn id="21" dur="500"/>
                                        <p:tgtEl>
                                          <p:spTgt spid="24"/>
                                        </p:tgtEl>
                                      </p:cBhvr>
                                    </p:animEffect>
                                  </p:childTnLst>
                                </p:cTn>
                              </p:par>
                              <p:par>
                                <p:cTn id="22" presetID="22" presetClass="entr" presetSubtype="4"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down)">
                                      <p:cBhvr>
                                        <p:cTn id="24" dur="500"/>
                                        <p:tgtEl>
                                          <p:spTgt spid="19"/>
                                        </p:tgtEl>
                                      </p:cBhvr>
                                    </p:animEffect>
                                  </p:childTnLst>
                                </p:cTn>
                              </p:par>
                              <p:par>
                                <p:cTn id="25" presetID="22" presetClass="entr" presetSubtype="4"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down)">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03F245F-1F62-F170-9F8C-F126336C777E}"/>
              </a:ext>
            </a:extLst>
          </p:cNvPr>
          <p:cNvGrpSpPr/>
          <p:nvPr/>
        </p:nvGrpSpPr>
        <p:grpSpPr>
          <a:xfrm>
            <a:off x="331745" y="1625275"/>
            <a:ext cx="3539215" cy="570654"/>
            <a:chOff x="1035064" y="2166257"/>
            <a:chExt cx="4777938" cy="820898"/>
          </a:xfrm>
        </p:grpSpPr>
        <p:sp>
          <p:nvSpPr>
            <p:cNvPr id="3" name="Pentagon 2">
              <a:extLst>
                <a:ext uri="{FF2B5EF4-FFF2-40B4-BE49-F238E27FC236}">
                  <a16:creationId xmlns:a16="http://schemas.microsoft.com/office/drawing/2014/main" id="{67D4DADF-9CA1-2276-0ABB-1EC957A6FC87}"/>
                </a:ext>
              </a:extLst>
            </p:cNvPr>
            <p:cNvSpPr/>
            <p:nvPr/>
          </p:nvSpPr>
          <p:spPr>
            <a:xfrm>
              <a:off x="1035064" y="2166257"/>
              <a:ext cx="4777938" cy="820898"/>
            </a:xfrm>
            <a:prstGeom prst="homePlate">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chemeClr val="bg1"/>
                </a:solidFill>
                <a:effectLst/>
                <a:uLnTx/>
                <a:uFillTx/>
                <a:latin typeface="UTM Avo" panose="02040603050506020204" pitchFamily="18"/>
              </a:endParaRPr>
            </a:p>
          </p:txBody>
        </p:sp>
        <p:sp>
          <p:nvSpPr>
            <p:cNvPr id="4" name="Rectangle 3">
              <a:extLst>
                <a:ext uri="{FF2B5EF4-FFF2-40B4-BE49-F238E27FC236}">
                  <a16:creationId xmlns:a16="http://schemas.microsoft.com/office/drawing/2014/main" id="{43C76B74-47F0-6B1E-3B46-E6115B067322}"/>
                </a:ext>
              </a:extLst>
            </p:cNvPr>
            <p:cNvSpPr/>
            <p:nvPr/>
          </p:nvSpPr>
          <p:spPr>
            <a:xfrm>
              <a:off x="1143327" y="2263915"/>
              <a:ext cx="4471367" cy="723240"/>
            </a:xfrm>
            <a:prstGeom prst="rect">
              <a:avLst/>
            </a:prstGeom>
          </p:spPr>
          <p:txBody>
            <a:bodyPr wrap="none">
              <a:spAutoFit/>
            </a:bodyPr>
            <a:lstStyle/>
            <a:p>
              <a:pPr marL="0" marR="0" lvl="0" indent="0" defTabSz="609630" eaLnBrk="1" fontAlgn="auto" latinLnBrk="0" hangingPunct="1">
                <a:lnSpc>
                  <a:spcPct val="100000"/>
                </a:lnSpc>
                <a:spcBef>
                  <a:spcPts val="0"/>
                </a:spcBef>
                <a:spcAft>
                  <a:spcPts val="0"/>
                </a:spcAft>
                <a:buClrTx/>
                <a:buSzTx/>
                <a:buFontTx/>
                <a:buNone/>
                <a:tabLst/>
                <a:defRPr/>
              </a:pPr>
              <a:r>
                <a:rPr kumimoji="0" lang="vi-VN" sz="2667" b="1" i="0" u="none" strike="noStrike" kern="0" cap="none" spc="0" normalizeH="0" baseline="0" noProof="0" dirty="0">
                  <a:ln>
                    <a:noFill/>
                  </a:ln>
                  <a:solidFill>
                    <a:schemeClr val="bg1"/>
                  </a:solidFill>
                  <a:effectLst/>
                  <a:uLnTx/>
                  <a:uFillTx/>
                  <a:latin typeface="UTM Avo" panose="02040603050506020204" pitchFamily="18"/>
                  <a:cs typeface="Arial" pitchFamily="34" charset="0"/>
                </a:rPr>
                <a:t>3. Học thuộc lòng</a:t>
              </a:r>
              <a:endParaRPr kumimoji="0" lang="en-US" sz="2667" b="0" i="0" u="none" strike="noStrike" kern="0" cap="none" spc="0" normalizeH="0" baseline="0" noProof="0" dirty="0">
                <a:ln>
                  <a:noFill/>
                </a:ln>
                <a:solidFill>
                  <a:schemeClr val="bg1"/>
                </a:solidFill>
                <a:effectLst/>
                <a:uLnTx/>
                <a:uFillTx/>
                <a:latin typeface="UTM Avo" panose="02040603050506020204" pitchFamily="18"/>
              </a:endParaRPr>
            </a:p>
          </p:txBody>
        </p:sp>
      </p:grpSp>
      <p:pic>
        <p:nvPicPr>
          <p:cNvPr id="27" name="Picture 15">
            <a:extLst>
              <a:ext uri="{FF2B5EF4-FFF2-40B4-BE49-F238E27FC236}">
                <a16:creationId xmlns:a16="http://schemas.microsoft.com/office/drawing/2014/main" id="{A9F3D411-A4E9-BCA6-74BF-94A610F9D44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694224">
            <a:off x="9612955" y="4465584"/>
            <a:ext cx="769136" cy="1419546"/>
          </a:xfrm>
          <a:prstGeom prst="rect">
            <a:avLst/>
          </a:prstGeom>
        </p:spPr>
      </p:pic>
      <p:pic>
        <p:nvPicPr>
          <p:cNvPr id="28" name="Picture 2">
            <a:extLst>
              <a:ext uri="{FF2B5EF4-FFF2-40B4-BE49-F238E27FC236}">
                <a16:creationId xmlns:a16="http://schemas.microsoft.com/office/drawing/2014/main" id="{49729F0E-7952-0890-275C-8F622E0FC0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297" y="2348497"/>
            <a:ext cx="5529310" cy="4162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3">
            <a:extLst>
              <a:ext uri="{FF2B5EF4-FFF2-40B4-BE49-F238E27FC236}">
                <a16:creationId xmlns:a16="http://schemas.microsoft.com/office/drawing/2014/main" id="{1040802E-9D42-2753-4FE5-BCAA167DA8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97844" y="4448096"/>
            <a:ext cx="5823859" cy="2295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Rectangle 29">
            <a:extLst>
              <a:ext uri="{FF2B5EF4-FFF2-40B4-BE49-F238E27FC236}">
                <a16:creationId xmlns:a16="http://schemas.microsoft.com/office/drawing/2014/main" id="{EC210617-872C-1A4A-B018-DA5BDBA7DC05}"/>
              </a:ext>
            </a:extLst>
          </p:cNvPr>
          <p:cNvSpPr/>
          <p:nvPr/>
        </p:nvSpPr>
        <p:spPr>
          <a:xfrm>
            <a:off x="2372952" y="2386554"/>
            <a:ext cx="1524000" cy="435219"/>
          </a:xfrm>
          <a:prstGeom prst="rect">
            <a:avLst/>
          </a:prstGeom>
          <a:solidFill>
            <a:srgbClr val="F79646">
              <a:lumMod val="60000"/>
              <a:lumOff val="40000"/>
            </a:srgbClr>
          </a:solidFill>
          <a:ln w="25400" cap="flat" cmpd="sng" algn="ctr">
            <a:no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white"/>
              </a:solidFill>
              <a:effectLst/>
              <a:uLnTx/>
              <a:uFillTx/>
              <a:latin typeface="Calibri"/>
              <a:ea typeface="+mn-ea"/>
              <a:cs typeface="+mn-cs"/>
            </a:endParaRPr>
          </a:p>
        </p:txBody>
      </p:sp>
      <p:sp>
        <p:nvSpPr>
          <p:cNvPr id="31" name="Rectangle 30">
            <a:extLst>
              <a:ext uri="{FF2B5EF4-FFF2-40B4-BE49-F238E27FC236}">
                <a16:creationId xmlns:a16="http://schemas.microsoft.com/office/drawing/2014/main" id="{5E79DAC9-8248-35BF-D957-A6648FC5DE0D}"/>
              </a:ext>
            </a:extLst>
          </p:cNvPr>
          <p:cNvSpPr/>
          <p:nvPr/>
        </p:nvSpPr>
        <p:spPr>
          <a:xfrm>
            <a:off x="2307637" y="3172885"/>
            <a:ext cx="1371600" cy="435219"/>
          </a:xfrm>
          <a:prstGeom prst="rect">
            <a:avLst/>
          </a:prstGeom>
          <a:solidFill>
            <a:srgbClr val="F79646">
              <a:lumMod val="60000"/>
              <a:lumOff val="40000"/>
            </a:srgbClr>
          </a:solidFill>
          <a:ln w="25400" cap="flat" cmpd="sng" algn="ctr">
            <a:no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white"/>
              </a:solidFill>
              <a:effectLst/>
              <a:uLnTx/>
              <a:uFillTx/>
              <a:latin typeface="Calibri"/>
              <a:ea typeface="+mn-ea"/>
              <a:cs typeface="+mn-cs"/>
            </a:endParaRPr>
          </a:p>
        </p:txBody>
      </p:sp>
      <p:sp>
        <p:nvSpPr>
          <p:cNvPr id="32" name="Rectangle 31">
            <a:extLst>
              <a:ext uri="{FF2B5EF4-FFF2-40B4-BE49-F238E27FC236}">
                <a16:creationId xmlns:a16="http://schemas.microsoft.com/office/drawing/2014/main" id="{B8BBEDA3-A377-23A2-B6ED-C6912F365325}"/>
              </a:ext>
            </a:extLst>
          </p:cNvPr>
          <p:cNvSpPr/>
          <p:nvPr/>
        </p:nvSpPr>
        <p:spPr>
          <a:xfrm>
            <a:off x="1101659" y="4448096"/>
            <a:ext cx="1944453" cy="435219"/>
          </a:xfrm>
          <a:prstGeom prst="rect">
            <a:avLst/>
          </a:prstGeom>
          <a:solidFill>
            <a:srgbClr val="F79646">
              <a:lumMod val="60000"/>
              <a:lumOff val="40000"/>
            </a:srgbClr>
          </a:solidFill>
          <a:ln w="25400" cap="flat" cmpd="sng" algn="ctr">
            <a:no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white"/>
              </a:solidFill>
              <a:effectLst/>
              <a:uLnTx/>
              <a:uFillTx/>
              <a:latin typeface="Calibri"/>
              <a:ea typeface="+mn-ea"/>
              <a:cs typeface="+mn-cs"/>
            </a:endParaRPr>
          </a:p>
        </p:txBody>
      </p:sp>
      <p:sp>
        <p:nvSpPr>
          <p:cNvPr id="33" name="Rectangle 32">
            <a:extLst>
              <a:ext uri="{FF2B5EF4-FFF2-40B4-BE49-F238E27FC236}">
                <a16:creationId xmlns:a16="http://schemas.microsoft.com/office/drawing/2014/main" id="{4A6ADBD3-E17C-CAEE-7C1A-EE9981938612}"/>
              </a:ext>
            </a:extLst>
          </p:cNvPr>
          <p:cNvSpPr/>
          <p:nvPr/>
        </p:nvSpPr>
        <p:spPr>
          <a:xfrm>
            <a:off x="2457110" y="5258608"/>
            <a:ext cx="1371600" cy="435219"/>
          </a:xfrm>
          <a:prstGeom prst="rect">
            <a:avLst/>
          </a:prstGeom>
          <a:solidFill>
            <a:srgbClr val="F79646">
              <a:lumMod val="60000"/>
              <a:lumOff val="40000"/>
            </a:srgbClr>
          </a:solidFill>
          <a:ln w="25400" cap="flat" cmpd="sng" algn="ctr">
            <a:no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white"/>
              </a:solidFill>
              <a:effectLst/>
              <a:uLnTx/>
              <a:uFillTx/>
              <a:latin typeface="Calibri"/>
              <a:ea typeface="+mn-ea"/>
              <a:cs typeface="+mn-cs"/>
            </a:endParaRPr>
          </a:p>
        </p:txBody>
      </p:sp>
      <p:sp>
        <p:nvSpPr>
          <p:cNvPr id="34" name="Rectangle 33">
            <a:extLst>
              <a:ext uri="{FF2B5EF4-FFF2-40B4-BE49-F238E27FC236}">
                <a16:creationId xmlns:a16="http://schemas.microsoft.com/office/drawing/2014/main" id="{8DA2D903-24C9-B6EA-4B0D-B0A107C31604}"/>
              </a:ext>
            </a:extLst>
          </p:cNvPr>
          <p:cNvSpPr/>
          <p:nvPr/>
        </p:nvSpPr>
        <p:spPr>
          <a:xfrm>
            <a:off x="6446933" y="4510189"/>
            <a:ext cx="1121229" cy="435219"/>
          </a:xfrm>
          <a:prstGeom prst="rect">
            <a:avLst/>
          </a:prstGeom>
          <a:solidFill>
            <a:srgbClr val="F79646">
              <a:lumMod val="60000"/>
              <a:lumOff val="40000"/>
            </a:srgbClr>
          </a:solidFill>
          <a:ln w="25400" cap="flat" cmpd="sng" algn="ctr">
            <a:no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white"/>
              </a:solidFill>
              <a:effectLst/>
              <a:uLnTx/>
              <a:uFillTx/>
              <a:latin typeface="Calibri"/>
              <a:ea typeface="+mn-ea"/>
              <a:cs typeface="+mn-cs"/>
            </a:endParaRPr>
          </a:p>
        </p:txBody>
      </p:sp>
      <p:sp>
        <p:nvSpPr>
          <p:cNvPr id="35" name="Rectangle 34">
            <a:extLst>
              <a:ext uri="{FF2B5EF4-FFF2-40B4-BE49-F238E27FC236}">
                <a16:creationId xmlns:a16="http://schemas.microsoft.com/office/drawing/2014/main" id="{63B17F74-31B4-B8FA-1FFF-C1AF47A1ED41}"/>
              </a:ext>
            </a:extLst>
          </p:cNvPr>
          <p:cNvSpPr/>
          <p:nvPr/>
        </p:nvSpPr>
        <p:spPr>
          <a:xfrm>
            <a:off x="8877639" y="5378310"/>
            <a:ext cx="1714501" cy="435219"/>
          </a:xfrm>
          <a:prstGeom prst="rect">
            <a:avLst/>
          </a:prstGeom>
          <a:solidFill>
            <a:srgbClr val="F79646">
              <a:lumMod val="60000"/>
              <a:lumOff val="40000"/>
            </a:srgbClr>
          </a:solidFill>
          <a:ln w="25400" cap="flat" cmpd="sng" algn="ctr">
            <a:no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white"/>
              </a:solidFill>
              <a:effectLst/>
              <a:uLnTx/>
              <a:uFillTx/>
              <a:latin typeface="Calibri"/>
              <a:ea typeface="+mn-ea"/>
              <a:cs typeface="+mn-cs"/>
            </a:endParaRPr>
          </a:p>
        </p:txBody>
      </p:sp>
      <p:sp>
        <p:nvSpPr>
          <p:cNvPr id="36" name="Rectangle 35">
            <a:extLst>
              <a:ext uri="{FF2B5EF4-FFF2-40B4-BE49-F238E27FC236}">
                <a16:creationId xmlns:a16="http://schemas.microsoft.com/office/drawing/2014/main" id="{A771C5D9-C78C-8528-F013-8DC8EFE407A3}"/>
              </a:ext>
            </a:extLst>
          </p:cNvPr>
          <p:cNvSpPr/>
          <p:nvPr/>
        </p:nvSpPr>
        <p:spPr>
          <a:xfrm>
            <a:off x="6923072" y="5839655"/>
            <a:ext cx="1714501" cy="435219"/>
          </a:xfrm>
          <a:prstGeom prst="rect">
            <a:avLst/>
          </a:prstGeom>
          <a:solidFill>
            <a:srgbClr val="F79646">
              <a:lumMod val="60000"/>
              <a:lumOff val="40000"/>
            </a:srgbClr>
          </a:solidFill>
          <a:ln w="25400" cap="flat" cmpd="sng" algn="ctr">
            <a:no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white"/>
              </a:solidFill>
              <a:effectLst/>
              <a:uLnTx/>
              <a:uFillTx/>
              <a:latin typeface="Calibri"/>
              <a:ea typeface="+mn-ea"/>
              <a:cs typeface="+mn-cs"/>
            </a:endParaRPr>
          </a:p>
        </p:txBody>
      </p:sp>
      <p:sp>
        <p:nvSpPr>
          <p:cNvPr id="37" name="Rectangle 36">
            <a:extLst>
              <a:ext uri="{FF2B5EF4-FFF2-40B4-BE49-F238E27FC236}">
                <a16:creationId xmlns:a16="http://schemas.microsoft.com/office/drawing/2014/main" id="{A0E0FD66-AE2B-40A7-BA71-5DD6C366E466}"/>
              </a:ext>
            </a:extLst>
          </p:cNvPr>
          <p:cNvSpPr/>
          <p:nvPr/>
        </p:nvSpPr>
        <p:spPr>
          <a:xfrm>
            <a:off x="4564326" y="4448096"/>
            <a:ext cx="1319612" cy="435219"/>
          </a:xfrm>
          <a:prstGeom prst="rect">
            <a:avLst/>
          </a:prstGeom>
          <a:solidFill>
            <a:srgbClr val="F79646">
              <a:lumMod val="60000"/>
              <a:lumOff val="40000"/>
            </a:srgbClr>
          </a:solidFill>
          <a:ln w="25400" cap="flat" cmpd="sng" algn="ctr">
            <a:no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white"/>
              </a:solidFill>
              <a:effectLst/>
              <a:uLnTx/>
              <a:uFillTx/>
              <a:latin typeface="Calibri"/>
              <a:ea typeface="+mn-ea"/>
              <a:cs typeface="+mn-cs"/>
            </a:endParaRPr>
          </a:p>
        </p:txBody>
      </p:sp>
      <p:pic>
        <p:nvPicPr>
          <p:cNvPr id="38" name="Picture 3">
            <a:extLst>
              <a:ext uri="{FF2B5EF4-FFF2-40B4-BE49-F238E27FC236}">
                <a16:creationId xmlns:a16="http://schemas.microsoft.com/office/drawing/2014/main" id="{4BF1B739-578E-1F43-F99E-7398E64B637B}"/>
              </a:ext>
            </a:extLst>
          </p:cNvPr>
          <p:cNvPicPr>
            <a:picLocks noChangeAspect="1"/>
          </p:cNvPicPr>
          <p:nvPr/>
        </p:nvPicPr>
        <p:blipFill>
          <a:blip r:embed="rId7"/>
          <a:srcRect/>
          <a:stretch>
            <a:fillRect/>
          </a:stretch>
        </p:blipFill>
        <p:spPr>
          <a:xfrm>
            <a:off x="7433185" y="2174728"/>
            <a:ext cx="2408775" cy="2174985"/>
          </a:xfrm>
          <a:prstGeom prst="rect">
            <a:avLst/>
          </a:prstGeom>
        </p:spPr>
      </p:pic>
    </p:spTree>
    <p:extLst>
      <p:ext uri="{BB962C8B-B14F-4D97-AF65-F5344CB8AC3E}">
        <p14:creationId xmlns:p14="http://schemas.microsoft.com/office/powerpoint/2010/main" val="1562303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par>
                                <p:cTn id="13" presetID="16" presetClass="entr" presetSubtype="21"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arn(inVertical)">
                                      <p:cBhvr>
                                        <p:cTn id="15" dur="500"/>
                                        <p:tgtEl>
                                          <p:spTgt spid="29"/>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30"/>
                                        </p:tgtEl>
                                        <p:attrNameLst>
                                          <p:attrName>style.visibility</p:attrName>
                                        </p:attrNameLst>
                                      </p:cBhvr>
                                      <p:to>
                                        <p:strVal val="visible"/>
                                      </p:to>
                                    </p:set>
                                    <p:anim calcmode="lin" valueType="num">
                                      <p:cBhvr>
                                        <p:cTn id="20" dur="500" fill="hold"/>
                                        <p:tgtEl>
                                          <p:spTgt spid="30"/>
                                        </p:tgtEl>
                                        <p:attrNameLst>
                                          <p:attrName>ppt_w</p:attrName>
                                        </p:attrNameLst>
                                      </p:cBhvr>
                                      <p:tavLst>
                                        <p:tav tm="0">
                                          <p:val>
                                            <p:fltVal val="0"/>
                                          </p:val>
                                        </p:tav>
                                        <p:tav tm="100000">
                                          <p:val>
                                            <p:strVal val="#ppt_w"/>
                                          </p:val>
                                        </p:tav>
                                      </p:tavLst>
                                    </p:anim>
                                    <p:anim calcmode="lin" valueType="num">
                                      <p:cBhvr>
                                        <p:cTn id="21" dur="500" fill="hold"/>
                                        <p:tgtEl>
                                          <p:spTgt spid="30"/>
                                        </p:tgtEl>
                                        <p:attrNameLst>
                                          <p:attrName>ppt_h</p:attrName>
                                        </p:attrNameLst>
                                      </p:cBhvr>
                                      <p:tavLst>
                                        <p:tav tm="0">
                                          <p:val>
                                            <p:fltVal val="0"/>
                                          </p:val>
                                        </p:tav>
                                        <p:tav tm="100000">
                                          <p:val>
                                            <p:strVal val="#ppt_h"/>
                                          </p:val>
                                        </p:tav>
                                      </p:tavLst>
                                    </p:anim>
                                    <p:animEffect transition="in" filter="fade">
                                      <p:cBhvr>
                                        <p:cTn id="22" dur="500"/>
                                        <p:tgtEl>
                                          <p:spTgt spid="30"/>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p:cTn id="25" dur="500" fill="hold"/>
                                        <p:tgtEl>
                                          <p:spTgt spid="31"/>
                                        </p:tgtEl>
                                        <p:attrNameLst>
                                          <p:attrName>ppt_w</p:attrName>
                                        </p:attrNameLst>
                                      </p:cBhvr>
                                      <p:tavLst>
                                        <p:tav tm="0">
                                          <p:val>
                                            <p:fltVal val="0"/>
                                          </p:val>
                                        </p:tav>
                                        <p:tav tm="100000">
                                          <p:val>
                                            <p:strVal val="#ppt_w"/>
                                          </p:val>
                                        </p:tav>
                                      </p:tavLst>
                                    </p:anim>
                                    <p:anim calcmode="lin" valueType="num">
                                      <p:cBhvr>
                                        <p:cTn id="26" dur="500" fill="hold"/>
                                        <p:tgtEl>
                                          <p:spTgt spid="31"/>
                                        </p:tgtEl>
                                        <p:attrNameLst>
                                          <p:attrName>ppt_h</p:attrName>
                                        </p:attrNameLst>
                                      </p:cBhvr>
                                      <p:tavLst>
                                        <p:tav tm="0">
                                          <p:val>
                                            <p:fltVal val="0"/>
                                          </p:val>
                                        </p:tav>
                                        <p:tav tm="100000">
                                          <p:val>
                                            <p:strVal val="#ppt_h"/>
                                          </p:val>
                                        </p:tav>
                                      </p:tavLst>
                                    </p:anim>
                                    <p:animEffect transition="in" filter="fade">
                                      <p:cBhvr>
                                        <p:cTn id="27" dur="500"/>
                                        <p:tgtEl>
                                          <p:spTgt spid="31"/>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37"/>
                                        </p:tgtEl>
                                        <p:attrNameLst>
                                          <p:attrName>style.visibility</p:attrName>
                                        </p:attrNameLst>
                                      </p:cBhvr>
                                      <p:to>
                                        <p:strVal val="visible"/>
                                      </p:to>
                                    </p:set>
                                    <p:anim calcmode="lin" valueType="num">
                                      <p:cBhvr>
                                        <p:cTn id="30" dur="500" fill="hold"/>
                                        <p:tgtEl>
                                          <p:spTgt spid="37"/>
                                        </p:tgtEl>
                                        <p:attrNameLst>
                                          <p:attrName>ppt_w</p:attrName>
                                        </p:attrNameLst>
                                      </p:cBhvr>
                                      <p:tavLst>
                                        <p:tav tm="0">
                                          <p:val>
                                            <p:fltVal val="0"/>
                                          </p:val>
                                        </p:tav>
                                        <p:tav tm="100000">
                                          <p:val>
                                            <p:strVal val="#ppt_w"/>
                                          </p:val>
                                        </p:tav>
                                      </p:tavLst>
                                    </p:anim>
                                    <p:anim calcmode="lin" valueType="num">
                                      <p:cBhvr>
                                        <p:cTn id="31" dur="500" fill="hold"/>
                                        <p:tgtEl>
                                          <p:spTgt spid="37"/>
                                        </p:tgtEl>
                                        <p:attrNameLst>
                                          <p:attrName>ppt_h</p:attrName>
                                        </p:attrNameLst>
                                      </p:cBhvr>
                                      <p:tavLst>
                                        <p:tav tm="0">
                                          <p:val>
                                            <p:fltVal val="0"/>
                                          </p:val>
                                        </p:tav>
                                        <p:tav tm="100000">
                                          <p:val>
                                            <p:strVal val="#ppt_h"/>
                                          </p:val>
                                        </p:tav>
                                      </p:tavLst>
                                    </p:anim>
                                    <p:animEffect transition="in" filter="fade">
                                      <p:cBhvr>
                                        <p:cTn id="32" dur="500"/>
                                        <p:tgtEl>
                                          <p:spTgt spid="37"/>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p:cTn id="35" dur="500" fill="hold"/>
                                        <p:tgtEl>
                                          <p:spTgt spid="32"/>
                                        </p:tgtEl>
                                        <p:attrNameLst>
                                          <p:attrName>ppt_w</p:attrName>
                                        </p:attrNameLst>
                                      </p:cBhvr>
                                      <p:tavLst>
                                        <p:tav tm="0">
                                          <p:val>
                                            <p:fltVal val="0"/>
                                          </p:val>
                                        </p:tav>
                                        <p:tav tm="100000">
                                          <p:val>
                                            <p:strVal val="#ppt_w"/>
                                          </p:val>
                                        </p:tav>
                                      </p:tavLst>
                                    </p:anim>
                                    <p:anim calcmode="lin" valueType="num">
                                      <p:cBhvr>
                                        <p:cTn id="36" dur="500" fill="hold"/>
                                        <p:tgtEl>
                                          <p:spTgt spid="32"/>
                                        </p:tgtEl>
                                        <p:attrNameLst>
                                          <p:attrName>ppt_h</p:attrName>
                                        </p:attrNameLst>
                                      </p:cBhvr>
                                      <p:tavLst>
                                        <p:tav tm="0">
                                          <p:val>
                                            <p:fltVal val="0"/>
                                          </p:val>
                                        </p:tav>
                                        <p:tav tm="100000">
                                          <p:val>
                                            <p:strVal val="#ppt_h"/>
                                          </p:val>
                                        </p:tav>
                                      </p:tavLst>
                                    </p:anim>
                                    <p:animEffect transition="in" filter="fade">
                                      <p:cBhvr>
                                        <p:cTn id="37" dur="500"/>
                                        <p:tgtEl>
                                          <p:spTgt spid="32"/>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33"/>
                                        </p:tgtEl>
                                        <p:attrNameLst>
                                          <p:attrName>style.visibility</p:attrName>
                                        </p:attrNameLst>
                                      </p:cBhvr>
                                      <p:to>
                                        <p:strVal val="visible"/>
                                      </p:to>
                                    </p:set>
                                    <p:anim calcmode="lin" valueType="num">
                                      <p:cBhvr>
                                        <p:cTn id="40" dur="500" fill="hold"/>
                                        <p:tgtEl>
                                          <p:spTgt spid="33"/>
                                        </p:tgtEl>
                                        <p:attrNameLst>
                                          <p:attrName>ppt_w</p:attrName>
                                        </p:attrNameLst>
                                      </p:cBhvr>
                                      <p:tavLst>
                                        <p:tav tm="0">
                                          <p:val>
                                            <p:fltVal val="0"/>
                                          </p:val>
                                        </p:tav>
                                        <p:tav tm="100000">
                                          <p:val>
                                            <p:strVal val="#ppt_w"/>
                                          </p:val>
                                        </p:tav>
                                      </p:tavLst>
                                    </p:anim>
                                    <p:anim calcmode="lin" valueType="num">
                                      <p:cBhvr>
                                        <p:cTn id="41" dur="500" fill="hold"/>
                                        <p:tgtEl>
                                          <p:spTgt spid="33"/>
                                        </p:tgtEl>
                                        <p:attrNameLst>
                                          <p:attrName>ppt_h</p:attrName>
                                        </p:attrNameLst>
                                      </p:cBhvr>
                                      <p:tavLst>
                                        <p:tav tm="0">
                                          <p:val>
                                            <p:fltVal val="0"/>
                                          </p:val>
                                        </p:tav>
                                        <p:tav tm="100000">
                                          <p:val>
                                            <p:strVal val="#ppt_h"/>
                                          </p:val>
                                        </p:tav>
                                      </p:tavLst>
                                    </p:anim>
                                    <p:animEffect transition="in" filter="fade">
                                      <p:cBhvr>
                                        <p:cTn id="42" dur="500"/>
                                        <p:tgtEl>
                                          <p:spTgt spid="33"/>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anim calcmode="lin" valueType="num">
                                      <p:cBhvr>
                                        <p:cTn id="45" dur="500" fill="hold"/>
                                        <p:tgtEl>
                                          <p:spTgt spid="34"/>
                                        </p:tgtEl>
                                        <p:attrNameLst>
                                          <p:attrName>ppt_w</p:attrName>
                                        </p:attrNameLst>
                                      </p:cBhvr>
                                      <p:tavLst>
                                        <p:tav tm="0">
                                          <p:val>
                                            <p:fltVal val="0"/>
                                          </p:val>
                                        </p:tav>
                                        <p:tav tm="100000">
                                          <p:val>
                                            <p:strVal val="#ppt_w"/>
                                          </p:val>
                                        </p:tav>
                                      </p:tavLst>
                                    </p:anim>
                                    <p:anim calcmode="lin" valueType="num">
                                      <p:cBhvr>
                                        <p:cTn id="46" dur="500" fill="hold"/>
                                        <p:tgtEl>
                                          <p:spTgt spid="34"/>
                                        </p:tgtEl>
                                        <p:attrNameLst>
                                          <p:attrName>ppt_h</p:attrName>
                                        </p:attrNameLst>
                                      </p:cBhvr>
                                      <p:tavLst>
                                        <p:tav tm="0">
                                          <p:val>
                                            <p:fltVal val="0"/>
                                          </p:val>
                                        </p:tav>
                                        <p:tav tm="100000">
                                          <p:val>
                                            <p:strVal val="#ppt_h"/>
                                          </p:val>
                                        </p:tav>
                                      </p:tavLst>
                                    </p:anim>
                                    <p:animEffect transition="in" filter="fade">
                                      <p:cBhvr>
                                        <p:cTn id="47" dur="500"/>
                                        <p:tgtEl>
                                          <p:spTgt spid="34"/>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35"/>
                                        </p:tgtEl>
                                        <p:attrNameLst>
                                          <p:attrName>style.visibility</p:attrName>
                                        </p:attrNameLst>
                                      </p:cBhvr>
                                      <p:to>
                                        <p:strVal val="visible"/>
                                      </p:to>
                                    </p:set>
                                    <p:anim calcmode="lin" valueType="num">
                                      <p:cBhvr>
                                        <p:cTn id="50" dur="500" fill="hold"/>
                                        <p:tgtEl>
                                          <p:spTgt spid="35"/>
                                        </p:tgtEl>
                                        <p:attrNameLst>
                                          <p:attrName>ppt_w</p:attrName>
                                        </p:attrNameLst>
                                      </p:cBhvr>
                                      <p:tavLst>
                                        <p:tav tm="0">
                                          <p:val>
                                            <p:fltVal val="0"/>
                                          </p:val>
                                        </p:tav>
                                        <p:tav tm="100000">
                                          <p:val>
                                            <p:strVal val="#ppt_w"/>
                                          </p:val>
                                        </p:tav>
                                      </p:tavLst>
                                    </p:anim>
                                    <p:anim calcmode="lin" valueType="num">
                                      <p:cBhvr>
                                        <p:cTn id="51" dur="500" fill="hold"/>
                                        <p:tgtEl>
                                          <p:spTgt spid="35"/>
                                        </p:tgtEl>
                                        <p:attrNameLst>
                                          <p:attrName>ppt_h</p:attrName>
                                        </p:attrNameLst>
                                      </p:cBhvr>
                                      <p:tavLst>
                                        <p:tav tm="0">
                                          <p:val>
                                            <p:fltVal val="0"/>
                                          </p:val>
                                        </p:tav>
                                        <p:tav tm="100000">
                                          <p:val>
                                            <p:strVal val="#ppt_h"/>
                                          </p:val>
                                        </p:tav>
                                      </p:tavLst>
                                    </p:anim>
                                    <p:animEffect transition="in" filter="fade">
                                      <p:cBhvr>
                                        <p:cTn id="52" dur="500"/>
                                        <p:tgtEl>
                                          <p:spTgt spid="35"/>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36"/>
                                        </p:tgtEl>
                                        <p:attrNameLst>
                                          <p:attrName>style.visibility</p:attrName>
                                        </p:attrNameLst>
                                      </p:cBhvr>
                                      <p:to>
                                        <p:strVal val="visible"/>
                                      </p:to>
                                    </p:set>
                                    <p:anim calcmode="lin" valueType="num">
                                      <p:cBhvr>
                                        <p:cTn id="55" dur="500" fill="hold"/>
                                        <p:tgtEl>
                                          <p:spTgt spid="36"/>
                                        </p:tgtEl>
                                        <p:attrNameLst>
                                          <p:attrName>ppt_w</p:attrName>
                                        </p:attrNameLst>
                                      </p:cBhvr>
                                      <p:tavLst>
                                        <p:tav tm="0">
                                          <p:val>
                                            <p:fltVal val="0"/>
                                          </p:val>
                                        </p:tav>
                                        <p:tav tm="100000">
                                          <p:val>
                                            <p:strVal val="#ppt_w"/>
                                          </p:val>
                                        </p:tav>
                                      </p:tavLst>
                                    </p:anim>
                                    <p:anim calcmode="lin" valueType="num">
                                      <p:cBhvr>
                                        <p:cTn id="56" dur="500" fill="hold"/>
                                        <p:tgtEl>
                                          <p:spTgt spid="36"/>
                                        </p:tgtEl>
                                        <p:attrNameLst>
                                          <p:attrName>ppt_h</p:attrName>
                                        </p:attrNameLst>
                                      </p:cBhvr>
                                      <p:tavLst>
                                        <p:tav tm="0">
                                          <p:val>
                                            <p:fltVal val="0"/>
                                          </p:val>
                                        </p:tav>
                                        <p:tav tm="100000">
                                          <p:val>
                                            <p:strVal val="#ppt_h"/>
                                          </p:val>
                                        </p:tav>
                                      </p:tavLst>
                                    </p:anim>
                                    <p:animEffect transition="in" filter="fade">
                                      <p:cBhvr>
                                        <p:cTn id="5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P spid="34" grpId="0" animBg="1"/>
      <p:bldP spid="35" grpId="0" animBg="1"/>
      <p:bldP spid="36" grpId="0" animBg="1"/>
      <p:bldP spid="3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B1BDC085-DEE6-4FCC-6E95-A4BE3711DCF6}"/>
              </a:ext>
            </a:extLst>
          </p:cNvPr>
          <p:cNvPicPr>
            <a:picLocks noChangeAspect="1"/>
          </p:cNvPicPr>
          <p:nvPr/>
        </p:nvPicPr>
        <p:blipFill>
          <a:blip r:embed="rId4"/>
          <a:stretch>
            <a:fillRect/>
          </a:stretch>
        </p:blipFill>
        <p:spPr>
          <a:xfrm>
            <a:off x="4501083" y="3015453"/>
            <a:ext cx="3189835" cy="1764777"/>
          </a:xfrm>
          <a:prstGeom prst="rect">
            <a:avLst/>
          </a:prstGeom>
        </p:spPr>
      </p:pic>
    </p:spTree>
    <p:extLst>
      <p:ext uri="{BB962C8B-B14F-4D97-AF65-F5344CB8AC3E}">
        <p14:creationId xmlns:p14="http://schemas.microsoft.com/office/powerpoint/2010/main" val="1820456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80EF9966-2A42-ACE0-2FE6-3D951F3D3ADE}"/>
              </a:ext>
            </a:extLst>
          </p:cNvPr>
          <p:cNvPicPr>
            <a:picLocks noChangeAspect="1"/>
          </p:cNvPicPr>
          <p:nvPr/>
        </p:nvPicPr>
        <p:blipFill>
          <a:blip r:embed="rId4"/>
          <a:stretch>
            <a:fillRect/>
          </a:stretch>
        </p:blipFill>
        <p:spPr>
          <a:xfrm>
            <a:off x="4501083" y="3015453"/>
            <a:ext cx="3189835" cy="1764777"/>
          </a:xfrm>
          <a:prstGeom prst="rect">
            <a:avLst/>
          </a:prstGeom>
        </p:spPr>
      </p:pic>
    </p:spTree>
    <p:extLst>
      <p:ext uri="{BB962C8B-B14F-4D97-AF65-F5344CB8AC3E}">
        <p14:creationId xmlns:p14="http://schemas.microsoft.com/office/powerpoint/2010/main" val="9402206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1" name="Group 3">
            <a:extLst>
              <a:ext uri="{FF2B5EF4-FFF2-40B4-BE49-F238E27FC236}">
                <a16:creationId xmlns:a16="http://schemas.microsoft.com/office/drawing/2014/main" id="{7FB48C71-C6CA-2FB6-E262-E93943E5579A}"/>
              </a:ext>
            </a:extLst>
          </p:cNvPr>
          <p:cNvGrpSpPr/>
          <p:nvPr/>
        </p:nvGrpSpPr>
        <p:grpSpPr>
          <a:xfrm>
            <a:off x="679892" y="1887014"/>
            <a:ext cx="3994502" cy="2034901"/>
            <a:chOff x="0" y="0"/>
            <a:chExt cx="6086895" cy="2408132"/>
          </a:xfrm>
        </p:grpSpPr>
        <p:sp>
          <p:nvSpPr>
            <p:cNvPr id="22" name="Freeform 4">
              <a:extLst>
                <a:ext uri="{FF2B5EF4-FFF2-40B4-BE49-F238E27FC236}">
                  <a16:creationId xmlns:a16="http://schemas.microsoft.com/office/drawing/2014/main" id="{2B4AC19A-2638-A67F-1B8C-74FC4783F1B8}"/>
                </a:ext>
              </a:extLst>
            </p:cNvPr>
            <p:cNvSpPr/>
            <p:nvPr/>
          </p:nvSpPr>
          <p:spPr>
            <a:xfrm>
              <a:off x="0" y="0"/>
              <a:ext cx="6086895" cy="2408132"/>
            </a:xfrm>
            <a:custGeom>
              <a:avLst/>
              <a:gdLst/>
              <a:ahLst/>
              <a:cxnLst/>
              <a:rect l="l" t="t" r="r" b="b"/>
              <a:pathLst>
                <a:path w="6086895" h="2408132">
                  <a:moveTo>
                    <a:pt x="5962435" y="2408132"/>
                  </a:moveTo>
                  <a:lnTo>
                    <a:pt x="124460" y="2408132"/>
                  </a:lnTo>
                  <a:cubicBezTo>
                    <a:pt x="55880" y="2408132"/>
                    <a:pt x="0" y="2352252"/>
                    <a:pt x="0" y="2283672"/>
                  </a:cubicBezTo>
                  <a:lnTo>
                    <a:pt x="0" y="124460"/>
                  </a:lnTo>
                  <a:cubicBezTo>
                    <a:pt x="0" y="55880"/>
                    <a:pt x="55880" y="0"/>
                    <a:pt x="124460" y="0"/>
                  </a:cubicBezTo>
                  <a:lnTo>
                    <a:pt x="5962435" y="0"/>
                  </a:lnTo>
                  <a:cubicBezTo>
                    <a:pt x="6031015" y="0"/>
                    <a:pt x="6086895" y="55880"/>
                    <a:pt x="6086895" y="124460"/>
                  </a:cubicBezTo>
                  <a:lnTo>
                    <a:pt x="6086895" y="2283672"/>
                  </a:lnTo>
                  <a:cubicBezTo>
                    <a:pt x="6086895" y="2352253"/>
                    <a:pt x="6031015" y="2408132"/>
                    <a:pt x="5962435" y="2408132"/>
                  </a:cubicBezTo>
                  <a:close/>
                </a:path>
              </a:pathLst>
            </a:custGeom>
            <a:solidFill>
              <a:srgbClr val="FFFFFF"/>
            </a:solidFill>
          </p:spPr>
        </p:sp>
      </p:grpSp>
      <p:grpSp>
        <p:nvGrpSpPr>
          <p:cNvPr id="23" name="Group 5">
            <a:extLst>
              <a:ext uri="{FF2B5EF4-FFF2-40B4-BE49-F238E27FC236}">
                <a16:creationId xmlns:a16="http://schemas.microsoft.com/office/drawing/2014/main" id="{6A4B6B9E-487D-9A21-F65D-B100124CBA4A}"/>
              </a:ext>
            </a:extLst>
          </p:cNvPr>
          <p:cNvGrpSpPr/>
          <p:nvPr/>
        </p:nvGrpSpPr>
        <p:grpSpPr>
          <a:xfrm>
            <a:off x="1150126" y="1656662"/>
            <a:ext cx="2985969" cy="625803"/>
            <a:chOff x="0" y="0"/>
            <a:chExt cx="4789490" cy="1003787"/>
          </a:xfrm>
        </p:grpSpPr>
        <p:sp>
          <p:nvSpPr>
            <p:cNvPr id="24" name="Freeform 6">
              <a:extLst>
                <a:ext uri="{FF2B5EF4-FFF2-40B4-BE49-F238E27FC236}">
                  <a16:creationId xmlns:a16="http://schemas.microsoft.com/office/drawing/2014/main" id="{53F1C161-A4D0-9D3F-7AFA-1C3C6BA34C75}"/>
                </a:ext>
              </a:extLst>
            </p:cNvPr>
            <p:cNvSpPr/>
            <p:nvPr/>
          </p:nvSpPr>
          <p:spPr>
            <a:xfrm>
              <a:off x="0" y="0"/>
              <a:ext cx="4789491" cy="1003787"/>
            </a:xfrm>
            <a:custGeom>
              <a:avLst/>
              <a:gdLst/>
              <a:ahLst/>
              <a:cxnLst/>
              <a:rect l="l" t="t" r="r" b="b"/>
              <a:pathLst>
                <a:path w="4789491" h="1003787">
                  <a:moveTo>
                    <a:pt x="4665030" y="1003787"/>
                  </a:moveTo>
                  <a:lnTo>
                    <a:pt x="124460" y="1003787"/>
                  </a:lnTo>
                  <a:cubicBezTo>
                    <a:pt x="55880" y="1003787"/>
                    <a:pt x="0" y="947907"/>
                    <a:pt x="0" y="879327"/>
                  </a:cubicBezTo>
                  <a:lnTo>
                    <a:pt x="0" y="124460"/>
                  </a:lnTo>
                  <a:cubicBezTo>
                    <a:pt x="0" y="55880"/>
                    <a:pt x="55880" y="0"/>
                    <a:pt x="124460" y="0"/>
                  </a:cubicBezTo>
                  <a:lnTo>
                    <a:pt x="4665030" y="0"/>
                  </a:lnTo>
                  <a:cubicBezTo>
                    <a:pt x="4733610" y="0"/>
                    <a:pt x="4789491" y="55880"/>
                    <a:pt x="4789491" y="124460"/>
                  </a:cubicBezTo>
                  <a:lnTo>
                    <a:pt x="4789491" y="879327"/>
                  </a:lnTo>
                  <a:cubicBezTo>
                    <a:pt x="4789491" y="947907"/>
                    <a:pt x="4733610" y="1003787"/>
                    <a:pt x="4665030" y="1003787"/>
                  </a:cubicBezTo>
                  <a:close/>
                </a:path>
              </a:pathLst>
            </a:custGeom>
            <a:solidFill>
              <a:srgbClr val="FFCC00"/>
            </a:solidFill>
          </p:spPr>
        </p:sp>
      </p:grpSp>
      <p:sp>
        <p:nvSpPr>
          <p:cNvPr id="25" name="TextBox 7">
            <a:extLst>
              <a:ext uri="{FF2B5EF4-FFF2-40B4-BE49-F238E27FC236}">
                <a16:creationId xmlns:a16="http://schemas.microsoft.com/office/drawing/2014/main" id="{48BFD4EF-126B-0204-68B1-93B2210406AF}"/>
              </a:ext>
            </a:extLst>
          </p:cNvPr>
          <p:cNvSpPr txBox="1"/>
          <p:nvPr/>
        </p:nvSpPr>
        <p:spPr>
          <a:xfrm>
            <a:off x="1298233" y="1764014"/>
            <a:ext cx="2689755" cy="436017"/>
          </a:xfrm>
          <a:prstGeom prst="rect">
            <a:avLst/>
          </a:prstGeom>
        </p:spPr>
        <p:txBody>
          <a:bodyPr lIns="0" tIns="0" rIns="0" bIns="0" rtlCol="0" anchor="t">
            <a:spAutoFit/>
          </a:bodyPr>
          <a:lstStyle/>
          <a:p>
            <a:pPr algn="ctr" defTabSz="609630">
              <a:lnSpc>
                <a:spcPts val="3360"/>
              </a:lnSpc>
              <a:spcBef>
                <a:spcPct val="0"/>
              </a:spcBef>
            </a:pPr>
            <a:r>
              <a:rPr lang="en-US" sz="3200" b="1" dirty="0">
                <a:solidFill>
                  <a:schemeClr val="bg1"/>
                </a:solidFill>
                <a:latin typeface="UTM Avo" panose="02040603050506020204" pitchFamily="18"/>
                <a:cs typeface="Arial" pitchFamily="34" charset="0"/>
              </a:rPr>
              <a:t>1</a:t>
            </a:r>
            <a:endParaRPr lang="en-US" sz="2800" b="1" dirty="0">
              <a:solidFill>
                <a:schemeClr val="bg1"/>
              </a:solidFill>
              <a:latin typeface="UTM Avo" panose="02040603050506020204" pitchFamily="18"/>
              <a:cs typeface="Arial" pitchFamily="34" charset="0"/>
            </a:endParaRPr>
          </a:p>
        </p:txBody>
      </p:sp>
      <p:grpSp>
        <p:nvGrpSpPr>
          <p:cNvPr id="26" name="Group 8">
            <a:extLst>
              <a:ext uri="{FF2B5EF4-FFF2-40B4-BE49-F238E27FC236}">
                <a16:creationId xmlns:a16="http://schemas.microsoft.com/office/drawing/2014/main" id="{291718B6-466A-9A75-A9B1-0023A661626B}"/>
              </a:ext>
            </a:extLst>
          </p:cNvPr>
          <p:cNvGrpSpPr/>
          <p:nvPr/>
        </p:nvGrpSpPr>
        <p:grpSpPr>
          <a:xfrm>
            <a:off x="5993236" y="2059790"/>
            <a:ext cx="3784600" cy="2034901"/>
            <a:chOff x="0" y="0"/>
            <a:chExt cx="6086895" cy="2408132"/>
          </a:xfrm>
        </p:grpSpPr>
        <p:sp>
          <p:nvSpPr>
            <p:cNvPr id="27" name="Freeform 9">
              <a:extLst>
                <a:ext uri="{FF2B5EF4-FFF2-40B4-BE49-F238E27FC236}">
                  <a16:creationId xmlns:a16="http://schemas.microsoft.com/office/drawing/2014/main" id="{BF9C1FD2-A30D-1CD4-C975-62C8B5367DB9}"/>
                </a:ext>
              </a:extLst>
            </p:cNvPr>
            <p:cNvSpPr/>
            <p:nvPr/>
          </p:nvSpPr>
          <p:spPr>
            <a:xfrm>
              <a:off x="0" y="0"/>
              <a:ext cx="6086895" cy="2408132"/>
            </a:xfrm>
            <a:custGeom>
              <a:avLst/>
              <a:gdLst/>
              <a:ahLst/>
              <a:cxnLst/>
              <a:rect l="l" t="t" r="r" b="b"/>
              <a:pathLst>
                <a:path w="6086895" h="2408132">
                  <a:moveTo>
                    <a:pt x="5962435" y="2408132"/>
                  </a:moveTo>
                  <a:lnTo>
                    <a:pt x="124460" y="2408132"/>
                  </a:lnTo>
                  <a:cubicBezTo>
                    <a:pt x="55880" y="2408132"/>
                    <a:pt x="0" y="2352252"/>
                    <a:pt x="0" y="2283672"/>
                  </a:cubicBezTo>
                  <a:lnTo>
                    <a:pt x="0" y="124460"/>
                  </a:lnTo>
                  <a:cubicBezTo>
                    <a:pt x="0" y="55880"/>
                    <a:pt x="55880" y="0"/>
                    <a:pt x="124460" y="0"/>
                  </a:cubicBezTo>
                  <a:lnTo>
                    <a:pt x="5962435" y="0"/>
                  </a:lnTo>
                  <a:cubicBezTo>
                    <a:pt x="6031015" y="0"/>
                    <a:pt x="6086895" y="55880"/>
                    <a:pt x="6086895" y="124460"/>
                  </a:cubicBezTo>
                  <a:lnTo>
                    <a:pt x="6086895" y="2283672"/>
                  </a:lnTo>
                  <a:cubicBezTo>
                    <a:pt x="6086895" y="2352253"/>
                    <a:pt x="6031015" y="2408132"/>
                    <a:pt x="5962435" y="2408132"/>
                  </a:cubicBezTo>
                  <a:close/>
                </a:path>
              </a:pathLst>
            </a:custGeom>
            <a:solidFill>
              <a:srgbClr val="FFFFFF"/>
            </a:solidFill>
          </p:spPr>
        </p:sp>
      </p:grpSp>
      <p:grpSp>
        <p:nvGrpSpPr>
          <p:cNvPr id="28" name="Group 16">
            <a:extLst>
              <a:ext uri="{FF2B5EF4-FFF2-40B4-BE49-F238E27FC236}">
                <a16:creationId xmlns:a16="http://schemas.microsoft.com/office/drawing/2014/main" id="{A00DB3C5-7D30-AEFC-4A75-ADBF3B911905}"/>
              </a:ext>
            </a:extLst>
          </p:cNvPr>
          <p:cNvGrpSpPr/>
          <p:nvPr/>
        </p:nvGrpSpPr>
        <p:grpSpPr>
          <a:xfrm>
            <a:off x="6253568" y="1563877"/>
            <a:ext cx="2985969" cy="625803"/>
            <a:chOff x="0" y="0"/>
            <a:chExt cx="4789490" cy="1003787"/>
          </a:xfrm>
        </p:grpSpPr>
        <p:sp>
          <p:nvSpPr>
            <p:cNvPr id="29" name="Freeform 17">
              <a:extLst>
                <a:ext uri="{FF2B5EF4-FFF2-40B4-BE49-F238E27FC236}">
                  <a16:creationId xmlns:a16="http://schemas.microsoft.com/office/drawing/2014/main" id="{FB4B9A20-B33B-4DD1-340D-ABCE8EF9CE16}"/>
                </a:ext>
              </a:extLst>
            </p:cNvPr>
            <p:cNvSpPr/>
            <p:nvPr/>
          </p:nvSpPr>
          <p:spPr>
            <a:xfrm>
              <a:off x="0" y="0"/>
              <a:ext cx="4789491" cy="1003787"/>
            </a:xfrm>
            <a:custGeom>
              <a:avLst/>
              <a:gdLst/>
              <a:ahLst/>
              <a:cxnLst/>
              <a:rect l="l" t="t" r="r" b="b"/>
              <a:pathLst>
                <a:path w="4789491" h="1003787">
                  <a:moveTo>
                    <a:pt x="4665030" y="1003787"/>
                  </a:moveTo>
                  <a:lnTo>
                    <a:pt x="124460" y="1003787"/>
                  </a:lnTo>
                  <a:cubicBezTo>
                    <a:pt x="55880" y="1003787"/>
                    <a:pt x="0" y="947907"/>
                    <a:pt x="0" y="879327"/>
                  </a:cubicBezTo>
                  <a:lnTo>
                    <a:pt x="0" y="124460"/>
                  </a:lnTo>
                  <a:cubicBezTo>
                    <a:pt x="0" y="55880"/>
                    <a:pt x="55880" y="0"/>
                    <a:pt x="124460" y="0"/>
                  </a:cubicBezTo>
                  <a:lnTo>
                    <a:pt x="4665030" y="0"/>
                  </a:lnTo>
                  <a:cubicBezTo>
                    <a:pt x="4733610" y="0"/>
                    <a:pt x="4789491" y="55880"/>
                    <a:pt x="4789491" y="124460"/>
                  </a:cubicBezTo>
                  <a:lnTo>
                    <a:pt x="4789491" y="879327"/>
                  </a:lnTo>
                  <a:cubicBezTo>
                    <a:pt x="4789491" y="947907"/>
                    <a:pt x="4733610" y="1003787"/>
                    <a:pt x="4665030" y="1003787"/>
                  </a:cubicBezTo>
                  <a:close/>
                </a:path>
              </a:pathLst>
            </a:custGeom>
            <a:solidFill>
              <a:srgbClr val="FFCC00"/>
            </a:solidFill>
          </p:spPr>
        </p:sp>
      </p:grpSp>
      <p:sp>
        <p:nvSpPr>
          <p:cNvPr id="30" name="TextBox 18">
            <a:extLst>
              <a:ext uri="{FF2B5EF4-FFF2-40B4-BE49-F238E27FC236}">
                <a16:creationId xmlns:a16="http://schemas.microsoft.com/office/drawing/2014/main" id="{FF1ACABB-F90A-4F14-FF85-8F9BA4EC2378}"/>
              </a:ext>
            </a:extLst>
          </p:cNvPr>
          <p:cNvSpPr txBox="1"/>
          <p:nvPr/>
        </p:nvSpPr>
        <p:spPr>
          <a:xfrm>
            <a:off x="6540658" y="1693893"/>
            <a:ext cx="2689755" cy="436017"/>
          </a:xfrm>
          <a:prstGeom prst="rect">
            <a:avLst/>
          </a:prstGeom>
        </p:spPr>
        <p:txBody>
          <a:bodyPr lIns="0" tIns="0" rIns="0" bIns="0" rtlCol="0" anchor="t">
            <a:spAutoFit/>
          </a:bodyPr>
          <a:lstStyle/>
          <a:p>
            <a:pPr algn="ctr" defTabSz="609630">
              <a:lnSpc>
                <a:spcPts val="3360"/>
              </a:lnSpc>
              <a:spcBef>
                <a:spcPct val="0"/>
              </a:spcBef>
            </a:pPr>
            <a:r>
              <a:rPr lang="en-US" sz="3200" b="1">
                <a:solidFill>
                  <a:schemeClr val="bg1"/>
                </a:solidFill>
                <a:latin typeface="UTM Avo" panose="02040603050506020204" pitchFamily="18"/>
                <a:cs typeface="Arial" pitchFamily="34" charset="0"/>
              </a:rPr>
              <a:t>2</a:t>
            </a:r>
            <a:endParaRPr lang="en-US" sz="2800" b="1">
              <a:solidFill>
                <a:schemeClr val="bg1"/>
              </a:solidFill>
              <a:latin typeface="UTM Avo" panose="02040603050506020204" pitchFamily="18"/>
              <a:cs typeface="Arial" pitchFamily="34" charset="0"/>
            </a:endParaRPr>
          </a:p>
        </p:txBody>
      </p:sp>
      <p:pic>
        <p:nvPicPr>
          <p:cNvPr id="31" name="Picture 19">
            <a:extLst>
              <a:ext uri="{FF2B5EF4-FFF2-40B4-BE49-F238E27FC236}">
                <a16:creationId xmlns:a16="http://schemas.microsoft.com/office/drawing/2014/main" id="{8DAADB2D-E84C-69C0-32E0-021783B996B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33728" b="22553"/>
          <a:stretch>
            <a:fillRect/>
          </a:stretch>
        </p:blipFill>
        <p:spPr>
          <a:xfrm flipH="1">
            <a:off x="10133257" y="5740075"/>
            <a:ext cx="2059537" cy="1117925"/>
          </a:xfrm>
          <a:prstGeom prst="rect">
            <a:avLst/>
          </a:prstGeom>
        </p:spPr>
      </p:pic>
      <p:pic>
        <p:nvPicPr>
          <p:cNvPr id="32" name="Picture 21">
            <a:extLst>
              <a:ext uri="{FF2B5EF4-FFF2-40B4-BE49-F238E27FC236}">
                <a16:creationId xmlns:a16="http://schemas.microsoft.com/office/drawing/2014/main" id="{6C56B8F7-0D4B-0361-5EC9-48CD96500F9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36537"/>
          <a:stretch>
            <a:fillRect/>
          </a:stretch>
        </p:blipFill>
        <p:spPr>
          <a:xfrm>
            <a:off x="-101422" y="6055652"/>
            <a:ext cx="2471011" cy="803685"/>
          </a:xfrm>
          <a:prstGeom prst="rect">
            <a:avLst/>
          </a:prstGeom>
        </p:spPr>
      </p:pic>
      <p:pic>
        <p:nvPicPr>
          <p:cNvPr id="33" name="Picture 23">
            <a:extLst>
              <a:ext uri="{FF2B5EF4-FFF2-40B4-BE49-F238E27FC236}">
                <a16:creationId xmlns:a16="http://schemas.microsoft.com/office/drawing/2014/main" id="{99B27BED-1626-907E-1A6C-EFE47BA8C5B8}"/>
              </a:ext>
            </a:extLst>
          </p:cNvPr>
          <p:cNvPicPr>
            <a:picLocks noChangeAspect="1"/>
          </p:cNvPicPr>
          <p:nvPr/>
        </p:nvPicPr>
        <p:blipFill>
          <a:blip r:embed="rId8"/>
          <a:srcRect/>
          <a:stretch>
            <a:fillRect/>
          </a:stretch>
        </p:blipFill>
        <p:spPr>
          <a:xfrm>
            <a:off x="715477" y="5506960"/>
            <a:ext cx="498641" cy="466230"/>
          </a:xfrm>
          <a:prstGeom prst="rect">
            <a:avLst/>
          </a:prstGeom>
        </p:spPr>
      </p:pic>
      <p:pic>
        <p:nvPicPr>
          <p:cNvPr id="34" name="Picture 24">
            <a:extLst>
              <a:ext uri="{FF2B5EF4-FFF2-40B4-BE49-F238E27FC236}">
                <a16:creationId xmlns:a16="http://schemas.microsoft.com/office/drawing/2014/main" id="{16F9E267-B4B5-BD96-FF5E-97A5FFB394A5}"/>
              </a:ext>
            </a:extLst>
          </p:cNvPr>
          <p:cNvPicPr>
            <a:picLocks noChangeAspect="1"/>
          </p:cNvPicPr>
          <p:nvPr/>
        </p:nvPicPr>
        <p:blipFill>
          <a:blip r:embed="rId8"/>
          <a:srcRect/>
          <a:stretch>
            <a:fillRect/>
          </a:stretch>
        </p:blipFill>
        <p:spPr>
          <a:xfrm>
            <a:off x="10773685" y="5769050"/>
            <a:ext cx="436664" cy="408281"/>
          </a:xfrm>
          <a:prstGeom prst="rect">
            <a:avLst/>
          </a:prstGeom>
        </p:spPr>
      </p:pic>
      <p:sp>
        <p:nvSpPr>
          <p:cNvPr id="35" name="Rectangle 34">
            <a:extLst>
              <a:ext uri="{FF2B5EF4-FFF2-40B4-BE49-F238E27FC236}">
                <a16:creationId xmlns:a16="http://schemas.microsoft.com/office/drawing/2014/main" id="{BEE96488-180F-8C2A-B1AF-1A0600BA631F}"/>
              </a:ext>
            </a:extLst>
          </p:cNvPr>
          <p:cNvSpPr/>
          <p:nvPr/>
        </p:nvSpPr>
        <p:spPr>
          <a:xfrm>
            <a:off x="1049844" y="2513048"/>
            <a:ext cx="3373306" cy="1128386"/>
          </a:xfrm>
          <a:prstGeom prst="rect">
            <a:avLst/>
          </a:prstGeom>
        </p:spPr>
        <p:txBody>
          <a:bodyPr wrap="square">
            <a:spAutoFit/>
          </a:bodyPr>
          <a:lstStyle/>
          <a:p>
            <a:pPr algn="ctr" defTabSz="609630">
              <a:lnSpc>
                <a:spcPct val="150000"/>
              </a:lnSpc>
            </a:pPr>
            <a:r>
              <a:rPr lang="en-US" sz="2400" b="1">
                <a:solidFill>
                  <a:schemeClr val="bg1"/>
                </a:solidFill>
                <a:latin typeface="UTM Avo" panose="02040603050506020204" pitchFamily="18"/>
                <a:cs typeface="Arial" pitchFamily="34" charset="0"/>
              </a:rPr>
              <a:t>Ôn tập lại nội dung bài học</a:t>
            </a:r>
          </a:p>
        </p:txBody>
      </p:sp>
      <p:pic>
        <p:nvPicPr>
          <p:cNvPr id="36" name="Picture 2">
            <a:extLst>
              <a:ext uri="{FF2B5EF4-FFF2-40B4-BE49-F238E27FC236}">
                <a16:creationId xmlns:a16="http://schemas.microsoft.com/office/drawing/2014/main" id="{9398F277-7326-CDFA-F443-9E96132F4FD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13468" y="4017485"/>
            <a:ext cx="2641955" cy="2433901"/>
          </a:xfrm>
          <a:prstGeom prst="rect">
            <a:avLst/>
          </a:prstGeom>
        </p:spPr>
      </p:pic>
      <p:pic>
        <p:nvPicPr>
          <p:cNvPr id="38" name="Picture 14">
            <a:extLst>
              <a:ext uri="{FF2B5EF4-FFF2-40B4-BE49-F238E27FC236}">
                <a16:creationId xmlns:a16="http://schemas.microsoft.com/office/drawing/2014/main" id="{4DA4F6FC-D72A-2ACD-3452-1EAD90195F7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8792167" y="4021617"/>
            <a:ext cx="2714827" cy="2429769"/>
          </a:xfrm>
          <a:prstGeom prst="rect">
            <a:avLst/>
          </a:prstGeom>
        </p:spPr>
      </p:pic>
      <p:sp>
        <p:nvSpPr>
          <p:cNvPr id="39" name="Rectangle 38">
            <a:extLst>
              <a:ext uri="{FF2B5EF4-FFF2-40B4-BE49-F238E27FC236}">
                <a16:creationId xmlns:a16="http://schemas.microsoft.com/office/drawing/2014/main" id="{6EA44FFD-D979-4B0B-C3BC-3C0BDADE58B5}"/>
              </a:ext>
            </a:extLst>
          </p:cNvPr>
          <p:cNvSpPr/>
          <p:nvPr/>
        </p:nvSpPr>
        <p:spPr>
          <a:xfrm>
            <a:off x="6096000" y="2200031"/>
            <a:ext cx="3784600" cy="1682384"/>
          </a:xfrm>
          <a:prstGeom prst="rect">
            <a:avLst/>
          </a:prstGeom>
        </p:spPr>
        <p:txBody>
          <a:bodyPr wrap="square">
            <a:spAutoFit/>
          </a:bodyPr>
          <a:lstStyle/>
          <a:p>
            <a:pPr algn="ctr" defTabSz="609630">
              <a:lnSpc>
                <a:spcPct val="150000"/>
              </a:lnSpc>
            </a:pPr>
            <a:r>
              <a:rPr lang="en-US" sz="2400" b="1" dirty="0" err="1">
                <a:solidFill>
                  <a:schemeClr val="bg1"/>
                </a:solidFill>
                <a:latin typeface="UTM Avo" panose="02040603050506020204" pitchFamily="18"/>
                <a:cs typeface="Arial" pitchFamily="34" charset="0"/>
              </a:rPr>
              <a:t>Chuẩn</a:t>
            </a:r>
            <a:r>
              <a:rPr lang="en-US" sz="2400" b="1" dirty="0">
                <a:solidFill>
                  <a:schemeClr val="bg1"/>
                </a:solidFill>
                <a:latin typeface="UTM Avo" panose="02040603050506020204" pitchFamily="18"/>
                <a:cs typeface="Arial" pitchFamily="34" charset="0"/>
              </a:rPr>
              <a:t> </a:t>
            </a:r>
            <a:r>
              <a:rPr lang="en-US" sz="2400" b="1" dirty="0" err="1">
                <a:solidFill>
                  <a:schemeClr val="bg1"/>
                </a:solidFill>
                <a:latin typeface="UTM Avo" panose="02040603050506020204" pitchFamily="18"/>
                <a:cs typeface="Arial" pitchFamily="34" charset="0"/>
              </a:rPr>
              <a:t>bị</a:t>
            </a:r>
            <a:r>
              <a:rPr lang="en-US" sz="2400" b="1" dirty="0">
                <a:solidFill>
                  <a:schemeClr val="bg1"/>
                </a:solidFill>
                <a:latin typeface="UTM Avo" panose="02040603050506020204" pitchFamily="18"/>
                <a:cs typeface="Arial" pitchFamily="34" charset="0"/>
              </a:rPr>
              <a:t> </a:t>
            </a:r>
            <a:r>
              <a:rPr lang="en-US" sz="2400" b="1" dirty="0" err="1">
                <a:solidFill>
                  <a:schemeClr val="bg1"/>
                </a:solidFill>
                <a:latin typeface="UTM Avo" panose="02040603050506020204" pitchFamily="18"/>
                <a:cs typeface="Arial" pitchFamily="34" charset="0"/>
              </a:rPr>
              <a:t>bài</a:t>
            </a:r>
            <a:r>
              <a:rPr lang="en-US" sz="2400" b="1">
                <a:solidFill>
                  <a:schemeClr val="bg1"/>
                </a:solidFill>
                <a:latin typeface="UTM Avo" panose="02040603050506020204" pitchFamily="18"/>
                <a:cs typeface="Arial" pitchFamily="34" charset="0"/>
              </a:rPr>
              <a:t>: </a:t>
            </a:r>
          </a:p>
          <a:p>
            <a:pPr algn="ctr" defTabSz="609630">
              <a:lnSpc>
                <a:spcPct val="150000"/>
              </a:lnSpc>
            </a:pPr>
            <a:r>
              <a:rPr lang="en-US" sz="2400" b="1">
                <a:solidFill>
                  <a:schemeClr val="bg1"/>
                </a:solidFill>
                <a:latin typeface="UTM Avo" panose="02040603050506020204" pitchFamily="18"/>
                <a:cs typeface="Arial" pitchFamily="34" charset="0"/>
              </a:rPr>
              <a:t>Góc </a:t>
            </a:r>
            <a:r>
              <a:rPr lang="en-US" sz="2400" b="1" dirty="0" err="1">
                <a:solidFill>
                  <a:schemeClr val="bg1"/>
                </a:solidFill>
                <a:latin typeface="UTM Avo" panose="02040603050506020204" pitchFamily="18"/>
                <a:cs typeface="Arial" pitchFamily="34" charset="0"/>
              </a:rPr>
              <a:t>sáng</a:t>
            </a:r>
            <a:r>
              <a:rPr lang="en-US" sz="2400" b="1" dirty="0">
                <a:solidFill>
                  <a:schemeClr val="bg1"/>
                </a:solidFill>
                <a:latin typeface="UTM Avo" panose="02040603050506020204" pitchFamily="18"/>
                <a:cs typeface="Arial" pitchFamily="34" charset="0"/>
              </a:rPr>
              <a:t> </a:t>
            </a:r>
            <a:r>
              <a:rPr lang="en-US" sz="2400" b="1" dirty="0" err="1">
                <a:solidFill>
                  <a:schemeClr val="bg1"/>
                </a:solidFill>
                <a:latin typeface="UTM Avo" panose="02040603050506020204" pitchFamily="18"/>
                <a:cs typeface="Arial" pitchFamily="34" charset="0"/>
              </a:rPr>
              <a:t>tạo</a:t>
            </a:r>
            <a:r>
              <a:rPr lang="en-US" sz="2400" b="1" dirty="0">
                <a:solidFill>
                  <a:schemeClr val="bg1"/>
                </a:solidFill>
                <a:latin typeface="UTM Avo" panose="02040603050506020204" pitchFamily="18"/>
                <a:cs typeface="Arial" pitchFamily="34" charset="0"/>
              </a:rPr>
              <a:t> </a:t>
            </a:r>
            <a:r>
              <a:rPr lang="en-US" sz="2400" b="1">
                <a:solidFill>
                  <a:schemeClr val="bg1"/>
                </a:solidFill>
                <a:latin typeface="UTM Avo" panose="02040603050506020204" pitchFamily="18"/>
                <a:cs typeface="Arial" pitchFamily="34" charset="0"/>
              </a:rPr>
              <a:t>– </a:t>
            </a:r>
          </a:p>
          <a:p>
            <a:pPr algn="ctr" defTabSz="609630">
              <a:lnSpc>
                <a:spcPct val="150000"/>
              </a:lnSpc>
            </a:pPr>
            <a:r>
              <a:rPr lang="en-US" sz="2400" b="1" i="1">
                <a:solidFill>
                  <a:schemeClr val="bg1"/>
                </a:solidFill>
                <a:latin typeface="UTM Avo" panose="02040603050506020204" pitchFamily="18"/>
                <a:cs typeface="Arial" pitchFamily="34" charset="0"/>
              </a:rPr>
              <a:t>Nét </a:t>
            </a:r>
            <a:r>
              <a:rPr lang="en-US" sz="2400" b="1" i="1" dirty="0" err="1">
                <a:solidFill>
                  <a:schemeClr val="bg1"/>
                </a:solidFill>
                <a:latin typeface="UTM Avo" panose="02040603050506020204" pitchFamily="18"/>
                <a:cs typeface="Arial" pitchFamily="34" charset="0"/>
              </a:rPr>
              <a:t>đẹp</a:t>
            </a:r>
            <a:r>
              <a:rPr lang="en-US" sz="2400" b="1" i="1" dirty="0">
                <a:solidFill>
                  <a:schemeClr val="bg1"/>
                </a:solidFill>
                <a:latin typeface="UTM Avo" panose="02040603050506020204" pitchFamily="18"/>
                <a:cs typeface="Arial" pitchFamily="34" charset="0"/>
              </a:rPr>
              <a:t> </a:t>
            </a:r>
            <a:r>
              <a:rPr lang="en-US" sz="2400" b="1" i="1" dirty="0" err="1">
                <a:solidFill>
                  <a:schemeClr val="bg1"/>
                </a:solidFill>
                <a:latin typeface="UTM Avo" panose="02040603050506020204" pitchFamily="18"/>
                <a:cs typeface="Arial" pitchFamily="34" charset="0"/>
              </a:rPr>
              <a:t>trăm</a:t>
            </a:r>
            <a:r>
              <a:rPr lang="en-US" sz="2400" b="1" i="1" dirty="0">
                <a:solidFill>
                  <a:schemeClr val="bg1"/>
                </a:solidFill>
                <a:latin typeface="UTM Avo" panose="02040603050506020204" pitchFamily="18"/>
                <a:cs typeface="Arial" pitchFamily="34" charset="0"/>
              </a:rPr>
              <a:t> </a:t>
            </a:r>
            <a:r>
              <a:rPr lang="en-US" sz="2400" b="1" i="1" dirty="0" err="1">
                <a:solidFill>
                  <a:schemeClr val="bg1"/>
                </a:solidFill>
                <a:latin typeface="UTM Avo" panose="02040603050506020204" pitchFamily="18"/>
                <a:cs typeface="Arial" pitchFamily="34" charset="0"/>
              </a:rPr>
              <a:t>miền</a:t>
            </a:r>
            <a:endParaRPr lang="en-US" sz="2400" b="1" i="1" dirty="0">
              <a:solidFill>
                <a:schemeClr val="bg1"/>
              </a:solidFill>
              <a:latin typeface="UTM Avo" panose="02040603050506020204" pitchFamily="18"/>
              <a:cs typeface="Arial" pitchFamily="34" charset="0"/>
            </a:endParaRPr>
          </a:p>
        </p:txBody>
      </p:sp>
    </p:spTree>
    <p:extLst>
      <p:ext uri="{BB962C8B-B14F-4D97-AF65-F5344CB8AC3E}">
        <p14:creationId xmlns:p14="http://schemas.microsoft.com/office/powerpoint/2010/main" val="983392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additive="base">
                                        <p:cTn id="15" dur="500" fill="hold"/>
                                        <p:tgtEl>
                                          <p:spTgt spid="35"/>
                                        </p:tgtEl>
                                        <p:attrNameLst>
                                          <p:attrName>ppt_x</p:attrName>
                                        </p:attrNameLst>
                                      </p:cBhvr>
                                      <p:tavLst>
                                        <p:tav tm="0">
                                          <p:val>
                                            <p:strVal val="#ppt_x"/>
                                          </p:val>
                                        </p:tav>
                                        <p:tav tm="100000">
                                          <p:val>
                                            <p:strVal val="#ppt_x"/>
                                          </p:val>
                                        </p:tav>
                                      </p:tavLst>
                                    </p:anim>
                                    <p:anim calcmode="lin" valueType="num">
                                      <p:cBhvr additive="base">
                                        <p:cTn id="16" dur="500" fill="hold"/>
                                        <p:tgtEl>
                                          <p:spTgt spid="3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500" fill="hold"/>
                                        <p:tgtEl>
                                          <p:spTgt spid="36"/>
                                        </p:tgtEl>
                                        <p:attrNameLst>
                                          <p:attrName>ppt_x</p:attrName>
                                        </p:attrNameLst>
                                      </p:cBhvr>
                                      <p:tavLst>
                                        <p:tav tm="0">
                                          <p:val>
                                            <p:strVal val="#ppt_x"/>
                                          </p:val>
                                        </p:tav>
                                        <p:tav tm="100000">
                                          <p:val>
                                            <p:strVal val="#ppt_x"/>
                                          </p:val>
                                        </p:tav>
                                      </p:tavLst>
                                    </p:anim>
                                    <p:anim calcmode="lin" valueType="num">
                                      <p:cBhvr additive="base">
                                        <p:cTn id="24"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500" fill="hold"/>
                                        <p:tgtEl>
                                          <p:spTgt spid="28"/>
                                        </p:tgtEl>
                                        <p:attrNameLst>
                                          <p:attrName>ppt_x</p:attrName>
                                        </p:attrNameLst>
                                      </p:cBhvr>
                                      <p:tavLst>
                                        <p:tav tm="0">
                                          <p:val>
                                            <p:strVal val="#ppt_x"/>
                                          </p:val>
                                        </p:tav>
                                        <p:tav tm="100000">
                                          <p:val>
                                            <p:strVal val="#ppt_x"/>
                                          </p:val>
                                        </p:tav>
                                      </p:tavLst>
                                    </p:anim>
                                    <p:anim calcmode="lin" valueType="num">
                                      <p:cBhvr additive="base">
                                        <p:cTn id="30" dur="500" fill="hold"/>
                                        <p:tgtEl>
                                          <p:spTgt spid="28"/>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anim calcmode="lin" valueType="num">
                                      <p:cBhvr additive="base">
                                        <p:cTn id="33" dur="500" fill="hold"/>
                                        <p:tgtEl>
                                          <p:spTgt spid="30"/>
                                        </p:tgtEl>
                                        <p:attrNameLst>
                                          <p:attrName>ppt_x</p:attrName>
                                        </p:attrNameLst>
                                      </p:cBhvr>
                                      <p:tavLst>
                                        <p:tav tm="0">
                                          <p:val>
                                            <p:strVal val="#ppt_x"/>
                                          </p:val>
                                        </p:tav>
                                        <p:tav tm="100000">
                                          <p:val>
                                            <p:strVal val="#ppt_x"/>
                                          </p:val>
                                        </p:tav>
                                      </p:tavLst>
                                    </p:anim>
                                    <p:anim calcmode="lin" valueType="num">
                                      <p:cBhvr additive="base">
                                        <p:cTn id="34" dur="500" fill="hold"/>
                                        <p:tgtEl>
                                          <p:spTgt spid="30"/>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additive="base">
                                        <p:cTn id="37" dur="500" fill="hold"/>
                                        <p:tgtEl>
                                          <p:spTgt spid="26"/>
                                        </p:tgtEl>
                                        <p:attrNameLst>
                                          <p:attrName>ppt_x</p:attrName>
                                        </p:attrNameLst>
                                      </p:cBhvr>
                                      <p:tavLst>
                                        <p:tav tm="0">
                                          <p:val>
                                            <p:strVal val="#ppt_x"/>
                                          </p:val>
                                        </p:tav>
                                        <p:tav tm="100000">
                                          <p:val>
                                            <p:strVal val="#ppt_x"/>
                                          </p:val>
                                        </p:tav>
                                      </p:tavLst>
                                    </p:anim>
                                    <p:anim calcmode="lin" valueType="num">
                                      <p:cBhvr additive="base">
                                        <p:cTn id="38" dur="500" fill="hold"/>
                                        <p:tgtEl>
                                          <p:spTgt spid="2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8"/>
                                        </p:tgtEl>
                                        <p:attrNameLst>
                                          <p:attrName>style.visibility</p:attrName>
                                        </p:attrNameLst>
                                      </p:cBhvr>
                                      <p:to>
                                        <p:strVal val="visible"/>
                                      </p:to>
                                    </p:set>
                                    <p:anim calcmode="lin" valueType="num">
                                      <p:cBhvr additive="base">
                                        <p:cTn id="41" dur="500" fill="hold"/>
                                        <p:tgtEl>
                                          <p:spTgt spid="38"/>
                                        </p:tgtEl>
                                        <p:attrNameLst>
                                          <p:attrName>ppt_x</p:attrName>
                                        </p:attrNameLst>
                                      </p:cBhvr>
                                      <p:tavLst>
                                        <p:tav tm="0">
                                          <p:val>
                                            <p:strVal val="#ppt_x"/>
                                          </p:val>
                                        </p:tav>
                                        <p:tav tm="100000">
                                          <p:val>
                                            <p:strVal val="#ppt_x"/>
                                          </p:val>
                                        </p:tav>
                                      </p:tavLst>
                                    </p:anim>
                                    <p:anim calcmode="lin" valueType="num">
                                      <p:cBhvr additive="base">
                                        <p:cTn id="42" dur="500" fill="hold"/>
                                        <p:tgtEl>
                                          <p:spTgt spid="38"/>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39"/>
                                        </p:tgtEl>
                                        <p:attrNameLst>
                                          <p:attrName>style.visibility</p:attrName>
                                        </p:attrNameLst>
                                      </p:cBhvr>
                                      <p:to>
                                        <p:strVal val="visible"/>
                                      </p:to>
                                    </p:set>
                                    <p:anim calcmode="lin" valueType="num">
                                      <p:cBhvr additive="base">
                                        <p:cTn id="45" dur="500" fill="hold"/>
                                        <p:tgtEl>
                                          <p:spTgt spid="39"/>
                                        </p:tgtEl>
                                        <p:attrNameLst>
                                          <p:attrName>ppt_x</p:attrName>
                                        </p:attrNameLst>
                                      </p:cBhvr>
                                      <p:tavLst>
                                        <p:tav tm="0">
                                          <p:val>
                                            <p:strVal val="#ppt_x"/>
                                          </p:val>
                                        </p:tav>
                                        <p:tav tm="100000">
                                          <p:val>
                                            <p:strVal val="#ppt_x"/>
                                          </p:val>
                                        </p:tav>
                                      </p:tavLst>
                                    </p:anim>
                                    <p:anim calcmode="lin" valueType="num">
                                      <p:cBhvr additive="base">
                                        <p:cTn id="46"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0" grpId="0"/>
      <p:bldP spid="35" grpId="0"/>
      <p:bldP spid="3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45416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ACB027CB-33A2-DB8E-FDCD-11D3E26EE0D0}"/>
              </a:ext>
            </a:extLst>
          </p:cNvPr>
          <p:cNvSpPr/>
          <p:nvPr/>
        </p:nvSpPr>
        <p:spPr>
          <a:xfrm>
            <a:off x="4775418" y="3585180"/>
            <a:ext cx="2944537" cy="2958470"/>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3EB4BD1-2902-EC4A-0F38-79BCCA9B2602}"/>
              </a:ext>
            </a:extLst>
          </p:cNvPr>
          <p:cNvSpPr txBox="1"/>
          <p:nvPr/>
        </p:nvSpPr>
        <p:spPr>
          <a:xfrm>
            <a:off x="454403" y="574846"/>
            <a:ext cx="11367083" cy="141199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Để</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kết</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nối</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cộng</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đồng</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giáo</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viên</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và</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nhận</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thêm</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nhiều</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tài</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liệu</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giảng</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dạy</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mời</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quý</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thầy</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cô</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tham</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gia</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Group Facebook</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theo</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đường</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link:  </a:t>
            </a:r>
          </a:p>
        </p:txBody>
      </p:sp>
      <p:sp>
        <p:nvSpPr>
          <p:cNvPr id="11" name="Rectangle: Rounded Corners 10">
            <a:extLst>
              <a:ext uri="{FF2B5EF4-FFF2-40B4-BE49-F238E27FC236}">
                <a16:creationId xmlns:a16="http://schemas.microsoft.com/office/drawing/2014/main" id="{277F7C17-E574-9332-676F-7B4FC88CD262}"/>
              </a:ext>
            </a:extLst>
          </p:cNvPr>
          <p:cNvSpPr/>
          <p:nvPr/>
        </p:nvSpPr>
        <p:spPr>
          <a:xfrm>
            <a:off x="2441908" y="2000034"/>
            <a:ext cx="7407478" cy="461665"/>
          </a:xfrm>
          <a:prstGeom prst="roundRect">
            <a:avLst/>
          </a:prstGeom>
          <a:solidFill>
            <a:schemeClr val="accent2">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hlinkClick r:id="rId3"/>
            <a:extLst>
              <a:ext uri="{FF2B5EF4-FFF2-40B4-BE49-F238E27FC236}">
                <a16:creationId xmlns:a16="http://schemas.microsoft.com/office/drawing/2014/main" id="{EEDCC7DA-65BA-6B5F-4904-487E49566583}"/>
              </a:ext>
            </a:extLst>
          </p:cNvPr>
          <p:cNvSpPr txBox="1"/>
          <p:nvPr/>
        </p:nvSpPr>
        <p:spPr>
          <a:xfrm>
            <a:off x="2644617" y="2000034"/>
            <a:ext cx="71222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Hoc10 – Đồng hành cùng giáo viên tiểu học</a:t>
            </a:r>
          </a:p>
        </p:txBody>
      </p:sp>
      <p:sp>
        <p:nvSpPr>
          <p:cNvPr id="15" name="TextBox 14">
            <a:extLst>
              <a:ext uri="{FF2B5EF4-FFF2-40B4-BE49-F238E27FC236}">
                <a16:creationId xmlns:a16="http://schemas.microsoft.com/office/drawing/2014/main" id="{27B892AE-66B0-F635-0B83-4AD3E5525730}"/>
              </a:ext>
            </a:extLst>
          </p:cNvPr>
          <p:cNvSpPr txBox="1"/>
          <p:nvPr/>
        </p:nvSpPr>
        <p:spPr>
          <a:xfrm>
            <a:off x="4011326" y="2381351"/>
            <a:ext cx="4321723" cy="48866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Hoặc truy cập qua QR code</a:t>
            </a:r>
          </a:p>
        </p:txBody>
      </p:sp>
      <p:pic>
        <p:nvPicPr>
          <p:cNvPr id="1026" name="Picture 2" descr="Ngón Trỏ, ngón tay, Máy tính Biểu tượng Tay - tay png tải về - Miễn phí  trong suốt Tay png Tải về.">
            <a:extLst>
              <a:ext uri="{FF2B5EF4-FFF2-40B4-BE49-F238E27FC236}">
                <a16:creationId xmlns:a16="http://schemas.microsoft.com/office/drawing/2014/main" id="{7E39AE3B-04ED-AC20-C486-F5B9A97F621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6200000">
            <a:off x="5679086" y="2851979"/>
            <a:ext cx="1053311" cy="74902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832875A-4427-A797-26A3-6FCDC20AC8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05420" y="3722149"/>
            <a:ext cx="2684532" cy="2684532"/>
          </a:xfrm>
          <a:prstGeom prst="roundRect">
            <a:avLst>
              <a:gd name="adj" fmla="val 12957"/>
            </a:avLst>
          </a:prstGeom>
        </p:spPr>
      </p:pic>
    </p:spTree>
    <p:extLst>
      <p:ext uri="{BB962C8B-B14F-4D97-AF65-F5344CB8AC3E}">
        <p14:creationId xmlns:p14="http://schemas.microsoft.com/office/powerpoint/2010/main" val="24753356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childTnLst>
                                    <p:animClr clrSpc="hsl" dir="cw">
                                      <p:cBhvr override="childStyle">
                                        <p:cTn id="6" dur="1000" fill="hold"/>
                                        <p:tgtEl>
                                          <p:spTgt spid="10"/>
                                        </p:tgtEl>
                                        <p:attrNameLst>
                                          <p:attrName>style.color</p:attrName>
                                        </p:attrNameLst>
                                      </p:cBhvr>
                                      <p:by>
                                        <p:hsl h="7200000" s="0" l="0"/>
                                      </p:by>
                                    </p:animClr>
                                    <p:animClr clrSpc="hsl" dir="cw">
                                      <p:cBhvr>
                                        <p:cTn id="7" dur="1000" fill="hold"/>
                                        <p:tgtEl>
                                          <p:spTgt spid="10"/>
                                        </p:tgtEl>
                                        <p:attrNameLst>
                                          <p:attrName>fillcolor</p:attrName>
                                        </p:attrNameLst>
                                      </p:cBhvr>
                                      <p:by>
                                        <p:hsl h="7200000" s="0" l="0"/>
                                      </p:by>
                                    </p:animClr>
                                    <p:animClr clrSpc="hsl" dir="cw">
                                      <p:cBhvr>
                                        <p:cTn id="8" dur="1000" fill="hold"/>
                                        <p:tgtEl>
                                          <p:spTgt spid="10"/>
                                        </p:tgtEl>
                                        <p:attrNameLst>
                                          <p:attrName>stroke.color</p:attrName>
                                        </p:attrNameLst>
                                      </p:cBhvr>
                                      <p:by>
                                        <p:hsl h="7200000" s="0" l="0"/>
                                      </p:by>
                                    </p:animClr>
                                    <p:set>
                                      <p:cBhvr>
                                        <p:cTn id="9" dur="1000" fill="hold"/>
                                        <p:tgtEl>
                                          <p:spTgt spid="10"/>
                                        </p:tgtEl>
                                        <p:attrNameLst>
                                          <p:attrName>fill.type</p:attrName>
                                        </p:attrNameLst>
                                      </p:cBhvr>
                                      <p:to>
                                        <p:strVal val="solid"/>
                                      </p:to>
                                    </p:set>
                                  </p:childTnLst>
                                </p:cTn>
                              </p:par>
                              <p:par>
                                <p:cTn id="10" presetID="1" presetClass="emph" presetSubtype="2" repeatCount="indefinite" fill="hold" nodeType="withEffect">
                                  <p:stCondLst>
                                    <p:cond delay="0"/>
                                  </p:stCondLst>
                                  <p:childTnLst>
                                    <p:animClr clrSpc="rgb" dir="cw">
                                      <p:cBhvr>
                                        <p:cTn id="11" dur="1000" fill="hold"/>
                                        <p:tgtEl>
                                          <p:spTgt spid="11"/>
                                        </p:tgtEl>
                                        <p:attrNameLst>
                                          <p:attrName>fillcolor</p:attrName>
                                        </p:attrNameLst>
                                      </p:cBhvr>
                                      <p:to>
                                        <a:srgbClr val="C5E0B3"/>
                                      </p:to>
                                    </p:animClr>
                                    <p:set>
                                      <p:cBhvr>
                                        <p:cTn id="12" dur="1000" fill="hold"/>
                                        <p:tgtEl>
                                          <p:spTgt spid="11"/>
                                        </p:tgtEl>
                                        <p:attrNameLst>
                                          <p:attrName>fill.type</p:attrName>
                                        </p:attrNameLst>
                                      </p:cBhvr>
                                      <p:to>
                                        <p:strVal val="solid"/>
                                      </p:to>
                                    </p:set>
                                    <p:set>
                                      <p:cBhvr>
                                        <p:cTn id="13" dur="1000" fill="hold"/>
                                        <p:tgtEl>
                                          <p:spTgt spid="11"/>
                                        </p:tgtEl>
                                        <p:attrNameLst>
                                          <p:attrName>fill.on</p:attrName>
                                        </p:attrNameLst>
                                      </p:cBhvr>
                                      <p:to>
                                        <p:strVal val="true"/>
                                      </p:to>
                                    </p:set>
                                  </p:childTnLst>
                                </p:cTn>
                              </p:par>
                              <p:par>
                                <p:cTn id="14" presetID="21" presetClass="emph" presetSubtype="0" repeatCount="indefinite" fill="hold" grpId="0" nodeType="withEffect">
                                  <p:stCondLst>
                                    <p:cond delay="0"/>
                                  </p:stCondLst>
                                  <p:childTnLst>
                                    <p:animClr clrSpc="hsl" dir="cw">
                                      <p:cBhvr override="childStyle">
                                        <p:cTn id="15" dur="1000" fill="hold"/>
                                        <p:tgtEl>
                                          <p:spTgt spid="6"/>
                                        </p:tgtEl>
                                        <p:attrNameLst>
                                          <p:attrName>style.color</p:attrName>
                                        </p:attrNameLst>
                                      </p:cBhvr>
                                      <p:by>
                                        <p:hsl h="7200000" s="0" l="0"/>
                                      </p:by>
                                    </p:animClr>
                                    <p:animClr clrSpc="hsl" dir="cw">
                                      <p:cBhvr>
                                        <p:cTn id="16" dur="1000" fill="hold"/>
                                        <p:tgtEl>
                                          <p:spTgt spid="6"/>
                                        </p:tgtEl>
                                        <p:attrNameLst>
                                          <p:attrName>fillcolor</p:attrName>
                                        </p:attrNameLst>
                                      </p:cBhvr>
                                      <p:by>
                                        <p:hsl h="7200000" s="0" l="0"/>
                                      </p:by>
                                    </p:animClr>
                                    <p:animClr clrSpc="hsl" dir="cw">
                                      <p:cBhvr>
                                        <p:cTn id="17" dur="1000" fill="hold"/>
                                        <p:tgtEl>
                                          <p:spTgt spid="6"/>
                                        </p:tgtEl>
                                        <p:attrNameLst>
                                          <p:attrName>stroke.color</p:attrName>
                                        </p:attrNameLst>
                                      </p:cBhvr>
                                      <p:by>
                                        <p:hsl h="7200000" s="0" l="0"/>
                                      </p:by>
                                    </p:animClr>
                                    <p:set>
                                      <p:cBhvr>
                                        <p:cTn id="18" dur="10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8034C27E-57F7-48D6-6F7E-40B0D53D5DFA}"/>
              </a:ext>
            </a:extLst>
          </p:cNvPr>
          <p:cNvGrpSpPr/>
          <p:nvPr/>
        </p:nvGrpSpPr>
        <p:grpSpPr>
          <a:xfrm>
            <a:off x="1433960" y="1646341"/>
            <a:ext cx="9324079" cy="762000"/>
            <a:chOff x="751114" y="1714501"/>
            <a:chExt cx="13986119" cy="1143000"/>
          </a:xfrm>
        </p:grpSpPr>
        <p:pic>
          <p:nvPicPr>
            <p:cNvPr id="23" name="Picture 3">
              <a:extLst>
                <a:ext uri="{FF2B5EF4-FFF2-40B4-BE49-F238E27FC236}">
                  <a16:creationId xmlns:a16="http://schemas.microsoft.com/office/drawing/2014/main" id="{10C16828-3D3E-7474-C787-522AC107477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51114" y="1714501"/>
              <a:ext cx="13932257" cy="1143000"/>
            </a:xfrm>
            <a:prstGeom prst="rect">
              <a:avLst/>
            </a:prstGeom>
          </p:spPr>
        </p:pic>
        <p:sp>
          <p:nvSpPr>
            <p:cNvPr id="24" name="Rectangle 23">
              <a:extLst>
                <a:ext uri="{FF2B5EF4-FFF2-40B4-BE49-F238E27FC236}">
                  <a16:creationId xmlns:a16="http://schemas.microsoft.com/office/drawing/2014/main" id="{0E87BCC4-E97A-6A04-C360-7FD7F2FE65CF}"/>
                </a:ext>
              </a:extLst>
            </p:cNvPr>
            <p:cNvSpPr/>
            <p:nvPr/>
          </p:nvSpPr>
          <p:spPr>
            <a:xfrm>
              <a:off x="1524000" y="1932058"/>
              <a:ext cx="13213233" cy="692498"/>
            </a:xfrm>
            <a:prstGeom prst="rect">
              <a:avLst/>
            </a:prstGeom>
          </p:spPr>
          <p:txBody>
            <a:bodyPr wrap="none">
              <a:spAutoFit/>
            </a:bodyPr>
            <a:lstStyle/>
            <a:p>
              <a:pPr defTabSz="609630"/>
              <a:r>
                <a:rPr lang="nl-NL" sz="2400" dirty="0" err="1">
                  <a:solidFill>
                    <a:schemeClr val="bg1"/>
                  </a:solidFill>
                  <a:latin typeface="UTM Avo" panose="02040603050506020204" pitchFamily="18"/>
                  <a:cs typeface="Arial" pitchFamily="34" charset="0"/>
                </a:rPr>
                <a:t>Quan</a:t>
              </a:r>
              <a:r>
                <a:rPr lang="nl-NL" sz="2400" dirty="0">
                  <a:solidFill>
                    <a:schemeClr val="bg1"/>
                  </a:solidFill>
                  <a:latin typeface="UTM Avo" panose="02040603050506020204" pitchFamily="18"/>
                  <a:cs typeface="Arial" pitchFamily="34" charset="0"/>
                </a:rPr>
                <a:t> </a:t>
              </a:r>
              <a:r>
                <a:rPr lang="nl-NL" sz="2400" dirty="0" err="1">
                  <a:solidFill>
                    <a:schemeClr val="bg1"/>
                  </a:solidFill>
                  <a:latin typeface="UTM Avo" panose="02040603050506020204" pitchFamily="18"/>
                  <a:cs typeface="Arial" pitchFamily="34" charset="0"/>
                </a:rPr>
                <a:t>sát</a:t>
              </a:r>
              <a:r>
                <a:rPr lang="nl-NL" sz="2400" dirty="0">
                  <a:solidFill>
                    <a:schemeClr val="bg1"/>
                  </a:solidFill>
                  <a:latin typeface="UTM Avo" panose="02040603050506020204" pitchFamily="18"/>
                  <a:cs typeface="Arial" pitchFamily="34" charset="0"/>
                </a:rPr>
                <a:t> </a:t>
              </a:r>
              <a:r>
                <a:rPr lang="nl-NL" sz="2400" dirty="0" err="1">
                  <a:solidFill>
                    <a:schemeClr val="bg1"/>
                  </a:solidFill>
                  <a:latin typeface="UTM Avo" panose="02040603050506020204" pitchFamily="18"/>
                  <a:cs typeface="Arial" pitchFamily="34" charset="0"/>
                </a:rPr>
                <a:t>bức</a:t>
              </a:r>
              <a:r>
                <a:rPr lang="nl-NL" sz="2400" dirty="0">
                  <a:solidFill>
                    <a:schemeClr val="bg1"/>
                  </a:solidFill>
                  <a:latin typeface="UTM Avo" panose="02040603050506020204" pitchFamily="18"/>
                  <a:cs typeface="Arial" pitchFamily="34" charset="0"/>
                </a:rPr>
                <a:t> </a:t>
              </a:r>
              <a:r>
                <a:rPr lang="nl-NL" sz="2400" dirty="0" err="1">
                  <a:solidFill>
                    <a:schemeClr val="bg1"/>
                  </a:solidFill>
                  <a:latin typeface="UTM Avo" panose="02040603050506020204" pitchFamily="18"/>
                  <a:cs typeface="Arial" pitchFamily="34" charset="0"/>
                </a:rPr>
                <a:t>tranh</a:t>
              </a:r>
              <a:r>
                <a:rPr lang="nl-NL" sz="2400" dirty="0">
                  <a:solidFill>
                    <a:schemeClr val="bg1"/>
                  </a:solidFill>
                  <a:latin typeface="UTM Avo" panose="02040603050506020204" pitchFamily="18"/>
                  <a:cs typeface="Arial" pitchFamily="34" charset="0"/>
                </a:rPr>
                <a:t> </a:t>
              </a:r>
              <a:r>
                <a:rPr lang="nl-NL" sz="2400" dirty="0" err="1">
                  <a:solidFill>
                    <a:schemeClr val="bg1"/>
                  </a:solidFill>
                  <a:latin typeface="UTM Avo" panose="02040603050506020204" pitchFamily="18"/>
                  <a:cs typeface="Arial" pitchFamily="34" charset="0"/>
                </a:rPr>
                <a:t>và</a:t>
              </a:r>
              <a:r>
                <a:rPr lang="nl-NL" sz="2400" dirty="0">
                  <a:solidFill>
                    <a:schemeClr val="bg1"/>
                  </a:solidFill>
                  <a:latin typeface="UTM Avo" panose="02040603050506020204" pitchFamily="18"/>
                  <a:cs typeface="Arial" pitchFamily="34" charset="0"/>
                </a:rPr>
                <a:t> </a:t>
              </a:r>
              <a:r>
                <a:rPr lang="nl-NL" sz="2400" dirty="0" err="1">
                  <a:solidFill>
                    <a:schemeClr val="bg1"/>
                  </a:solidFill>
                  <a:latin typeface="UTM Avo" panose="02040603050506020204" pitchFamily="18"/>
                  <a:cs typeface="Arial" pitchFamily="34" charset="0"/>
                </a:rPr>
                <a:t>cho</a:t>
              </a:r>
              <a:r>
                <a:rPr lang="nl-NL" sz="2400" dirty="0">
                  <a:solidFill>
                    <a:schemeClr val="bg1"/>
                  </a:solidFill>
                  <a:latin typeface="UTM Avo" panose="02040603050506020204" pitchFamily="18"/>
                  <a:cs typeface="Arial" pitchFamily="34" charset="0"/>
                </a:rPr>
                <a:t> </a:t>
              </a:r>
              <a:r>
                <a:rPr lang="nl-NL" sz="2400" dirty="0" err="1">
                  <a:solidFill>
                    <a:schemeClr val="bg1"/>
                  </a:solidFill>
                  <a:latin typeface="UTM Avo" panose="02040603050506020204" pitchFamily="18"/>
                  <a:cs typeface="Arial" pitchFamily="34" charset="0"/>
                </a:rPr>
                <a:t>biết</a:t>
              </a:r>
              <a:r>
                <a:rPr lang="nl-NL" sz="2400" dirty="0">
                  <a:solidFill>
                    <a:schemeClr val="bg1"/>
                  </a:solidFill>
                  <a:latin typeface="UTM Avo" panose="02040603050506020204" pitchFamily="18"/>
                  <a:cs typeface="Arial" pitchFamily="34" charset="0"/>
                </a:rPr>
                <a:t>, </a:t>
              </a:r>
              <a:r>
                <a:rPr lang="nl-NL" sz="2400" dirty="0" err="1">
                  <a:solidFill>
                    <a:schemeClr val="bg1"/>
                  </a:solidFill>
                  <a:latin typeface="UTM Avo" panose="02040603050506020204" pitchFamily="18"/>
                  <a:cs typeface="Arial" pitchFamily="34" charset="0"/>
                </a:rPr>
                <a:t>bức</a:t>
              </a:r>
              <a:r>
                <a:rPr lang="nl-NL" sz="2400" dirty="0">
                  <a:solidFill>
                    <a:schemeClr val="bg1"/>
                  </a:solidFill>
                  <a:latin typeface="UTM Avo" panose="02040603050506020204" pitchFamily="18"/>
                  <a:cs typeface="Arial" pitchFamily="34" charset="0"/>
                </a:rPr>
                <a:t> </a:t>
              </a:r>
              <a:r>
                <a:rPr lang="nl-NL" sz="2400" dirty="0" err="1">
                  <a:solidFill>
                    <a:schemeClr val="bg1"/>
                  </a:solidFill>
                  <a:latin typeface="UTM Avo" panose="02040603050506020204" pitchFamily="18"/>
                  <a:cs typeface="Arial" pitchFamily="34" charset="0"/>
                </a:rPr>
                <a:t>tranh</a:t>
              </a:r>
              <a:r>
                <a:rPr lang="nl-NL" sz="2400" dirty="0">
                  <a:solidFill>
                    <a:schemeClr val="bg1"/>
                  </a:solidFill>
                  <a:latin typeface="UTM Avo" panose="02040603050506020204" pitchFamily="18"/>
                  <a:cs typeface="Arial" pitchFamily="34" charset="0"/>
                </a:rPr>
                <a:t> </a:t>
              </a:r>
              <a:r>
                <a:rPr lang="nl-NL" sz="2400" dirty="0" err="1">
                  <a:solidFill>
                    <a:schemeClr val="bg1"/>
                  </a:solidFill>
                  <a:latin typeface="UTM Avo" panose="02040603050506020204" pitchFamily="18"/>
                  <a:cs typeface="Arial" pitchFamily="34" charset="0"/>
                </a:rPr>
                <a:t>vẽ</a:t>
              </a:r>
              <a:r>
                <a:rPr lang="nl-NL" sz="2400" dirty="0">
                  <a:solidFill>
                    <a:schemeClr val="bg1"/>
                  </a:solidFill>
                  <a:latin typeface="UTM Avo" panose="02040603050506020204" pitchFamily="18"/>
                  <a:cs typeface="Arial" pitchFamily="34" charset="0"/>
                </a:rPr>
                <a:t> </a:t>
              </a:r>
              <a:r>
                <a:rPr lang="nl-NL" sz="2400" dirty="0" err="1">
                  <a:solidFill>
                    <a:schemeClr val="bg1"/>
                  </a:solidFill>
                  <a:latin typeface="UTM Avo" panose="02040603050506020204" pitchFamily="18"/>
                  <a:cs typeface="Arial" pitchFamily="34" charset="0"/>
                </a:rPr>
                <a:t>về</a:t>
              </a:r>
              <a:r>
                <a:rPr lang="nl-NL" sz="2400" dirty="0">
                  <a:solidFill>
                    <a:schemeClr val="bg1"/>
                  </a:solidFill>
                  <a:latin typeface="UTM Avo" panose="02040603050506020204" pitchFamily="18"/>
                  <a:cs typeface="Arial" pitchFamily="34" charset="0"/>
                </a:rPr>
                <a:t> </a:t>
              </a:r>
              <a:r>
                <a:rPr lang="nl-NL" sz="2400" dirty="0" err="1">
                  <a:solidFill>
                    <a:schemeClr val="bg1"/>
                  </a:solidFill>
                  <a:latin typeface="UTM Avo" panose="02040603050506020204" pitchFamily="18"/>
                  <a:cs typeface="Arial" pitchFamily="34" charset="0"/>
                </a:rPr>
                <a:t>điều</a:t>
              </a:r>
              <a:r>
                <a:rPr lang="nl-NL" sz="2400" dirty="0">
                  <a:solidFill>
                    <a:schemeClr val="bg1"/>
                  </a:solidFill>
                  <a:latin typeface="UTM Avo" panose="02040603050506020204" pitchFamily="18"/>
                  <a:cs typeface="Arial" pitchFamily="34" charset="0"/>
                </a:rPr>
                <a:t> </a:t>
              </a:r>
              <a:r>
                <a:rPr lang="nl-NL" sz="2400" dirty="0" err="1">
                  <a:solidFill>
                    <a:schemeClr val="bg1"/>
                  </a:solidFill>
                  <a:latin typeface="UTM Avo" panose="02040603050506020204" pitchFamily="18"/>
                  <a:cs typeface="Arial" pitchFamily="34" charset="0"/>
                </a:rPr>
                <a:t>gì</a:t>
              </a:r>
              <a:r>
                <a:rPr lang="nl-NL" sz="2400" dirty="0">
                  <a:solidFill>
                    <a:schemeClr val="bg1"/>
                  </a:solidFill>
                  <a:latin typeface="UTM Avo" panose="02040603050506020204" pitchFamily="18"/>
                  <a:cs typeface="Arial" pitchFamily="34" charset="0"/>
                </a:rPr>
                <a:t>? </a:t>
              </a:r>
              <a:endParaRPr lang="en-US" sz="2400" dirty="0">
                <a:solidFill>
                  <a:schemeClr val="bg1"/>
                </a:solidFill>
                <a:latin typeface="UTM Avo" panose="02040603050506020204" pitchFamily="18"/>
                <a:cs typeface="Arial" pitchFamily="34" charset="0"/>
              </a:endParaRPr>
            </a:p>
          </p:txBody>
        </p:sp>
      </p:grpSp>
      <p:pic>
        <p:nvPicPr>
          <p:cNvPr id="25" name="Picture 2">
            <a:extLst>
              <a:ext uri="{FF2B5EF4-FFF2-40B4-BE49-F238E27FC236}">
                <a16:creationId xmlns:a16="http://schemas.microsoft.com/office/drawing/2014/main" id="{89744624-F8A1-EF0E-4560-C743893D10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264" y="2601207"/>
            <a:ext cx="4499089" cy="4089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6" name="Group 25">
            <a:extLst>
              <a:ext uri="{FF2B5EF4-FFF2-40B4-BE49-F238E27FC236}">
                <a16:creationId xmlns:a16="http://schemas.microsoft.com/office/drawing/2014/main" id="{6648120A-1B89-ABA8-593C-D3BFC6BBB194}"/>
              </a:ext>
            </a:extLst>
          </p:cNvPr>
          <p:cNvGrpSpPr/>
          <p:nvPr/>
        </p:nvGrpSpPr>
        <p:grpSpPr>
          <a:xfrm>
            <a:off x="5379771" y="2583173"/>
            <a:ext cx="6502246" cy="1691653"/>
            <a:chOff x="8282151" y="3149819"/>
            <a:chExt cx="7100506" cy="3517681"/>
          </a:xfrm>
        </p:grpSpPr>
        <p:pic>
          <p:nvPicPr>
            <p:cNvPr id="27" name="Picture 28">
              <a:extLst>
                <a:ext uri="{FF2B5EF4-FFF2-40B4-BE49-F238E27FC236}">
                  <a16:creationId xmlns:a16="http://schemas.microsoft.com/office/drawing/2014/main" id="{9C8D199F-6A6F-069A-4A29-79ECC3CCD36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282151" y="3149819"/>
              <a:ext cx="6992059" cy="3517681"/>
            </a:xfrm>
            <a:prstGeom prst="rect">
              <a:avLst/>
            </a:prstGeom>
          </p:spPr>
        </p:pic>
        <p:sp>
          <p:nvSpPr>
            <p:cNvPr id="28" name="Rectangle 27">
              <a:extLst>
                <a:ext uri="{FF2B5EF4-FFF2-40B4-BE49-F238E27FC236}">
                  <a16:creationId xmlns:a16="http://schemas.microsoft.com/office/drawing/2014/main" id="{D169A049-95AB-10C2-9936-89100383845D}"/>
                </a:ext>
              </a:extLst>
            </p:cNvPr>
            <p:cNvSpPr/>
            <p:nvPr/>
          </p:nvSpPr>
          <p:spPr>
            <a:xfrm>
              <a:off x="8881695" y="3472749"/>
              <a:ext cx="6500962" cy="2353603"/>
            </a:xfrm>
            <a:prstGeom prst="rect">
              <a:avLst/>
            </a:prstGeom>
          </p:spPr>
          <p:txBody>
            <a:bodyPr wrap="square">
              <a:spAutoFit/>
            </a:bodyPr>
            <a:lstStyle/>
            <a:p>
              <a:pPr defTabSz="609630">
                <a:lnSpc>
                  <a:spcPct val="150000"/>
                </a:lnSpc>
              </a:pPr>
              <a:r>
                <a:rPr lang="nl-NL" sz="2400">
                  <a:solidFill>
                    <a:schemeClr val="bg1"/>
                  </a:solidFill>
                  <a:latin typeface="UTM Avo" panose="02040603050506020204" pitchFamily="18"/>
                  <a:cs typeface="Arial" pitchFamily="34" charset="0"/>
                </a:rPr>
                <a:t>Bức tranh </a:t>
              </a:r>
              <a:r>
                <a:rPr lang="vi-VN" sz="2400">
                  <a:solidFill>
                    <a:schemeClr val="bg1"/>
                  </a:solidFill>
                  <a:latin typeface="UTM Avo" panose="02040603050506020204" pitchFamily="18"/>
                  <a:cs typeface="Arial" pitchFamily="34" charset="0"/>
                </a:rPr>
                <a:t>là cảnh thiên nhiên tươi đẹp nơi rừng núi Việt Bắc.</a:t>
              </a:r>
              <a:endParaRPr lang="en-US" sz="2400">
                <a:solidFill>
                  <a:schemeClr val="bg1"/>
                </a:solidFill>
                <a:latin typeface="UTM Avo" panose="02040603050506020204" pitchFamily="18"/>
                <a:cs typeface="Arial" pitchFamily="34" charset="0"/>
              </a:endParaRPr>
            </a:p>
          </p:txBody>
        </p:sp>
      </p:grpSp>
      <p:grpSp>
        <p:nvGrpSpPr>
          <p:cNvPr id="29" name="Group 28">
            <a:extLst>
              <a:ext uri="{FF2B5EF4-FFF2-40B4-BE49-F238E27FC236}">
                <a16:creationId xmlns:a16="http://schemas.microsoft.com/office/drawing/2014/main" id="{484731B5-5CD6-C1C3-32F5-9B6D9B1A718A}"/>
              </a:ext>
            </a:extLst>
          </p:cNvPr>
          <p:cNvGrpSpPr/>
          <p:nvPr/>
        </p:nvGrpSpPr>
        <p:grpSpPr>
          <a:xfrm>
            <a:off x="5379770" y="4495613"/>
            <a:ext cx="6502247" cy="2362387"/>
            <a:chOff x="8245945" y="6023500"/>
            <a:chExt cx="9051455" cy="3543581"/>
          </a:xfrm>
        </p:grpSpPr>
        <p:pic>
          <p:nvPicPr>
            <p:cNvPr id="30" name="Picture 28">
              <a:extLst>
                <a:ext uri="{FF2B5EF4-FFF2-40B4-BE49-F238E27FC236}">
                  <a16:creationId xmlns:a16="http://schemas.microsoft.com/office/drawing/2014/main" id="{57615B53-C2C1-A476-0562-3C5F2F24705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245945" y="6023500"/>
              <a:ext cx="9051455" cy="3259961"/>
            </a:xfrm>
            <a:prstGeom prst="rect">
              <a:avLst/>
            </a:prstGeom>
          </p:spPr>
        </p:pic>
        <p:sp>
          <p:nvSpPr>
            <p:cNvPr id="31" name="Rectangle 30">
              <a:extLst>
                <a:ext uri="{FF2B5EF4-FFF2-40B4-BE49-F238E27FC236}">
                  <a16:creationId xmlns:a16="http://schemas.microsoft.com/office/drawing/2014/main" id="{2AAA8630-E92C-5EED-A3FF-38EE90D23FCF}"/>
                </a:ext>
              </a:extLst>
            </p:cNvPr>
            <p:cNvSpPr/>
            <p:nvPr/>
          </p:nvSpPr>
          <p:spPr>
            <a:xfrm>
              <a:off x="9220200" y="6222319"/>
              <a:ext cx="7650777" cy="3344762"/>
            </a:xfrm>
            <a:prstGeom prst="rect">
              <a:avLst/>
            </a:prstGeom>
          </p:spPr>
          <p:txBody>
            <a:bodyPr wrap="square">
              <a:spAutoFit/>
            </a:bodyPr>
            <a:lstStyle/>
            <a:p>
              <a:pPr marL="0" marR="0" lvl="0" indent="0" defTabSz="60963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chemeClr val="bg1"/>
                  </a:solidFill>
                  <a:effectLst/>
                  <a:uLnTx/>
                  <a:uFillTx/>
                  <a:latin typeface="UTM Avo" panose="02040603050506020204" pitchFamily="18"/>
                </a:rPr>
                <a:t>Hình ảnh cô gái hái măng hiện ra nơi núi rừng Việt Bắc đã thể hiện sự chăm chỉ, cần cù của họ.  </a:t>
              </a:r>
              <a:endParaRPr kumimoji="0" lang="en-US" sz="2400" b="0" i="0" u="none" strike="noStrike" kern="0" cap="none" spc="0" normalizeH="0" baseline="0" noProof="0" dirty="0">
                <a:ln>
                  <a:noFill/>
                </a:ln>
                <a:solidFill>
                  <a:schemeClr val="bg1"/>
                </a:solidFill>
                <a:effectLst/>
                <a:uLnTx/>
                <a:uFillTx/>
                <a:latin typeface="UTM Avo" panose="02040603050506020204" pitchFamily="18"/>
              </a:endParaRPr>
            </a:p>
          </p:txBody>
        </p:sp>
      </p:grpSp>
    </p:spTree>
    <p:extLst>
      <p:ext uri="{BB962C8B-B14F-4D97-AF65-F5344CB8AC3E}">
        <p14:creationId xmlns:p14="http://schemas.microsoft.com/office/powerpoint/2010/main" val="3703884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down)">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6A230B61-E7B1-1D5E-F358-7B9057FBBE50}"/>
              </a:ext>
            </a:extLst>
          </p:cNvPr>
          <p:cNvPicPr>
            <a:picLocks noChangeAspect="1"/>
          </p:cNvPicPr>
          <p:nvPr/>
        </p:nvPicPr>
        <p:blipFill>
          <a:blip r:embed="rId4"/>
          <a:stretch>
            <a:fillRect/>
          </a:stretch>
        </p:blipFill>
        <p:spPr>
          <a:xfrm>
            <a:off x="4501083" y="3015453"/>
            <a:ext cx="3189835" cy="1764777"/>
          </a:xfrm>
          <a:prstGeom prst="rect">
            <a:avLst/>
          </a:prstGeom>
        </p:spPr>
      </p:pic>
    </p:spTree>
    <p:extLst>
      <p:ext uri="{BB962C8B-B14F-4D97-AF65-F5344CB8AC3E}">
        <p14:creationId xmlns:p14="http://schemas.microsoft.com/office/powerpoint/2010/main" val="24738409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E4BD988-6484-ABCA-394B-70CD04AC16FE}"/>
              </a:ext>
            </a:extLst>
          </p:cNvPr>
          <p:cNvSpPr/>
          <p:nvPr/>
        </p:nvSpPr>
        <p:spPr>
          <a:xfrm>
            <a:off x="223872" y="1699591"/>
            <a:ext cx="11785600" cy="5014148"/>
          </a:xfrm>
          <a:prstGeom prst="rect">
            <a:avLst/>
          </a:prstGeom>
          <a:solidFill>
            <a:sysClr val="window" lastClr="FFFFFF"/>
          </a:solidFill>
          <a:ln w="25400" cap="flat" cmpd="sng" algn="ctr">
            <a:no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chemeClr val="bg1"/>
              </a:solidFill>
              <a:effectLst/>
              <a:uLnTx/>
              <a:uFillTx/>
              <a:latin typeface="UTM Avo" panose="02040603050506020204" pitchFamily="18"/>
            </a:endParaRPr>
          </a:p>
        </p:txBody>
      </p:sp>
      <p:grpSp>
        <p:nvGrpSpPr>
          <p:cNvPr id="22" name="Group 21">
            <a:extLst>
              <a:ext uri="{FF2B5EF4-FFF2-40B4-BE49-F238E27FC236}">
                <a16:creationId xmlns:a16="http://schemas.microsoft.com/office/drawing/2014/main" id="{3FBFC57A-10DF-0828-C992-8F5E0F890365}"/>
              </a:ext>
            </a:extLst>
          </p:cNvPr>
          <p:cNvGrpSpPr/>
          <p:nvPr/>
        </p:nvGrpSpPr>
        <p:grpSpPr>
          <a:xfrm>
            <a:off x="290860" y="1816575"/>
            <a:ext cx="4734775" cy="884285"/>
            <a:chOff x="405282" y="518375"/>
            <a:chExt cx="7102162" cy="1326428"/>
          </a:xfrm>
        </p:grpSpPr>
        <p:grpSp>
          <p:nvGrpSpPr>
            <p:cNvPr id="23" name="Group 22">
              <a:extLst>
                <a:ext uri="{FF2B5EF4-FFF2-40B4-BE49-F238E27FC236}">
                  <a16:creationId xmlns:a16="http://schemas.microsoft.com/office/drawing/2014/main" id="{24884C84-A3BC-72A6-0ED3-157653E4B7C6}"/>
                </a:ext>
              </a:extLst>
            </p:cNvPr>
            <p:cNvGrpSpPr/>
            <p:nvPr/>
          </p:nvGrpSpPr>
          <p:grpSpPr>
            <a:xfrm>
              <a:off x="405282" y="518375"/>
              <a:ext cx="6621691" cy="1120251"/>
              <a:chOff x="405282" y="518375"/>
              <a:chExt cx="6621691" cy="1120251"/>
            </a:xfrm>
          </p:grpSpPr>
          <p:sp>
            <p:nvSpPr>
              <p:cNvPr id="25" name="Snip Diagonal Corner Rectangle 24">
                <a:extLst>
                  <a:ext uri="{FF2B5EF4-FFF2-40B4-BE49-F238E27FC236}">
                    <a16:creationId xmlns:a16="http://schemas.microsoft.com/office/drawing/2014/main" id="{389C74F9-ADBE-491C-3765-2657BD57A8CF}"/>
                  </a:ext>
                </a:extLst>
              </p:cNvPr>
              <p:cNvSpPr/>
              <p:nvPr/>
            </p:nvSpPr>
            <p:spPr>
              <a:xfrm>
                <a:off x="1007173" y="648026"/>
                <a:ext cx="6019800" cy="990600"/>
              </a:xfrm>
              <a:prstGeom prst="snip2DiagRect">
                <a:avLst/>
              </a:prstGeom>
              <a:solidFill>
                <a:schemeClr val="accent6">
                  <a:lumMod val="40000"/>
                  <a:lumOff val="60000"/>
                </a:schemeClr>
              </a:solidFill>
              <a:ln w="25400" cap="flat" cmpd="sng" algn="ctr">
                <a:no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bg1"/>
                    </a:solidFill>
                    <a:effectLst/>
                    <a:uLnTx/>
                    <a:uFillTx/>
                    <a:latin typeface="UTM Avo" panose="02040603050506020204" pitchFamily="18"/>
                    <a:cs typeface="Arial" pitchFamily="34" charset="0"/>
                  </a:rPr>
                  <a:t>1. ĐỌC THÀNH TIẾNG</a:t>
                </a:r>
              </a:p>
            </p:txBody>
          </p:sp>
          <p:pic>
            <p:nvPicPr>
              <p:cNvPr id="26" name="Picture 18">
                <a:extLst>
                  <a:ext uri="{FF2B5EF4-FFF2-40B4-BE49-F238E27FC236}">
                    <a16:creationId xmlns:a16="http://schemas.microsoft.com/office/drawing/2014/main" id="{5757F68D-DB59-8742-218D-881DD3228AB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0042700">
                <a:off x="405282" y="518375"/>
                <a:ext cx="1414620" cy="452678"/>
              </a:xfrm>
              <a:prstGeom prst="rect">
                <a:avLst/>
              </a:prstGeom>
            </p:spPr>
          </p:pic>
        </p:grpSp>
        <p:pic>
          <p:nvPicPr>
            <p:cNvPr id="24" name="Picture 18">
              <a:extLst>
                <a:ext uri="{FF2B5EF4-FFF2-40B4-BE49-F238E27FC236}">
                  <a16:creationId xmlns:a16="http://schemas.microsoft.com/office/drawing/2014/main" id="{A4BFD77D-1A07-220C-EDD3-7D7592C5964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0042700">
              <a:off x="6092824" y="1392125"/>
              <a:ext cx="1414620" cy="452678"/>
            </a:xfrm>
            <a:prstGeom prst="rect">
              <a:avLst/>
            </a:prstGeom>
          </p:spPr>
        </p:pic>
      </p:grpSp>
      <p:grpSp>
        <p:nvGrpSpPr>
          <p:cNvPr id="27" name="Group 26">
            <a:extLst>
              <a:ext uri="{FF2B5EF4-FFF2-40B4-BE49-F238E27FC236}">
                <a16:creationId xmlns:a16="http://schemas.microsoft.com/office/drawing/2014/main" id="{9100285E-4642-4530-5BEE-4890AED9E3CB}"/>
              </a:ext>
            </a:extLst>
          </p:cNvPr>
          <p:cNvGrpSpPr/>
          <p:nvPr/>
        </p:nvGrpSpPr>
        <p:grpSpPr>
          <a:xfrm>
            <a:off x="57435" y="2572558"/>
            <a:ext cx="4413437" cy="4223688"/>
            <a:chOff x="179979" y="2131539"/>
            <a:chExt cx="6620155" cy="6335533"/>
          </a:xfrm>
        </p:grpSpPr>
        <p:grpSp>
          <p:nvGrpSpPr>
            <p:cNvPr id="28" name="Group 27">
              <a:extLst>
                <a:ext uri="{FF2B5EF4-FFF2-40B4-BE49-F238E27FC236}">
                  <a16:creationId xmlns:a16="http://schemas.microsoft.com/office/drawing/2014/main" id="{878E7F08-4025-8B62-DFA5-F6DDBBEA90EB}"/>
                </a:ext>
              </a:extLst>
            </p:cNvPr>
            <p:cNvGrpSpPr/>
            <p:nvPr/>
          </p:nvGrpSpPr>
          <p:grpSpPr>
            <a:xfrm>
              <a:off x="924282" y="2131539"/>
              <a:ext cx="5875852" cy="6288561"/>
              <a:chOff x="924282" y="2131539"/>
              <a:chExt cx="5875852" cy="6288561"/>
            </a:xfrm>
          </p:grpSpPr>
          <p:pic>
            <p:nvPicPr>
              <p:cNvPr id="30" name="Picture 3">
                <a:extLst>
                  <a:ext uri="{FF2B5EF4-FFF2-40B4-BE49-F238E27FC236}">
                    <a16:creationId xmlns:a16="http://schemas.microsoft.com/office/drawing/2014/main" id="{78B54138-C7CF-BF7F-5193-DE403FCF698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24282" y="2131539"/>
                <a:ext cx="5875852" cy="6288561"/>
              </a:xfrm>
              <a:prstGeom prst="rect">
                <a:avLst/>
              </a:prstGeom>
            </p:spPr>
          </p:pic>
          <p:sp>
            <p:nvSpPr>
              <p:cNvPr id="31" name="Rectangle 30">
                <a:extLst>
                  <a:ext uri="{FF2B5EF4-FFF2-40B4-BE49-F238E27FC236}">
                    <a16:creationId xmlns:a16="http://schemas.microsoft.com/office/drawing/2014/main" id="{E15165CA-8BE8-04C2-B710-1F7243B68D83}"/>
                  </a:ext>
                </a:extLst>
              </p:cNvPr>
              <p:cNvSpPr/>
              <p:nvPr/>
            </p:nvSpPr>
            <p:spPr>
              <a:xfrm>
                <a:off x="1495401" y="3489627"/>
                <a:ext cx="4820583" cy="2810385"/>
              </a:xfrm>
              <a:prstGeom prst="rect">
                <a:avLst/>
              </a:prstGeom>
            </p:spPr>
            <p:txBody>
              <a:bodyPr wrap="square">
                <a:spAutoFit/>
              </a:bodyPr>
              <a:lstStyle/>
              <a:p>
                <a:pPr algn="just" defTabSz="609630">
                  <a:lnSpc>
                    <a:spcPct val="150000"/>
                  </a:lnSpc>
                </a:pPr>
                <a:r>
                  <a:rPr lang="nl-NL" sz="2000" b="1" dirty="0" err="1">
                    <a:solidFill>
                      <a:schemeClr val="bg1"/>
                    </a:solidFill>
                    <a:latin typeface="UTM Avo" panose="02040603050506020204" pitchFamily="18"/>
                    <a:cs typeface="Arial" pitchFamily="34" charset="0"/>
                  </a:rPr>
                  <a:t>Giọng</a:t>
                </a:r>
                <a:r>
                  <a:rPr lang="nl-NL" sz="2000" b="1" dirty="0">
                    <a:solidFill>
                      <a:schemeClr val="bg1"/>
                    </a:solidFill>
                    <a:latin typeface="UTM Avo" panose="02040603050506020204" pitchFamily="18"/>
                    <a:cs typeface="Arial" pitchFamily="34" charset="0"/>
                  </a:rPr>
                  <a:t> </a:t>
                </a:r>
                <a:r>
                  <a:rPr lang="nl-NL" sz="2000" b="1" dirty="0" err="1">
                    <a:solidFill>
                      <a:schemeClr val="bg1"/>
                    </a:solidFill>
                    <a:latin typeface="UTM Avo" panose="02040603050506020204" pitchFamily="18"/>
                    <a:cs typeface="Arial" pitchFamily="34" charset="0"/>
                  </a:rPr>
                  <a:t>đọc</a:t>
                </a:r>
                <a:r>
                  <a:rPr lang="nl-NL" sz="2000" b="1" dirty="0">
                    <a:solidFill>
                      <a:schemeClr val="bg1"/>
                    </a:solidFill>
                    <a:latin typeface="UTM Avo" panose="02040603050506020204" pitchFamily="18"/>
                    <a:cs typeface="Arial" pitchFamily="34" charset="0"/>
                  </a:rPr>
                  <a:t>: </a:t>
                </a:r>
                <a:r>
                  <a:rPr lang="vi-VN" sz="2000" dirty="0">
                    <a:solidFill>
                      <a:schemeClr val="bg1"/>
                    </a:solidFill>
                    <a:latin typeface="UTM Avo" panose="02040603050506020204" pitchFamily="18"/>
                    <a:cs typeface="Arial" pitchFamily="34" charset="0"/>
                  </a:rPr>
                  <a:t>khắc khoải, sâu lắng phù hợp với cảm xúc chủ đạo của bài thơ</a:t>
                </a:r>
                <a:r>
                  <a:rPr lang="nl-NL" sz="2000" dirty="0">
                    <a:solidFill>
                      <a:schemeClr val="bg1"/>
                    </a:solidFill>
                    <a:latin typeface="UTM Avo" panose="02040603050506020204" pitchFamily="18"/>
                    <a:cs typeface="Arial" pitchFamily="34" charset="0"/>
                  </a:rPr>
                  <a:t>.</a:t>
                </a:r>
                <a:endParaRPr lang="en-US" sz="2000" dirty="0">
                  <a:solidFill>
                    <a:schemeClr val="bg1"/>
                  </a:solidFill>
                  <a:latin typeface="UTM Avo" panose="02040603050506020204" pitchFamily="18"/>
                  <a:cs typeface="Arial" pitchFamily="34" charset="0"/>
                </a:endParaRPr>
              </a:p>
            </p:txBody>
          </p:sp>
        </p:grpSp>
        <p:pic>
          <p:nvPicPr>
            <p:cNvPr id="29" name="Picture 9">
              <a:extLst>
                <a:ext uri="{FF2B5EF4-FFF2-40B4-BE49-F238E27FC236}">
                  <a16:creationId xmlns:a16="http://schemas.microsoft.com/office/drawing/2014/main" id="{2CD3777A-0C42-49E1-5229-4E3FA22E34C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79979" y="6633122"/>
              <a:ext cx="3202134" cy="1833950"/>
            </a:xfrm>
            <a:prstGeom prst="rect">
              <a:avLst/>
            </a:prstGeom>
          </p:spPr>
        </p:pic>
      </p:grpSp>
      <p:grpSp>
        <p:nvGrpSpPr>
          <p:cNvPr id="32" name="Group 31">
            <a:extLst>
              <a:ext uri="{FF2B5EF4-FFF2-40B4-BE49-F238E27FC236}">
                <a16:creationId xmlns:a16="http://schemas.microsoft.com/office/drawing/2014/main" id="{B3C9A6EE-F5DA-AE54-5C77-13A28D68532E}"/>
              </a:ext>
            </a:extLst>
          </p:cNvPr>
          <p:cNvGrpSpPr/>
          <p:nvPr/>
        </p:nvGrpSpPr>
        <p:grpSpPr>
          <a:xfrm>
            <a:off x="4858616" y="3887851"/>
            <a:ext cx="6792070" cy="2297079"/>
            <a:chOff x="7239000" y="2982067"/>
            <a:chExt cx="10188105" cy="5439321"/>
          </a:xfrm>
        </p:grpSpPr>
        <p:pic>
          <p:nvPicPr>
            <p:cNvPr id="33" name="Picture 26">
              <a:extLst>
                <a:ext uri="{FF2B5EF4-FFF2-40B4-BE49-F238E27FC236}">
                  <a16:creationId xmlns:a16="http://schemas.microsoft.com/office/drawing/2014/main" id="{8CC4B633-802A-BD47-83CF-5AEFD046ED1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239000" y="2982067"/>
              <a:ext cx="10188105" cy="5439321"/>
            </a:xfrm>
            <a:prstGeom prst="rect">
              <a:avLst/>
            </a:prstGeom>
          </p:spPr>
        </p:pic>
        <p:sp>
          <p:nvSpPr>
            <p:cNvPr id="34" name="Rectangle 33">
              <a:extLst>
                <a:ext uri="{FF2B5EF4-FFF2-40B4-BE49-F238E27FC236}">
                  <a16:creationId xmlns:a16="http://schemas.microsoft.com/office/drawing/2014/main" id="{0D90C005-CB09-97A0-750A-127744D4D770}"/>
                </a:ext>
              </a:extLst>
            </p:cNvPr>
            <p:cNvSpPr/>
            <p:nvPr/>
          </p:nvSpPr>
          <p:spPr>
            <a:xfrm>
              <a:off x="7556936" y="3165064"/>
              <a:ext cx="9588065" cy="2810385"/>
            </a:xfrm>
            <a:prstGeom prst="rect">
              <a:avLst/>
            </a:prstGeom>
          </p:spPr>
          <p:txBody>
            <a:bodyPr wrap="square">
              <a:spAutoFit/>
            </a:bodyPr>
            <a:lstStyle/>
            <a:p>
              <a:pPr marL="0" marR="0" lvl="0" indent="0" algn="just" defTabSz="609630" eaLnBrk="1" fontAlgn="auto" latinLnBrk="0" hangingPunct="1">
                <a:lnSpc>
                  <a:spcPct val="150000"/>
                </a:lnSpc>
                <a:spcBef>
                  <a:spcPts val="0"/>
                </a:spcBef>
                <a:spcAft>
                  <a:spcPts val="0"/>
                </a:spcAft>
                <a:buClrTx/>
                <a:buSzTx/>
                <a:buFontTx/>
                <a:buNone/>
                <a:tabLst/>
                <a:defRPr/>
              </a:pPr>
              <a:r>
                <a:rPr kumimoji="0" lang="vi-VN" sz="2000" b="1" i="0" u="none" strike="noStrike" kern="0" cap="none" spc="0" normalizeH="0" baseline="0" noProof="0" dirty="0">
                  <a:ln>
                    <a:noFill/>
                  </a:ln>
                  <a:solidFill>
                    <a:schemeClr val="bg1"/>
                  </a:solidFill>
                  <a:effectLst/>
                  <a:uLnTx/>
                  <a:uFillTx/>
                  <a:latin typeface="UTM Avo" panose="02040603050506020204" pitchFamily="18"/>
                </a:rPr>
                <a:t>Việt Bắc</a:t>
              </a:r>
              <a:r>
                <a:rPr kumimoji="0" lang="vi-VN" sz="2000" b="0" i="0" u="none" strike="noStrike" kern="0" cap="none" spc="0" normalizeH="0" baseline="0" noProof="0" dirty="0">
                  <a:ln>
                    <a:noFill/>
                  </a:ln>
                  <a:solidFill>
                    <a:schemeClr val="bg1"/>
                  </a:solidFill>
                  <a:effectLst/>
                  <a:uLnTx/>
                  <a:uFillTx/>
                  <a:latin typeface="UTM Avo" panose="02040603050506020204" pitchFamily="18"/>
                </a:rPr>
                <a:t>: chiến kh</a:t>
              </a:r>
              <a:r>
                <a:rPr kumimoji="0" lang="en-US" sz="2000" b="0" i="0" u="none" strike="noStrike" kern="0" cap="none" spc="0" normalizeH="0" baseline="0" noProof="0" dirty="0">
                  <a:ln>
                    <a:noFill/>
                  </a:ln>
                  <a:solidFill>
                    <a:schemeClr val="bg1"/>
                  </a:solidFill>
                  <a:effectLst/>
                  <a:uLnTx/>
                  <a:uFillTx/>
                  <a:latin typeface="UTM Avo" panose="02040603050506020204" pitchFamily="18"/>
                  <a:cs typeface="Arial" pitchFamily="34" charset="0"/>
                </a:rPr>
                <a:t>u</a:t>
              </a:r>
              <a:r>
                <a:rPr kumimoji="0" lang="vi-VN" sz="2000" b="0" i="0" u="none" strike="noStrike" kern="0" cap="none" spc="0" normalizeH="0" baseline="0" noProof="0" dirty="0">
                  <a:ln>
                    <a:noFill/>
                  </a:ln>
                  <a:solidFill>
                    <a:schemeClr val="bg1"/>
                  </a:solidFill>
                  <a:effectLst/>
                  <a:uLnTx/>
                  <a:uFillTx/>
                  <a:latin typeface="UTM Avo" panose="02040603050506020204" pitchFamily="18"/>
                </a:rPr>
                <a:t> của ta thời kì đấu tranh giành độc lập va kháng chiến chống thực dân Pháp, gồm các tỉnh Cao Bằng, Bắc Kạn, Lạng Sơn, Thái Nguyên, Hà Giang, Tuyên Quang.</a:t>
              </a:r>
              <a:endParaRPr kumimoji="0" lang="en-US" sz="2000" b="0" i="0" u="none" strike="noStrike" kern="0" cap="none" spc="0" normalizeH="0" baseline="0" noProof="0" dirty="0">
                <a:ln>
                  <a:noFill/>
                </a:ln>
                <a:solidFill>
                  <a:schemeClr val="bg1"/>
                </a:solidFill>
                <a:effectLst/>
                <a:uLnTx/>
                <a:uFillTx/>
                <a:latin typeface="UTM Avo" panose="02040603050506020204" pitchFamily="18"/>
              </a:endParaRPr>
            </a:p>
          </p:txBody>
        </p:sp>
      </p:grpSp>
      <p:pic>
        <p:nvPicPr>
          <p:cNvPr id="35" name="Picture 4">
            <a:extLst>
              <a:ext uri="{FF2B5EF4-FFF2-40B4-BE49-F238E27FC236}">
                <a16:creationId xmlns:a16="http://schemas.microsoft.com/office/drawing/2014/main" id="{5609B2B6-6ABF-CFAB-3276-B5F8D559D82E}"/>
              </a:ext>
            </a:extLst>
          </p:cNvPr>
          <p:cNvPicPr>
            <a:picLocks noChangeAspect="1"/>
          </p:cNvPicPr>
          <p:nvPr/>
        </p:nvPicPr>
        <p:blipFill>
          <a:blip r:embed="rId11"/>
          <a:srcRect/>
          <a:stretch>
            <a:fillRect/>
          </a:stretch>
        </p:blipFill>
        <p:spPr>
          <a:xfrm>
            <a:off x="7742273" y="1739348"/>
            <a:ext cx="4106071" cy="1574799"/>
          </a:xfrm>
          <a:prstGeom prst="rect">
            <a:avLst/>
          </a:prstGeom>
        </p:spPr>
      </p:pic>
      <p:pic>
        <p:nvPicPr>
          <p:cNvPr id="36" name="Picture 29">
            <a:extLst>
              <a:ext uri="{FF2B5EF4-FFF2-40B4-BE49-F238E27FC236}">
                <a16:creationId xmlns:a16="http://schemas.microsoft.com/office/drawing/2014/main" id="{C267BF90-8E27-F3C9-ADE2-C6D76C166C9F}"/>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4800637" y="5898173"/>
            <a:ext cx="980040" cy="898073"/>
          </a:xfrm>
          <a:prstGeom prst="rect">
            <a:avLst/>
          </a:prstGeom>
        </p:spPr>
      </p:pic>
      <p:pic>
        <p:nvPicPr>
          <p:cNvPr id="37" name="Picture 40">
            <a:extLst>
              <a:ext uri="{FF2B5EF4-FFF2-40B4-BE49-F238E27FC236}">
                <a16:creationId xmlns:a16="http://schemas.microsoft.com/office/drawing/2014/main" id="{12862CB4-B396-D186-87B7-9BE731525253}"/>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0482576" y="5530936"/>
            <a:ext cx="980040" cy="1265310"/>
          </a:xfrm>
          <a:prstGeom prst="rect">
            <a:avLst/>
          </a:prstGeom>
        </p:spPr>
      </p:pic>
      <p:pic>
        <p:nvPicPr>
          <p:cNvPr id="38" name="Picture 4">
            <a:extLst>
              <a:ext uri="{FF2B5EF4-FFF2-40B4-BE49-F238E27FC236}">
                <a16:creationId xmlns:a16="http://schemas.microsoft.com/office/drawing/2014/main" id="{340569E1-8AE7-EF04-64AD-3F72EB067F30}"/>
              </a:ext>
            </a:extLst>
          </p:cNvPr>
          <p:cNvPicPr>
            <a:picLocks noChangeAspect="1"/>
          </p:cNvPicPr>
          <p:nvPr/>
        </p:nvPicPr>
        <p:blipFill>
          <a:blip r:embed="rId11"/>
          <a:srcRect/>
          <a:stretch>
            <a:fillRect/>
          </a:stretch>
        </p:blipFill>
        <p:spPr>
          <a:xfrm>
            <a:off x="5202273" y="1769617"/>
            <a:ext cx="4106071" cy="1544530"/>
          </a:xfrm>
          <a:prstGeom prst="rect">
            <a:avLst/>
          </a:prstGeom>
        </p:spPr>
      </p:pic>
      <p:sp>
        <p:nvSpPr>
          <p:cNvPr id="39" name="TextBox 38">
            <a:extLst>
              <a:ext uri="{FF2B5EF4-FFF2-40B4-BE49-F238E27FC236}">
                <a16:creationId xmlns:a16="http://schemas.microsoft.com/office/drawing/2014/main" id="{5203FD53-1D2C-3770-7897-347C000284C2}"/>
              </a:ext>
            </a:extLst>
          </p:cNvPr>
          <p:cNvSpPr txBox="1"/>
          <p:nvPr/>
        </p:nvSpPr>
        <p:spPr>
          <a:xfrm>
            <a:off x="4858616" y="3307049"/>
            <a:ext cx="3328155" cy="502766"/>
          </a:xfrm>
          <a:prstGeom prst="rect">
            <a:avLst/>
          </a:prstGeom>
          <a:noFill/>
        </p:spPr>
        <p:txBody>
          <a:bodyPr wrap="none" rtlCol="0">
            <a:spAutoFit/>
          </a:bodyPr>
          <a:lstStyle/>
          <a:p>
            <a:pPr defTabSz="609630"/>
            <a:r>
              <a:rPr lang="en-US" sz="2667" b="1">
                <a:solidFill>
                  <a:schemeClr val="bg1"/>
                </a:solidFill>
                <a:latin typeface="UTM Avo" panose="02040603050506020204" pitchFamily="18"/>
                <a:cs typeface="Arial" pitchFamily="34" charset="0"/>
              </a:rPr>
              <a:t>Giải nghĩa từ khó:</a:t>
            </a:r>
          </a:p>
        </p:txBody>
      </p:sp>
      <p:grpSp>
        <p:nvGrpSpPr>
          <p:cNvPr id="2" name="Group 1">
            <a:extLst>
              <a:ext uri="{FF2B5EF4-FFF2-40B4-BE49-F238E27FC236}">
                <a16:creationId xmlns:a16="http://schemas.microsoft.com/office/drawing/2014/main" id="{6BBAB4C2-0E4E-5FED-104E-BDC3864DEAAA}"/>
              </a:ext>
            </a:extLst>
          </p:cNvPr>
          <p:cNvGrpSpPr/>
          <p:nvPr/>
        </p:nvGrpSpPr>
        <p:grpSpPr>
          <a:xfrm>
            <a:off x="2125541" y="5036390"/>
            <a:ext cx="2374289" cy="1409396"/>
            <a:chOff x="9772054" y="889125"/>
            <a:chExt cx="2374289" cy="1409396"/>
          </a:xfrm>
        </p:grpSpPr>
        <p:pic>
          <p:nvPicPr>
            <p:cNvPr id="3" name="Picture 2">
              <a:hlinkClick r:id="rId16"/>
              <a:extLst>
                <a:ext uri="{FF2B5EF4-FFF2-40B4-BE49-F238E27FC236}">
                  <a16:creationId xmlns:a16="http://schemas.microsoft.com/office/drawing/2014/main" id="{7B26E204-9CE1-0290-BAC8-E12B917B25D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420350" y="889125"/>
              <a:ext cx="1079103" cy="74694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59E9D37-B301-3916-9301-3D638DE36572}"/>
                </a:ext>
              </a:extLst>
            </p:cNvPr>
            <p:cNvSpPr txBox="1"/>
            <p:nvPr/>
          </p:nvSpPr>
          <p:spPr>
            <a:xfrm>
              <a:off x="9772054" y="1713746"/>
              <a:ext cx="2374289" cy="584775"/>
            </a:xfrm>
            <a:prstGeom prst="rect">
              <a:avLst/>
            </a:prstGeom>
            <a:noFill/>
          </p:spPr>
          <p:txBody>
            <a:bodyPr wrap="square">
              <a:spAutoFit/>
            </a:bodyPr>
            <a:lstStyle/>
            <a:p>
              <a:pPr algn="ctr"/>
              <a:r>
                <a:rPr lang="en-US" sz="1600">
                  <a:solidFill>
                    <a:schemeClr val="bg1"/>
                  </a:solidFill>
                  <a:latin typeface="UTM Avo" panose="02040603050506020204" pitchFamily="18" charset="0"/>
                  <a:cs typeface="Arial" panose="020B0604020202020204" pitchFamily="34" charset="0"/>
                </a:rPr>
                <a:t>Ấn vào để đến </a:t>
              </a:r>
            </a:p>
            <a:p>
              <a:pPr algn="ctr"/>
              <a:r>
                <a:rPr lang="en-US" sz="1600" b="1">
                  <a:solidFill>
                    <a:schemeClr val="bg1"/>
                  </a:solidFill>
                  <a:latin typeface="UTM Avo" panose="02040603050506020204" pitchFamily="18" charset="0"/>
                  <a:cs typeface="Arial" panose="020B0604020202020204" pitchFamily="34" charset="0"/>
                </a:rPr>
                <a:t>video bài đọc</a:t>
              </a:r>
              <a:endParaRPr lang="en-US" sz="1600" b="1" dirty="0">
                <a:solidFill>
                  <a:schemeClr val="bg1"/>
                </a:solidFill>
                <a:latin typeface="UTM Avo" panose="02040603050506020204" pitchFamily="18" charset="0"/>
              </a:endParaRPr>
            </a:p>
          </p:txBody>
        </p:sp>
      </p:grpSp>
    </p:spTree>
    <p:extLst>
      <p:ext uri="{BB962C8B-B14F-4D97-AF65-F5344CB8AC3E}">
        <p14:creationId xmlns:p14="http://schemas.microsoft.com/office/powerpoint/2010/main" val="1293535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wipe(down)">
                                      <p:cBhvr>
                                        <p:cTn id="22" dur="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barn(inVertical)">
                                      <p:cBhvr>
                                        <p:cTn id="27" dur="500"/>
                                        <p:tgtEl>
                                          <p:spTgt spid="32"/>
                                        </p:tgtEl>
                                      </p:cBhvr>
                                    </p:animEffect>
                                  </p:childTnLst>
                                </p:cTn>
                              </p:par>
                              <p:par>
                                <p:cTn id="28" presetID="16" presetClass="entr" presetSubtype="21" fill="hold" nodeType="with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barn(inVertical)">
                                      <p:cBhvr>
                                        <p:cTn id="30" dur="500"/>
                                        <p:tgtEl>
                                          <p:spTgt spid="36"/>
                                        </p:tgtEl>
                                      </p:cBhvr>
                                    </p:animEffect>
                                  </p:childTnLst>
                                </p:cTn>
                              </p:par>
                              <p:par>
                                <p:cTn id="31" presetID="16" presetClass="entr" presetSubtype="21" fill="hold" nodeType="with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barn(inVertical)">
                                      <p:cBhvr>
                                        <p:cTn id="3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E4BD988-6484-ABCA-394B-70CD04AC16FE}"/>
              </a:ext>
            </a:extLst>
          </p:cNvPr>
          <p:cNvSpPr/>
          <p:nvPr/>
        </p:nvSpPr>
        <p:spPr>
          <a:xfrm>
            <a:off x="223872" y="1699591"/>
            <a:ext cx="11785600" cy="5014148"/>
          </a:xfrm>
          <a:prstGeom prst="rect">
            <a:avLst/>
          </a:prstGeom>
          <a:solidFill>
            <a:sysClr val="window" lastClr="FFFFFF"/>
          </a:solidFill>
          <a:ln w="25400" cap="flat" cmpd="sng" algn="ctr">
            <a:no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chemeClr val="bg1"/>
              </a:solidFill>
              <a:effectLst/>
              <a:uLnTx/>
              <a:uFillTx/>
              <a:latin typeface="UTM Avo" panose="02040603050506020204" pitchFamily="18"/>
            </a:endParaRPr>
          </a:p>
        </p:txBody>
      </p:sp>
      <p:grpSp>
        <p:nvGrpSpPr>
          <p:cNvPr id="22" name="Group 21">
            <a:extLst>
              <a:ext uri="{FF2B5EF4-FFF2-40B4-BE49-F238E27FC236}">
                <a16:creationId xmlns:a16="http://schemas.microsoft.com/office/drawing/2014/main" id="{3FBFC57A-10DF-0828-C992-8F5E0F890365}"/>
              </a:ext>
            </a:extLst>
          </p:cNvPr>
          <p:cNvGrpSpPr/>
          <p:nvPr/>
        </p:nvGrpSpPr>
        <p:grpSpPr>
          <a:xfrm>
            <a:off x="290860" y="1816575"/>
            <a:ext cx="4734775" cy="884285"/>
            <a:chOff x="405282" y="518375"/>
            <a:chExt cx="7102162" cy="1326428"/>
          </a:xfrm>
        </p:grpSpPr>
        <p:grpSp>
          <p:nvGrpSpPr>
            <p:cNvPr id="23" name="Group 22">
              <a:extLst>
                <a:ext uri="{FF2B5EF4-FFF2-40B4-BE49-F238E27FC236}">
                  <a16:creationId xmlns:a16="http://schemas.microsoft.com/office/drawing/2014/main" id="{24884C84-A3BC-72A6-0ED3-157653E4B7C6}"/>
                </a:ext>
              </a:extLst>
            </p:cNvPr>
            <p:cNvGrpSpPr/>
            <p:nvPr/>
          </p:nvGrpSpPr>
          <p:grpSpPr>
            <a:xfrm>
              <a:off x="405282" y="518375"/>
              <a:ext cx="6621691" cy="1120251"/>
              <a:chOff x="405282" y="518375"/>
              <a:chExt cx="6621691" cy="1120251"/>
            </a:xfrm>
          </p:grpSpPr>
          <p:sp>
            <p:nvSpPr>
              <p:cNvPr id="25" name="Snip Diagonal Corner Rectangle 24">
                <a:extLst>
                  <a:ext uri="{FF2B5EF4-FFF2-40B4-BE49-F238E27FC236}">
                    <a16:creationId xmlns:a16="http://schemas.microsoft.com/office/drawing/2014/main" id="{389C74F9-ADBE-491C-3765-2657BD57A8CF}"/>
                  </a:ext>
                </a:extLst>
              </p:cNvPr>
              <p:cNvSpPr/>
              <p:nvPr/>
            </p:nvSpPr>
            <p:spPr>
              <a:xfrm>
                <a:off x="1007173" y="648026"/>
                <a:ext cx="6019800" cy="990600"/>
              </a:xfrm>
              <a:prstGeom prst="snip2DiagRect">
                <a:avLst/>
              </a:prstGeom>
              <a:solidFill>
                <a:schemeClr val="accent6">
                  <a:lumMod val="40000"/>
                  <a:lumOff val="60000"/>
                </a:schemeClr>
              </a:solidFill>
              <a:ln w="25400" cap="flat" cmpd="sng" algn="ctr">
                <a:no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bg1"/>
                    </a:solidFill>
                    <a:effectLst/>
                    <a:uLnTx/>
                    <a:uFillTx/>
                    <a:latin typeface="UTM Avo" panose="02040603050506020204" pitchFamily="18"/>
                    <a:cs typeface="Arial" pitchFamily="34" charset="0"/>
                  </a:rPr>
                  <a:t>1. ĐỌC THÀNH TIẾNG</a:t>
                </a:r>
              </a:p>
            </p:txBody>
          </p:sp>
          <p:pic>
            <p:nvPicPr>
              <p:cNvPr id="26" name="Picture 18">
                <a:extLst>
                  <a:ext uri="{FF2B5EF4-FFF2-40B4-BE49-F238E27FC236}">
                    <a16:creationId xmlns:a16="http://schemas.microsoft.com/office/drawing/2014/main" id="{5757F68D-DB59-8742-218D-881DD3228AB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0042700">
                <a:off x="405282" y="518375"/>
                <a:ext cx="1414620" cy="452678"/>
              </a:xfrm>
              <a:prstGeom prst="rect">
                <a:avLst/>
              </a:prstGeom>
            </p:spPr>
          </p:pic>
        </p:grpSp>
        <p:pic>
          <p:nvPicPr>
            <p:cNvPr id="24" name="Picture 18">
              <a:extLst>
                <a:ext uri="{FF2B5EF4-FFF2-40B4-BE49-F238E27FC236}">
                  <a16:creationId xmlns:a16="http://schemas.microsoft.com/office/drawing/2014/main" id="{A4BFD77D-1A07-220C-EDD3-7D7592C5964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0042700">
              <a:off x="6092824" y="1392125"/>
              <a:ext cx="1414620" cy="452678"/>
            </a:xfrm>
            <a:prstGeom prst="rect">
              <a:avLst/>
            </a:prstGeom>
          </p:spPr>
        </p:pic>
      </p:grpSp>
      <p:grpSp>
        <p:nvGrpSpPr>
          <p:cNvPr id="27" name="Group 26">
            <a:extLst>
              <a:ext uri="{FF2B5EF4-FFF2-40B4-BE49-F238E27FC236}">
                <a16:creationId xmlns:a16="http://schemas.microsoft.com/office/drawing/2014/main" id="{9100285E-4642-4530-5BEE-4890AED9E3CB}"/>
              </a:ext>
            </a:extLst>
          </p:cNvPr>
          <p:cNvGrpSpPr/>
          <p:nvPr/>
        </p:nvGrpSpPr>
        <p:grpSpPr>
          <a:xfrm>
            <a:off x="57435" y="2572558"/>
            <a:ext cx="4413437" cy="4223688"/>
            <a:chOff x="179979" y="2131539"/>
            <a:chExt cx="6620155" cy="6335533"/>
          </a:xfrm>
        </p:grpSpPr>
        <p:grpSp>
          <p:nvGrpSpPr>
            <p:cNvPr id="28" name="Group 27">
              <a:extLst>
                <a:ext uri="{FF2B5EF4-FFF2-40B4-BE49-F238E27FC236}">
                  <a16:creationId xmlns:a16="http://schemas.microsoft.com/office/drawing/2014/main" id="{878E7F08-4025-8B62-DFA5-F6DDBBEA90EB}"/>
                </a:ext>
              </a:extLst>
            </p:cNvPr>
            <p:cNvGrpSpPr/>
            <p:nvPr/>
          </p:nvGrpSpPr>
          <p:grpSpPr>
            <a:xfrm>
              <a:off x="924282" y="2131539"/>
              <a:ext cx="5875852" cy="6288561"/>
              <a:chOff x="924282" y="2131539"/>
              <a:chExt cx="5875852" cy="6288561"/>
            </a:xfrm>
          </p:grpSpPr>
          <p:pic>
            <p:nvPicPr>
              <p:cNvPr id="30" name="Picture 3">
                <a:extLst>
                  <a:ext uri="{FF2B5EF4-FFF2-40B4-BE49-F238E27FC236}">
                    <a16:creationId xmlns:a16="http://schemas.microsoft.com/office/drawing/2014/main" id="{78B54138-C7CF-BF7F-5193-DE403FCF698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24282" y="2131539"/>
                <a:ext cx="5875852" cy="6288561"/>
              </a:xfrm>
              <a:prstGeom prst="rect">
                <a:avLst/>
              </a:prstGeom>
            </p:spPr>
          </p:pic>
          <p:sp>
            <p:nvSpPr>
              <p:cNvPr id="31" name="Rectangle 30">
                <a:extLst>
                  <a:ext uri="{FF2B5EF4-FFF2-40B4-BE49-F238E27FC236}">
                    <a16:creationId xmlns:a16="http://schemas.microsoft.com/office/drawing/2014/main" id="{E15165CA-8BE8-04C2-B710-1F7243B68D83}"/>
                  </a:ext>
                </a:extLst>
              </p:cNvPr>
              <p:cNvSpPr/>
              <p:nvPr/>
            </p:nvSpPr>
            <p:spPr>
              <a:xfrm>
                <a:off x="1495401" y="3489627"/>
                <a:ext cx="4820583" cy="2810385"/>
              </a:xfrm>
              <a:prstGeom prst="rect">
                <a:avLst/>
              </a:prstGeom>
            </p:spPr>
            <p:txBody>
              <a:bodyPr wrap="square">
                <a:spAutoFit/>
              </a:bodyPr>
              <a:lstStyle/>
              <a:p>
                <a:pPr algn="just" defTabSz="609630">
                  <a:lnSpc>
                    <a:spcPct val="150000"/>
                  </a:lnSpc>
                </a:pPr>
                <a:r>
                  <a:rPr lang="nl-NL" sz="2000" b="1" dirty="0" err="1">
                    <a:solidFill>
                      <a:schemeClr val="bg1"/>
                    </a:solidFill>
                    <a:latin typeface="UTM Avo" panose="02040603050506020204" pitchFamily="18"/>
                    <a:cs typeface="Arial" pitchFamily="34" charset="0"/>
                  </a:rPr>
                  <a:t>Giọng</a:t>
                </a:r>
                <a:r>
                  <a:rPr lang="nl-NL" sz="2000" b="1" dirty="0">
                    <a:solidFill>
                      <a:schemeClr val="bg1"/>
                    </a:solidFill>
                    <a:latin typeface="UTM Avo" panose="02040603050506020204" pitchFamily="18"/>
                    <a:cs typeface="Arial" pitchFamily="34" charset="0"/>
                  </a:rPr>
                  <a:t> </a:t>
                </a:r>
                <a:r>
                  <a:rPr lang="nl-NL" sz="2000" b="1" dirty="0" err="1">
                    <a:solidFill>
                      <a:schemeClr val="bg1"/>
                    </a:solidFill>
                    <a:latin typeface="UTM Avo" panose="02040603050506020204" pitchFamily="18"/>
                    <a:cs typeface="Arial" pitchFamily="34" charset="0"/>
                  </a:rPr>
                  <a:t>đọc</a:t>
                </a:r>
                <a:r>
                  <a:rPr lang="nl-NL" sz="2000" b="1" dirty="0">
                    <a:solidFill>
                      <a:schemeClr val="bg1"/>
                    </a:solidFill>
                    <a:latin typeface="UTM Avo" panose="02040603050506020204" pitchFamily="18"/>
                    <a:cs typeface="Arial" pitchFamily="34" charset="0"/>
                  </a:rPr>
                  <a:t>: </a:t>
                </a:r>
                <a:r>
                  <a:rPr lang="vi-VN" sz="2000" dirty="0">
                    <a:solidFill>
                      <a:schemeClr val="bg1"/>
                    </a:solidFill>
                    <a:latin typeface="UTM Avo" panose="02040603050506020204" pitchFamily="18"/>
                    <a:cs typeface="Arial" pitchFamily="34" charset="0"/>
                  </a:rPr>
                  <a:t>khắc khoải, sâu lắng phù hợp với cảm xúc chủ đạo của bài thơ</a:t>
                </a:r>
                <a:r>
                  <a:rPr lang="nl-NL" sz="2000" dirty="0">
                    <a:solidFill>
                      <a:schemeClr val="bg1"/>
                    </a:solidFill>
                    <a:latin typeface="UTM Avo" panose="02040603050506020204" pitchFamily="18"/>
                    <a:cs typeface="Arial" pitchFamily="34" charset="0"/>
                  </a:rPr>
                  <a:t>.</a:t>
                </a:r>
                <a:endParaRPr lang="en-US" sz="2000" dirty="0">
                  <a:solidFill>
                    <a:schemeClr val="bg1"/>
                  </a:solidFill>
                  <a:latin typeface="UTM Avo" panose="02040603050506020204" pitchFamily="18"/>
                  <a:cs typeface="Arial" pitchFamily="34" charset="0"/>
                </a:endParaRPr>
              </a:p>
            </p:txBody>
          </p:sp>
        </p:grpSp>
        <p:pic>
          <p:nvPicPr>
            <p:cNvPr id="29" name="Picture 9">
              <a:extLst>
                <a:ext uri="{FF2B5EF4-FFF2-40B4-BE49-F238E27FC236}">
                  <a16:creationId xmlns:a16="http://schemas.microsoft.com/office/drawing/2014/main" id="{2CD3777A-0C42-49E1-5229-4E3FA22E34C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79979" y="6633122"/>
              <a:ext cx="3202134" cy="1833950"/>
            </a:xfrm>
            <a:prstGeom prst="rect">
              <a:avLst/>
            </a:prstGeom>
          </p:spPr>
        </p:pic>
      </p:grpSp>
      <p:grpSp>
        <p:nvGrpSpPr>
          <p:cNvPr id="32" name="Group 31">
            <a:extLst>
              <a:ext uri="{FF2B5EF4-FFF2-40B4-BE49-F238E27FC236}">
                <a16:creationId xmlns:a16="http://schemas.microsoft.com/office/drawing/2014/main" id="{B3C9A6EE-F5DA-AE54-5C77-13A28D68532E}"/>
              </a:ext>
            </a:extLst>
          </p:cNvPr>
          <p:cNvGrpSpPr/>
          <p:nvPr/>
        </p:nvGrpSpPr>
        <p:grpSpPr>
          <a:xfrm>
            <a:off x="4858616" y="3887851"/>
            <a:ext cx="6792070" cy="2297079"/>
            <a:chOff x="7239000" y="2982067"/>
            <a:chExt cx="10188105" cy="5439321"/>
          </a:xfrm>
        </p:grpSpPr>
        <p:pic>
          <p:nvPicPr>
            <p:cNvPr id="33" name="Picture 26">
              <a:extLst>
                <a:ext uri="{FF2B5EF4-FFF2-40B4-BE49-F238E27FC236}">
                  <a16:creationId xmlns:a16="http://schemas.microsoft.com/office/drawing/2014/main" id="{8CC4B633-802A-BD47-83CF-5AEFD046ED1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239000" y="2982067"/>
              <a:ext cx="10188105" cy="5439321"/>
            </a:xfrm>
            <a:prstGeom prst="rect">
              <a:avLst/>
            </a:prstGeom>
          </p:spPr>
        </p:pic>
        <p:sp>
          <p:nvSpPr>
            <p:cNvPr id="34" name="Rectangle 33">
              <a:extLst>
                <a:ext uri="{FF2B5EF4-FFF2-40B4-BE49-F238E27FC236}">
                  <a16:creationId xmlns:a16="http://schemas.microsoft.com/office/drawing/2014/main" id="{0D90C005-CB09-97A0-750A-127744D4D770}"/>
                </a:ext>
              </a:extLst>
            </p:cNvPr>
            <p:cNvSpPr/>
            <p:nvPr/>
          </p:nvSpPr>
          <p:spPr>
            <a:xfrm>
              <a:off x="7556936" y="3165063"/>
              <a:ext cx="9588065" cy="4456266"/>
            </a:xfrm>
            <a:prstGeom prst="rect">
              <a:avLst/>
            </a:prstGeom>
          </p:spPr>
          <p:txBody>
            <a:bodyPr wrap="square">
              <a:spAutoFit/>
            </a:bodyPr>
            <a:lstStyle/>
            <a:p>
              <a:pPr algn="just">
                <a:lnSpc>
                  <a:spcPct val="150000"/>
                </a:lnSpc>
              </a:pPr>
              <a:r>
                <a:rPr lang="vi-VN" sz="2000" b="1" dirty="0">
                  <a:solidFill>
                    <a:schemeClr val="bg1"/>
                  </a:solidFill>
                  <a:latin typeface="UTM Avo" panose="02040603050506020204" pitchFamily="18"/>
                </a:rPr>
                <a:t>+ Đèo: </a:t>
              </a:r>
              <a:r>
                <a:rPr lang="vi-VN" sz="2000" dirty="0">
                  <a:solidFill>
                    <a:schemeClr val="bg1"/>
                  </a:solidFill>
                  <a:latin typeface="UTM Avo" panose="02040603050506020204" pitchFamily="18"/>
                </a:rPr>
                <a:t>chỗ thấp, dễ vượt qua nhất trên đường đi qua núi.</a:t>
              </a:r>
            </a:p>
            <a:p>
              <a:pPr algn="just">
                <a:lnSpc>
                  <a:spcPct val="150000"/>
                </a:lnSpc>
              </a:pPr>
              <a:r>
                <a:rPr lang="vi-VN" sz="2000" b="1" dirty="0">
                  <a:solidFill>
                    <a:schemeClr val="bg1"/>
                  </a:solidFill>
                  <a:latin typeface="UTM Avo" panose="02040603050506020204" pitchFamily="18"/>
                </a:rPr>
                <a:t>+ Chuốt: </a:t>
              </a:r>
              <a:r>
                <a:rPr lang="vi-VN" sz="2000" dirty="0">
                  <a:solidFill>
                    <a:schemeClr val="bg1"/>
                  </a:solidFill>
                  <a:latin typeface="UTM Avo" panose="02040603050506020204" pitchFamily="18"/>
                </a:rPr>
                <a:t>làm cho một vật thật nhẵn bằng cách đưa nhẹ nhiều lần một lưỡi sắc sát bề mặt vật đó.</a:t>
              </a:r>
            </a:p>
          </p:txBody>
        </p:sp>
      </p:grpSp>
      <p:pic>
        <p:nvPicPr>
          <p:cNvPr id="35" name="Picture 4">
            <a:extLst>
              <a:ext uri="{FF2B5EF4-FFF2-40B4-BE49-F238E27FC236}">
                <a16:creationId xmlns:a16="http://schemas.microsoft.com/office/drawing/2014/main" id="{5609B2B6-6ABF-CFAB-3276-B5F8D559D82E}"/>
              </a:ext>
            </a:extLst>
          </p:cNvPr>
          <p:cNvPicPr>
            <a:picLocks noChangeAspect="1"/>
          </p:cNvPicPr>
          <p:nvPr/>
        </p:nvPicPr>
        <p:blipFill>
          <a:blip r:embed="rId11"/>
          <a:srcRect/>
          <a:stretch>
            <a:fillRect/>
          </a:stretch>
        </p:blipFill>
        <p:spPr>
          <a:xfrm>
            <a:off x="7742273" y="1739348"/>
            <a:ext cx="4106071" cy="1574799"/>
          </a:xfrm>
          <a:prstGeom prst="rect">
            <a:avLst/>
          </a:prstGeom>
        </p:spPr>
      </p:pic>
      <p:pic>
        <p:nvPicPr>
          <p:cNvPr id="36" name="Picture 29">
            <a:extLst>
              <a:ext uri="{FF2B5EF4-FFF2-40B4-BE49-F238E27FC236}">
                <a16:creationId xmlns:a16="http://schemas.microsoft.com/office/drawing/2014/main" id="{C267BF90-8E27-F3C9-ADE2-C6D76C166C9F}"/>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4800637" y="5898173"/>
            <a:ext cx="980040" cy="898073"/>
          </a:xfrm>
          <a:prstGeom prst="rect">
            <a:avLst/>
          </a:prstGeom>
        </p:spPr>
      </p:pic>
      <p:pic>
        <p:nvPicPr>
          <p:cNvPr id="37" name="Picture 40">
            <a:extLst>
              <a:ext uri="{FF2B5EF4-FFF2-40B4-BE49-F238E27FC236}">
                <a16:creationId xmlns:a16="http://schemas.microsoft.com/office/drawing/2014/main" id="{12862CB4-B396-D186-87B7-9BE731525253}"/>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0905113" y="5551616"/>
            <a:ext cx="980040" cy="1265310"/>
          </a:xfrm>
          <a:prstGeom prst="rect">
            <a:avLst/>
          </a:prstGeom>
        </p:spPr>
      </p:pic>
      <p:pic>
        <p:nvPicPr>
          <p:cNvPr id="38" name="Picture 4">
            <a:extLst>
              <a:ext uri="{FF2B5EF4-FFF2-40B4-BE49-F238E27FC236}">
                <a16:creationId xmlns:a16="http://schemas.microsoft.com/office/drawing/2014/main" id="{340569E1-8AE7-EF04-64AD-3F72EB067F30}"/>
              </a:ext>
            </a:extLst>
          </p:cNvPr>
          <p:cNvPicPr>
            <a:picLocks noChangeAspect="1"/>
          </p:cNvPicPr>
          <p:nvPr/>
        </p:nvPicPr>
        <p:blipFill>
          <a:blip r:embed="rId11"/>
          <a:srcRect/>
          <a:stretch>
            <a:fillRect/>
          </a:stretch>
        </p:blipFill>
        <p:spPr>
          <a:xfrm>
            <a:off x="5202273" y="1769617"/>
            <a:ext cx="4106071" cy="1544530"/>
          </a:xfrm>
          <a:prstGeom prst="rect">
            <a:avLst/>
          </a:prstGeom>
        </p:spPr>
      </p:pic>
      <p:sp>
        <p:nvSpPr>
          <p:cNvPr id="39" name="TextBox 38">
            <a:extLst>
              <a:ext uri="{FF2B5EF4-FFF2-40B4-BE49-F238E27FC236}">
                <a16:creationId xmlns:a16="http://schemas.microsoft.com/office/drawing/2014/main" id="{5203FD53-1D2C-3770-7897-347C000284C2}"/>
              </a:ext>
            </a:extLst>
          </p:cNvPr>
          <p:cNvSpPr txBox="1"/>
          <p:nvPr/>
        </p:nvSpPr>
        <p:spPr>
          <a:xfrm>
            <a:off x="4858616" y="3307049"/>
            <a:ext cx="3328155" cy="502766"/>
          </a:xfrm>
          <a:prstGeom prst="rect">
            <a:avLst/>
          </a:prstGeom>
          <a:noFill/>
        </p:spPr>
        <p:txBody>
          <a:bodyPr wrap="none" rtlCol="0">
            <a:spAutoFit/>
          </a:bodyPr>
          <a:lstStyle/>
          <a:p>
            <a:pPr defTabSz="609630"/>
            <a:r>
              <a:rPr lang="en-US" sz="2667" b="1">
                <a:solidFill>
                  <a:schemeClr val="bg1"/>
                </a:solidFill>
                <a:latin typeface="UTM Avo" panose="02040603050506020204" pitchFamily="18"/>
                <a:cs typeface="Arial" pitchFamily="34" charset="0"/>
              </a:rPr>
              <a:t>Giải nghĩa từ khó:</a:t>
            </a:r>
          </a:p>
        </p:txBody>
      </p:sp>
      <p:pic>
        <p:nvPicPr>
          <p:cNvPr id="2" name="Picture 1">
            <a:hlinkClick r:id="rId16"/>
            <a:extLst>
              <a:ext uri="{FF2B5EF4-FFF2-40B4-BE49-F238E27FC236}">
                <a16:creationId xmlns:a16="http://schemas.microsoft.com/office/drawing/2014/main" id="{58E8266D-558C-21C6-EADF-CEFE63EEA542}"/>
              </a:ext>
            </a:extLst>
          </p:cNvPr>
          <p:cNvPicPr>
            <a:picLocks noChangeAspect="1"/>
          </p:cNvPicPr>
          <p:nvPr/>
        </p:nvPicPr>
        <p:blipFill>
          <a:blip r:embed="rId17"/>
          <a:stretch>
            <a:fillRect/>
          </a:stretch>
        </p:blipFill>
        <p:spPr>
          <a:xfrm>
            <a:off x="2698721" y="4948060"/>
            <a:ext cx="1431973" cy="1575286"/>
          </a:xfrm>
          <a:prstGeom prst="rect">
            <a:avLst/>
          </a:prstGeom>
          <a:ln>
            <a:noFill/>
          </a:ln>
        </p:spPr>
      </p:pic>
    </p:spTree>
    <p:extLst>
      <p:ext uri="{BB962C8B-B14F-4D97-AF65-F5344CB8AC3E}">
        <p14:creationId xmlns:p14="http://schemas.microsoft.com/office/powerpoint/2010/main" val="3221505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par>
                                <p:cTn id="8" presetID="16" presetClass="entr" presetSubtype="21"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barn(inVertical)">
                                      <p:cBhvr>
                                        <p:cTn id="10" dur="500"/>
                                        <p:tgtEl>
                                          <p:spTgt spid="36"/>
                                        </p:tgtEl>
                                      </p:cBhvr>
                                    </p:animEffect>
                                  </p:childTnLst>
                                </p:cTn>
                              </p:par>
                              <p:par>
                                <p:cTn id="11" presetID="16" presetClass="entr" presetSubtype="21"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barn(inVertical)">
                                      <p:cBhvr>
                                        <p:cTn id="1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E4BD988-6484-ABCA-394B-70CD04AC16FE}"/>
              </a:ext>
            </a:extLst>
          </p:cNvPr>
          <p:cNvSpPr/>
          <p:nvPr/>
        </p:nvSpPr>
        <p:spPr>
          <a:xfrm>
            <a:off x="223872" y="1699591"/>
            <a:ext cx="11785600" cy="5014148"/>
          </a:xfrm>
          <a:prstGeom prst="rect">
            <a:avLst/>
          </a:prstGeom>
          <a:solidFill>
            <a:sysClr val="window" lastClr="FFFFFF"/>
          </a:solidFill>
          <a:ln w="25400" cap="flat" cmpd="sng" algn="ctr">
            <a:no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chemeClr val="bg1"/>
              </a:solidFill>
              <a:effectLst/>
              <a:uLnTx/>
              <a:uFillTx/>
              <a:latin typeface="UTM Avo" panose="02040603050506020204" pitchFamily="18"/>
            </a:endParaRPr>
          </a:p>
        </p:txBody>
      </p:sp>
      <p:grpSp>
        <p:nvGrpSpPr>
          <p:cNvPr id="22" name="Group 21">
            <a:extLst>
              <a:ext uri="{FF2B5EF4-FFF2-40B4-BE49-F238E27FC236}">
                <a16:creationId xmlns:a16="http://schemas.microsoft.com/office/drawing/2014/main" id="{3FBFC57A-10DF-0828-C992-8F5E0F890365}"/>
              </a:ext>
            </a:extLst>
          </p:cNvPr>
          <p:cNvGrpSpPr/>
          <p:nvPr/>
        </p:nvGrpSpPr>
        <p:grpSpPr>
          <a:xfrm>
            <a:off x="290860" y="1816575"/>
            <a:ext cx="4734775" cy="884285"/>
            <a:chOff x="405282" y="518375"/>
            <a:chExt cx="7102162" cy="1326428"/>
          </a:xfrm>
        </p:grpSpPr>
        <p:grpSp>
          <p:nvGrpSpPr>
            <p:cNvPr id="23" name="Group 22">
              <a:extLst>
                <a:ext uri="{FF2B5EF4-FFF2-40B4-BE49-F238E27FC236}">
                  <a16:creationId xmlns:a16="http://schemas.microsoft.com/office/drawing/2014/main" id="{24884C84-A3BC-72A6-0ED3-157653E4B7C6}"/>
                </a:ext>
              </a:extLst>
            </p:cNvPr>
            <p:cNvGrpSpPr/>
            <p:nvPr/>
          </p:nvGrpSpPr>
          <p:grpSpPr>
            <a:xfrm>
              <a:off x="405282" y="518375"/>
              <a:ext cx="6621691" cy="1120251"/>
              <a:chOff x="405282" y="518375"/>
              <a:chExt cx="6621691" cy="1120251"/>
            </a:xfrm>
          </p:grpSpPr>
          <p:sp>
            <p:nvSpPr>
              <p:cNvPr id="25" name="Snip Diagonal Corner Rectangle 24">
                <a:extLst>
                  <a:ext uri="{FF2B5EF4-FFF2-40B4-BE49-F238E27FC236}">
                    <a16:creationId xmlns:a16="http://schemas.microsoft.com/office/drawing/2014/main" id="{389C74F9-ADBE-491C-3765-2657BD57A8CF}"/>
                  </a:ext>
                </a:extLst>
              </p:cNvPr>
              <p:cNvSpPr/>
              <p:nvPr/>
            </p:nvSpPr>
            <p:spPr>
              <a:xfrm>
                <a:off x="1007173" y="648026"/>
                <a:ext cx="6019800" cy="990600"/>
              </a:xfrm>
              <a:prstGeom prst="snip2DiagRect">
                <a:avLst/>
              </a:prstGeom>
              <a:solidFill>
                <a:schemeClr val="accent6">
                  <a:lumMod val="40000"/>
                  <a:lumOff val="60000"/>
                </a:schemeClr>
              </a:solidFill>
              <a:ln w="25400" cap="flat" cmpd="sng" algn="ctr">
                <a:no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bg1"/>
                    </a:solidFill>
                    <a:effectLst/>
                    <a:uLnTx/>
                    <a:uFillTx/>
                    <a:latin typeface="UTM Avo" panose="02040603050506020204" pitchFamily="18"/>
                    <a:cs typeface="Arial" pitchFamily="34" charset="0"/>
                  </a:rPr>
                  <a:t>1. ĐỌC THÀNH TIẾNG</a:t>
                </a:r>
              </a:p>
            </p:txBody>
          </p:sp>
          <p:pic>
            <p:nvPicPr>
              <p:cNvPr id="26" name="Picture 18">
                <a:extLst>
                  <a:ext uri="{FF2B5EF4-FFF2-40B4-BE49-F238E27FC236}">
                    <a16:creationId xmlns:a16="http://schemas.microsoft.com/office/drawing/2014/main" id="{5757F68D-DB59-8742-218D-881DD3228AB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0042700">
                <a:off x="405282" y="518375"/>
                <a:ext cx="1414620" cy="452678"/>
              </a:xfrm>
              <a:prstGeom prst="rect">
                <a:avLst/>
              </a:prstGeom>
            </p:spPr>
          </p:pic>
        </p:grpSp>
        <p:pic>
          <p:nvPicPr>
            <p:cNvPr id="24" name="Picture 18">
              <a:extLst>
                <a:ext uri="{FF2B5EF4-FFF2-40B4-BE49-F238E27FC236}">
                  <a16:creationId xmlns:a16="http://schemas.microsoft.com/office/drawing/2014/main" id="{A4BFD77D-1A07-220C-EDD3-7D7592C5964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0042700">
              <a:off x="6092824" y="1392125"/>
              <a:ext cx="1414620" cy="452678"/>
            </a:xfrm>
            <a:prstGeom prst="rect">
              <a:avLst/>
            </a:prstGeom>
          </p:spPr>
        </p:pic>
      </p:grpSp>
      <p:grpSp>
        <p:nvGrpSpPr>
          <p:cNvPr id="27" name="Group 26">
            <a:extLst>
              <a:ext uri="{FF2B5EF4-FFF2-40B4-BE49-F238E27FC236}">
                <a16:creationId xmlns:a16="http://schemas.microsoft.com/office/drawing/2014/main" id="{9100285E-4642-4530-5BEE-4890AED9E3CB}"/>
              </a:ext>
            </a:extLst>
          </p:cNvPr>
          <p:cNvGrpSpPr/>
          <p:nvPr/>
        </p:nvGrpSpPr>
        <p:grpSpPr>
          <a:xfrm>
            <a:off x="57435" y="2572558"/>
            <a:ext cx="4413437" cy="4223688"/>
            <a:chOff x="179979" y="2131539"/>
            <a:chExt cx="6620155" cy="6335533"/>
          </a:xfrm>
        </p:grpSpPr>
        <p:grpSp>
          <p:nvGrpSpPr>
            <p:cNvPr id="28" name="Group 27">
              <a:extLst>
                <a:ext uri="{FF2B5EF4-FFF2-40B4-BE49-F238E27FC236}">
                  <a16:creationId xmlns:a16="http://schemas.microsoft.com/office/drawing/2014/main" id="{878E7F08-4025-8B62-DFA5-F6DDBBEA90EB}"/>
                </a:ext>
              </a:extLst>
            </p:cNvPr>
            <p:cNvGrpSpPr/>
            <p:nvPr/>
          </p:nvGrpSpPr>
          <p:grpSpPr>
            <a:xfrm>
              <a:off x="924282" y="2131539"/>
              <a:ext cx="5875852" cy="6288561"/>
              <a:chOff x="924282" y="2131539"/>
              <a:chExt cx="5875852" cy="6288561"/>
            </a:xfrm>
          </p:grpSpPr>
          <p:pic>
            <p:nvPicPr>
              <p:cNvPr id="30" name="Picture 3">
                <a:extLst>
                  <a:ext uri="{FF2B5EF4-FFF2-40B4-BE49-F238E27FC236}">
                    <a16:creationId xmlns:a16="http://schemas.microsoft.com/office/drawing/2014/main" id="{78B54138-C7CF-BF7F-5193-DE403FCF698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24282" y="2131539"/>
                <a:ext cx="5875852" cy="6288561"/>
              </a:xfrm>
              <a:prstGeom prst="rect">
                <a:avLst/>
              </a:prstGeom>
            </p:spPr>
          </p:pic>
          <p:sp>
            <p:nvSpPr>
              <p:cNvPr id="31" name="Rectangle 30">
                <a:extLst>
                  <a:ext uri="{FF2B5EF4-FFF2-40B4-BE49-F238E27FC236}">
                    <a16:creationId xmlns:a16="http://schemas.microsoft.com/office/drawing/2014/main" id="{E15165CA-8BE8-04C2-B710-1F7243B68D83}"/>
                  </a:ext>
                </a:extLst>
              </p:cNvPr>
              <p:cNvSpPr/>
              <p:nvPr/>
            </p:nvSpPr>
            <p:spPr>
              <a:xfrm>
                <a:off x="1495401" y="3489627"/>
                <a:ext cx="4820583" cy="2810385"/>
              </a:xfrm>
              <a:prstGeom prst="rect">
                <a:avLst/>
              </a:prstGeom>
            </p:spPr>
            <p:txBody>
              <a:bodyPr wrap="square">
                <a:spAutoFit/>
              </a:bodyPr>
              <a:lstStyle/>
              <a:p>
                <a:pPr algn="just" defTabSz="609630">
                  <a:lnSpc>
                    <a:spcPct val="150000"/>
                  </a:lnSpc>
                </a:pPr>
                <a:r>
                  <a:rPr lang="nl-NL" sz="2000" b="1" dirty="0" err="1">
                    <a:solidFill>
                      <a:schemeClr val="bg1"/>
                    </a:solidFill>
                    <a:latin typeface="UTM Avo" panose="02040603050506020204" pitchFamily="18"/>
                    <a:cs typeface="Arial" pitchFamily="34" charset="0"/>
                  </a:rPr>
                  <a:t>Giọng</a:t>
                </a:r>
                <a:r>
                  <a:rPr lang="nl-NL" sz="2000" b="1" dirty="0">
                    <a:solidFill>
                      <a:schemeClr val="bg1"/>
                    </a:solidFill>
                    <a:latin typeface="UTM Avo" panose="02040603050506020204" pitchFamily="18"/>
                    <a:cs typeface="Arial" pitchFamily="34" charset="0"/>
                  </a:rPr>
                  <a:t> </a:t>
                </a:r>
                <a:r>
                  <a:rPr lang="nl-NL" sz="2000" b="1" dirty="0" err="1">
                    <a:solidFill>
                      <a:schemeClr val="bg1"/>
                    </a:solidFill>
                    <a:latin typeface="UTM Avo" panose="02040603050506020204" pitchFamily="18"/>
                    <a:cs typeface="Arial" pitchFamily="34" charset="0"/>
                  </a:rPr>
                  <a:t>đọc</a:t>
                </a:r>
                <a:r>
                  <a:rPr lang="nl-NL" sz="2000" b="1" dirty="0">
                    <a:solidFill>
                      <a:schemeClr val="bg1"/>
                    </a:solidFill>
                    <a:latin typeface="UTM Avo" panose="02040603050506020204" pitchFamily="18"/>
                    <a:cs typeface="Arial" pitchFamily="34" charset="0"/>
                  </a:rPr>
                  <a:t>: </a:t>
                </a:r>
                <a:r>
                  <a:rPr lang="vi-VN" sz="2000" dirty="0">
                    <a:solidFill>
                      <a:schemeClr val="bg1"/>
                    </a:solidFill>
                    <a:latin typeface="UTM Avo" panose="02040603050506020204" pitchFamily="18"/>
                    <a:cs typeface="Arial" pitchFamily="34" charset="0"/>
                  </a:rPr>
                  <a:t>khắc khoải, sâu lắng phù hợp với cảm xúc chủ đạo của bài thơ</a:t>
                </a:r>
                <a:r>
                  <a:rPr lang="nl-NL" sz="2000" dirty="0">
                    <a:solidFill>
                      <a:schemeClr val="bg1"/>
                    </a:solidFill>
                    <a:latin typeface="UTM Avo" panose="02040603050506020204" pitchFamily="18"/>
                    <a:cs typeface="Arial" pitchFamily="34" charset="0"/>
                  </a:rPr>
                  <a:t>.</a:t>
                </a:r>
                <a:endParaRPr lang="en-US" sz="2000" dirty="0">
                  <a:solidFill>
                    <a:schemeClr val="bg1"/>
                  </a:solidFill>
                  <a:latin typeface="UTM Avo" panose="02040603050506020204" pitchFamily="18"/>
                  <a:cs typeface="Arial" pitchFamily="34" charset="0"/>
                </a:endParaRPr>
              </a:p>
            </p:txBody>
          </p:sp>
        </p:grpSp>
        <p:pic>
          <p:nvPicPr>
            <p:cNvPr id="29" name="Picture 9">
              <a:extLst>
                <a:ext uri="{FF2B5EF4-FFF2-40B4-BE49-F238E27FC236}">
                  <a16:creationId xmlns:a16="http://schemas.microsoft.com/office/drawing/2014/main" id="{2CD3777A-0C42-49E1-5229-4E3FA22E34C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79979" y="6633122"/>
              <a:ext cx="3202134" cy="1833950"/>
            </a:xfrm>
            <a:prstGeom prst="rect">
              <a:avLst/>
            </a:prstGeom>
          </p:spPr>
        </p:pic>
      </p:grpSp>
      <p:grpSp>
        <p:nvGrpSpPr>
          <p:cNvPr id="32" name="Group 31">
            <a:extLst>
              <a:ext uri="{FF2B5EF4-FFF2-40B4-BE49-F238E27FC236}">
                <a16:creationId xmlns:a16="http://schemas.microsoft.com/office/drawing/2014/main" id="{B3C9A6EE-F5DA-AE54-5C77-13A28D68532E}"/>
              </a:ext>
            </a:extLst>
          </p:cNvPr>
          <p:cNvGrpSpPr/>
          <p:nvPr/>
        </p:nvGrpSpPr>
        <p:grpSpPr>
          <a:xfrm>
            <a:off x="4858616" y="3887851"/>
            <a:ext cx="6792070" cy="2297079"/>
            <a:chOff x="7239000" y="2982067"/>
            <a:chExt cx="10188105" cy="5439321"/>
          </a:xfrm>
        </p:grpSpPr>
        <p:pic>
          <p:nvPicPr>
            <p:cNvPr id="33" name="Picture 26">
              <a:extLst>
                <a:ext uri="{FF2B5EF4-FFF2-40B4-BE49-F238E27FC236}">
                  <a16:creationId xmlns:a16="http://schemas.microsoft.com/office/drawing/2014/main" id="{8CC4B633-802A-BD47-83CF-5AEFD046ED1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239000" y="2982067"/>
              <a:ext cx="10188105" cy="5439321"/>
            </a:xfrm>
            <a:prstGeom prst="rect">
              <a:avLst/>
            </a:prstGeom>
          </p:spPr>
        </p:pic>
        <p:sp>
          <p:nvSpPr>
            <p:cNvPr id="34" name="Rectangle 33">
              <a:extLst>
                <a:ext uri="{FF2B5EF4-FFF2-40B4-BE49-F238E27FC236}">
                  <a16:creationId xmlns:a16="http://schemas.microsoft.com/office/drawing/2014/main" id="{0D90C005-CB09-97A0-750A-127744D4D770}"/>
                </a:ext>
              </a:extLst>
            </p:cNvPr>
            <p:cNvSpPr/>
            <p:nvPr/>
          </p:nvSpPr>
          <p:spPr>
            <a:xfrm>
              <a:off x="7556936" y="3165063"/>
              <a:ext cx="9588065" cy="4456266"/>
            </a:xfrm>
            <a:prstGeom prst="rect">
              <a:avLst/>
            </a:prstGeom>
          </p:spPr>
          <p:txBody>
            <a:bodyPr wrap="square">
              <a:spAutoFit/>
            </a:bodyPr>
            <a:lstStyle/>
            <a:p>
              <a:pPr algn="just">
                <a:lnSpc>
                  <a:spcPct val="150000"/>
                </a:lnSpc>
              </a:pPr>
              <a:r>
                <a:rPr lang="vi-VN" sz="2000" b="1" dirty="0">
                  <a:solidFill>
                    <a:schemeClr val="bg1"/>
                  </a:solidFill>
                  <a:latin typeface="UTM Avo" panose="02040603050506020204" pitchFamily="18"/>
                </a:rPr>
                <a:t>+</a:t>
              </a:r>
              <a:r>
                <a:rPr lang="en-US" sz="2000" b="1" dirty="0">
                  <a:solidFill>
                    <a:schemeClr val="bg1"/>
                  </a:solidFill>
                  <a:latin typeface="UTM Avo" panose="02040603050506020204" pitchFamily="18"/>
                </a:rPr>
                <a:t> </a:t>
              </a:r>
              <a:r>
                <a:rPr lang="vi-VN" sz="2000" b="1" dirty="0">
                  <a:solidFill>
                    <a:schemeClr val="bg1"/>
                  </a:solidFill>
                  <a:latin typeface="UTM Avo" panose="02040603050506020204" pitchFamily="18"/>
                </a:rPr>
                <a:t>Giang: </a:t>
              </a:r>
              <a:r>
                <a:rPr lang="vi-VN" sz="2000" dirty="0">
                  <a:solidFill>
                    <a:schemeClr val="bg1"/>
                  </a:solidFill>
                  <a:latin typeface="UTM Avo" panose="02040603050506020204" pitchFamily="18"/>
                </a:rPr>
                <a:t>cây thuộc loại tre nứa, thân dẻo, dùng để đan lát hoặc làm lạt buộc.</a:t>
              </a:r>
            </a:p>
            <a:p>
              <a:pPr algn="just">
                <a:lnSpc>
                  <a:spcPct val="150000"/>
                </a:lnSpc>
              </a:pPr>
              <a:r>
                <a:rPr lang="vi-VN" sz="2000" b="1" dirty="0">
                  <a:solidFill>
                    <a:schemeClr val="bg1"/>
                  </a:solidFill>
                  <a:latin typeface="UTM Avo" panose="02040603050506020204" pitchFamily="18"/>
                </a:rPr>
                <a:t>+ Phách: </a:t>
              </a:r>
              <a:r>
                <a:rPr lang="vi-VN" sz="2000" dirty="0">
                  <a:solidFill>
                    <a:schemeClr val="bg1"/>
                  </a:solidFill>
                  <a:latin typeface="UTM Avo" panose="02040603050506020204" pitchFamily="18"/>
                </a:rPr>
                <a:t>một loại cây thân gỗ, lá ngả màu vàng vào mùa hè.</a:t>
              </a:r>
            </a:p>
          </p:txBody>
        </p:sp>
      </p:grpSp>
      <p:pic>
        <p:nvPicPr>
          <p:cNvPr id="35" name="Picture 4">
            <a:extLst>
              <a:ext uri="{FF2B5EF4-FFF2-40B4-BE49-F238E27FC236}">
                <a16:creationId xmlns:a16="http://schemas.microsoft.com/office/drawing/2014/main" id="{5609B2B6-6ABF-CFAB-3276-B5F8D559D82E}"/>
              </a:ext>
            </a:extLst>
          </p:cNvPr>
          <p:cNvPicPr>
            <a:picLocks noChangeAspect="1"/>
          </p:cNvPicPr>
          <p:nvPr/>
        </p:nvPicPr>
        <p:blipFill>
          <a:blip r:embed="rId11"/>
          <a:srcRect/>
          <a:stretch>
            <a:fillRect/>
          </a:stretch>
        </p:blipFill>
        <p:spPr>
          <a:xfrm>
            <a:off x="7742273" y="1739348"/>
            <a:ext cx="4106071" cy="1574799"/>
          </a:xfrm>
          <a:prstGeom prst="rect">
            <a:avLst/>
          </a:prstGeom>
        </p:spPr>
      </p:pic>
      <p:pic>
        <p:nvPicPr>
          <p:cNvPr id="36" name="Picture 29">
            <a:extLst>
              <a:ext uri="{FF2B5EF4-FFF2-40B4-BE49-F238E27FC236}">
                <a16:creationId xmlns:a16="http://schemas.microsoft.com/office/drawing/2014/main" id="{C267BF90-8E27-F3C9-ADE2-C6D76C166C9F}"/>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4800637" y="5898173"/>
            <a:ext cx="980040" cy="898073"/>
          </a:xfrm>
          <a:prstGeom prst="rect">
            <a:avLst/>
          </a:prstGeom>
        </p:spPr>
      </p:pic>
      <p:pic>
        <p:nvPicPr>
          <p:cNvPr id="38" name="Picture 4">
            <a:extLst>
              <a:ext uri="{FF2B5EF4-FFF2-40B4-BE49-F238E27FC236}">
                <a16:creationId xmlns:a16="http://schemas.microsoft.com/office/drawing/2014/main" id="{340569E1-8AE7-EF04-64AD-3F72EB067F30}"/>
              </a:ext>
            </a:extLst>
          </p:cNvPr>
          <p:cNvPicPr>
            <a:picLocks noChangeAspect="1"/>
          </p:cNvPicPr>
          <p:nvPr/>
        </p:nvPicPr>
        <p:blipFill>
          <a:blip r:embed="rId11"/>
          <a:srcRect/>
          <a:stretch>
            <a:fillRect/>
          </a:stretch>
        </p:blipFill>
        <p:spPr>
          <a:xfrm>
            <a:off x="5202273" y="1769617"/>
            <a:ext cx="4106071" cy="1544530"/>
          </a:xfrm>
          <a:prstGeom prst="rect">
            <a:avLst/>
          </a:prstGeom>
        </p:spPr>
      </p:pic>
      <p:sp>
        <p:nvSpPr>
          <p:cNvPr id="39" name="TextBox 38">
            <a:extLst>
              <a:ext uri="{FF2B5EF4-FFF2-40B4-BE49-F238E27FC236}">
                <a16:creationId xmlns:a16="http://schemas.microsoft.com/office/drawing/2014/main" id="{5203FD53-1D2C-3770-7897-347C000284C2}"/>
              </a:ext>
            </a:extLst>
          </p:cNvPr>
          <p:cNvSpPr txBox="1"/>
          <p:nvPr/>
        </p:nvSpPr>
        <p:spPr>
          <a:xfrm>
            <a:off x="4858616" y="3307049"/>
            <a:ext cx="3328155" cy="502766"/>
          </a:xfrm>
          <a:prstGeom prst="rect">
            <a:avLst/>
          </a:prstGeom>
          <a:noFill/>
        </p:spPr>
        <p:txBody>
          <a:bodyPr wrap="none" rtlCol="0">
            <a:spAutoFit/>
          </a:bodyPr>
          <a:lstStyle/>
          <a:p>
            <a:pPr defTabSz="609630"/>
            <a:r>
              <a:rPr lang="en-US" sz="2667" b="1">
                <a:solidFill>
                  <a:schemeClr val="bg1"/>
                </a:solidFill>
                <a:latin typeface="UTM Avo" panose="02040603050506020204" pitchFamily="18"/>
                <a:cs typeface="Arial" pitchFamily="34" charset="0"/>
              </a:rPr>
              <a:t>Giải nghĩa từ khó:</a:t>
            </a:r>
          </a:p>
        </p:txBody>
      </p:sp>
      <p:pic>
        <p:nvPicPr>
          <p:cNvPr id="2" name="Picture 9">
            <a:extLst>
              <a:ext uri="{FF2B5EF4-FFF2-40B4-BE49-F238E27FC236}">
                <a16:creationId xmlns:a16="http://schemas.microsoft.com/office/drawing/2014/main" id="{B78A487D-A84B-66F8-DE19-5EA5D75A446D}"/>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9854885" y="5438202"/>
            <a:ext cx="2337115" cy="2630587"/>
          </a:xfrm>
          <a:prstGeom prst="rect">
            <a:avLst/>
          </a:prstGeom>
        </p:spPr>
      </p:pic>
      <p:pic>
        <p:nvPicPr>
          <p:cNvPr id="3" name="Picture 2">
            <a:hlinkClick r:id="rId16"/>
            <a:extLst>
              <a:ext uri="{FF2B5EF4-FFF2-40B4-BE49-F238E27FC236}">
                <a16:creationId xmlns:a16="http://schemas.microsoft.com/office/drawing/2014/main" id="{B8DFDC9F-6610-5CF5-7AAA-262E7C9C465B}"/>
              </a:ext>
            </a:extLst>
          </p:cNvPr>
          <p:cNvPicPr>
            <a:picLocks noChangeAspect="1"/>
          </p:cNvPicPr>
          <p:nvPr/>
        </p:nvPicPr>
        <p:blipFill>
          <a:blip r:embed="rId17"/>
          <a:stretch>
            <a:fillRect/>
          </a:stretch>
        </p:blipFill>
        <p:spPr>
          <a:xfrm>
            <a:off x="2698721" y="4948060"/>
            <a:ext cx="1431973" cy="1575286"/>
          </a:xfrm>
          <a:prstGeom prst="rect">
            <a:avLst/>
          </a:prstGeom>
          <a:ln>
            <a:noFill/>
          </a:ln>
        </p:spPr>
      </p:pic>
    </p:spTree>
    <p:extLst>
      <p:ext uri="{BB962C8B-B14F-4D97-AF65-F5344CB8AC3E}">
        <p14:creationId xmlns:p14="http://schemas.microsoft.com/office/powerpoint/2010/main" val="3270169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par>
                                <p:cTn id="8" presetID="16" presetClass="entr" presetSubtype="21"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barn(inVertical)">
                                      <p:cBhvr>
                                        <p:cTn id="10" dur="500"/>
                                        <p:tgtEl>
                                          <p:spTgt spid="36"/>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E4BD988-6484-ABCA-394B-70CD04AC16FE}"/>
              </a:ext>
            </a:extLst>
          </p:cNvPr>
          <p:cNvSpPr/>
          <p:nvPr/>
        </p:nvSpPr>
        <p:spPr>
          <a:xfrm>
            <a:off x="223872" y="1583087"/>
            <a:ext cx="11785600" cy="5130652"/>
          </a:xfrm>
          <a:prstGeom prst="rect">
            <a:avLst/>
          </a:prstGeom>
          <a:solidFill>
            <a:sysClr val="window" lastClr="FFFFFF"/>
          </a:solidFill>
          <a:ln w="25400" cap="flat" cmpd="sng" algn="ctr">
            <a:no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chemeClr val="bg1"/>
              </a:solidFill>
              <a:effectLst/>
              <a:uLnTx/>
              <a:uFillTx/>
              <a:latin typeface="UTM Avo" panose="02040603050506020204" pitchFamily="18"/>
            </a:endParaRPr>
          </a:p>
        </p:txBody>
      </p:sp>
      <p:grpSp>
        <p:nvGrpSpPr>
          <p:cNvPr id="22" name="Group 21">
            <a:extLst>
              <a:ext uri="{FF2B5EF4-FFF2-40B4-BE49-F238E27FC236}">
                <a16:creationId xmlns:a16="http://schemas.microsoft.com/office/drawing/2014/main" id="{3FBFC57A-10DF-0828-C992-8F5E0F890365}"/>
              </a:ext>
            </a:extLst>
          </p:cNvPr>
          <p:cNvGrpSpPr/>
          <p:nvPr/>
        </p:nvGrpSpPr>
        <p:grpSpPr>
          <a:xfrm>
            <a:off x="290860" y="1816575"/>
            <a:ext cx="4734775" cy="884285"/>
            <a:chOff x="405282" y="518375"/>
            <a:chExt cx="7102162" cy="1326428"/>
          </a:xfrm>
        </p:grpSpPr>
        <p:grpSp>
          <p:nvGrpSpPr>
            <p:cNvPr id="23" name="Group 22">
              <a:extLst>
                <a:ext uri="{FF2B5EF4-FFF2-40B4-BE49-F238E27FC236}">
                  <a16:creationId xmlns:a16="http://schemas.microsoft.com/office/drawing/2014/main" id="{24884C84-A3BC-72A6-0ED3-157653E4B7C6}"/>
                </a:ext>
              </a:extLst>
            </p:cNvPr>
            <p:cNvGrpSpPr/>
            <p:nvPr/>
          </p:nvGrpSpPr>
          <p:grpSpPr>
            <a:xfrm>
              <a:off x="405282" y="518375"/>
              <a:ext cx="6621691" cy="1120251"/>
              <a:chOff x="405282" y="518375"/>
              <a:chExt cx="6621691" cy="1120251"/>
            </a:xfrm>
          </p:grpSpPr>
          <p:sp>
            <p:nvSpPr>
              <p:cNvPr id="25" name="Snip Diagonal Corner Rectangle 24">
                <a:extLst>
                  <a:ext uri="{FF2B5EF4-FFF2-40B4-BE49-F238E27FC236}">
                    <a16:creationId xmlns:a16="http://schemas.microsoft.com/office/drawing/2014/main" id="{389C74F9-ADBE-491C-3765-2657BD57A8CF}"/>
                  </a:ext>
                </a:extLst>
              </p:cNvPr>
              <p:cNvSpPr/>
              <p:nvPr/>
            </p:nvSpPr>
            <p:spPr>
              <a:xfrm>
                <a:off x="1007173" y="648026"/>
                <a:ext cx="6019800" cy="990600"/>
              </a:xfrm>
              <a:prstGeom prst="snip2DiagRect">
                <a:avLst/>
              </a:prstGeom>
              <a:solidFill>
                <a:schemeClr val="accent6">
                  <a:lumMod val="40000"/>
                  <a:lumOff val="60000"/>
                </a:schemeClr>
              </a:solidFill>
              <a:ln w="25400" cap="flat" cmpd="sng" algn="ctr">
                <a:no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bg1"/>
                    </a:solidFill>
                    <a:effectLst/>
                    <a:uLnTx/>
                    <a:uFillTx/>
                    <a:latin typeface="UTM Avo" panose="02040603050506020204" pitchFamily="18"/>
                    <a:cs typeface="Arial" pitchFamily="34" charset="0"/>
                  </a:rPr>
                  <a:t>1. ĐỌC THÀNH TIẾNG</a:t>
                </a:r>
              </a:p>
            </p:txBody>
          </p:sp>
          <p:pic>
            <p:nvPicPr>
              <p:cNvPr id="26" name="Picture 18">
                <a:extLst>
                  <a:ext uri="{FF2B5EF4-FFF2-40B4-BE49-F238E27FC236}">
                    <a16:creationId xmlns:a16="http://schemas.microsoft.com/office/drawing/2014/main" id="{5757F68D-DB59-8742-218D-881DD3228AB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0042700">
                <a:off x="405282" y="518375"/>
                <a:ext cx="1414620" cy="452678"/>
              </a:xfrm>
              <a:prstGeom prst="rect">
                <a:avLst/>
              </a:prstGeom>
            </p:spPr>
          </p:pic>
        </p:grpSp>
        <p:pic>
          <p:nvPicPr>
            <p:cNvPr id="24" name="Picture 18">
              <a:extLst>
                <a:ext uri="{FF2B5EF4-FFF2-40B4-BE49-F238E27FC236}">
                  <a16:creationId xmlns:a16="http://schemas.microsoft.com/office/drawing/2014/main" id="{A4BFD77D-1A07-220C-EDD3-7D7592C5964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0042700">
              <a:off x="6092824" y="1392125"/>
              <a:ext cx="1414620" cy="452678"/>
            </a:xfrm>
            <a:prstGeom prst="rect">
              <a:avLst/>
            </a:prstGeom>
          </p:spPr>
        </p:pic>
      </p:grpSp>
      <p:pic>
        <p:nvPicPr>
          <p:cNvPr id="3" name="Picture 4">
            <a:extLst>
              <a:ext uri="{FF2B5EF4-FFF2-40B4-BE49-F238E27FC236}">
                <a16:creationId xmlns:a16="http://schemas.microsoft.com/office/drawing/2014/main" id="{F087CF20-B520-7512-38C9-EED63397CDEE}"/>
              </a:ext>
            </a:extLst>
          </p:cNvPr>
          <p:cNvPicPr>
            <a:picLocks noChangeAspect="1"/>
          </p:cNvPicPr>
          <p:nvPr/>
        </p:nvPicPr>
        <p:blipFill>
          <a:blip r:embed="rId5"/>
          <a:srcRect/>
          <a:stretch>
            <a:fillRect/>
          </a:stretch>
        </p:blipFill>
        <p:spPr>
          <a:xfrm>
            <a:off x="1432253" y="3587804"/>
            <a:ext cx="2448483" cy="3270196"/>
          </a:xfrm>
          <a:prstGeom prst="rect">
            <a:avLst/>
          </a:prstGeom>
        </p:spPr>
      </p:pic>
      <p:sp>
        <p:nvSpPr>
          <p:cNvPr id="4" name="TextBox 3">
            <a:extLst>
              <a:ext uri="{FF2B5EF4-FFF2-40B4-BE49-F238E27FC236}">
                <a16:creationId xmlns:a16="http://schemas.microsoft.com/office/drawing/2014/main" id="{F2E057C7-6016-895B-7393-3E5D1DCB1E96}"/>
              </a:ext>
            </a:extLst>
          </p:cNvPr>
          <p:cNvSpPr txBox="1"/>
          <p:nvPr/>
        </p:nvSpPr>
        <p:spPr>
          <a:xfrm>
            <a:off x="1109726" y="2876157"/>
            <a:ext cx="3093539" cy="461665"/>
          </a:xfrm>
          <a:prstGeom prst="rect">
            <a:avLst/>
          </a:prstGeom>
          <a:noFill/>
        </p:spPr>
        <p:txBody>
          <a:bodyPr wrap="none" rtlCol="0">
            <a:spAutoFit/>
          </a:bodyPr>
          <a:lstStyle/>
          <a:p>
            <a:r>
              <a:rPr lang="en-US" sz="2400" b="1">
                <a:solidFill>
                  <a:schemeClr val="bg1"/>
                </a:solidFill>
                <a:latin typeface="UTM Avo" panose="02040603050506020204" pitchFamily="18"/>
                <a:cs typeface="Arial" pitchFamily="34" charset="0"/>
              </a:rPr>
              <a:t>Luyện đọc nối tiếp</a:t>
            </a:r>
          </a:p>
        </p:txBody>
      </p:sp>
      <p:pic>
        <p:nvPicPr>
          <p:cNvPr id="50" name="Picture 2">
            <a:extLst>
              <a:ext uri="{FF2B5EF4-FFF2-40B4-BE49-F238E27FC236}">
                <a16:creationId xmlns:a16="http://schemas.microsoft.com/office/drawing/2014/main" id="{DB82661C-AE7C-2F1E-0197-ACD64508E4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08991" y="1583087"/>
            <a:ext cx="4737077" cy="3671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3">
            <a:extLst>
              <a:ext uri="{FF2B5EF4-FFF2-40B4-BE49-F238E27FC236}">
                <a16:creationId xmlns:a16="http://schemas.microsoft.com/office/drawing/2014/main" id="{B7EC88C9-7E3B-7C52-8B07-DBE4F691C0F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10535" y="5207970"/>
            <a:ext cx="4474833" cy="1763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2" name="Group 51">
            <a:extLst>
              <a:ext uri="{FF2B5EF4-FFF2-40B4-BE49-F238E27FC236}">
                <a16:creationId xmlns:a16="http://schemas.microsoft.com/office/drawing/2014/main" id="{BF07C787-7BD9-ED6C-0969-D5FC5A1BCF48}"/>
              </a:ext>
            </a:extLst>
          </p:cNvPr>
          <p:cNvGrpSpPr/>
          <p:nvPr/>
        </p:nvGrpSpPr>
        <p:grpSpPr>
          <a:xfrm>
            <a:off x="6055540" y="1721669"/>
            <a:ext cx="1180236" cy="1369883"/>
            <a:chOff x="7653129" y="421674"/>
            <a:chExt cx="1770354" cy="2054825"/>
          </a:xfrm>
        </p:grpSpPr>
        <p:sp>
          <p:nvSpPr>
            <p:cNvPr id="53" name="Left Brace 52">
              <a:extLst>
                <a:ext uri="{FF2B5EF4-FFF2-40B4-BE49-F238E27FC236}">
                  <a16:creationId xmlns:a16="http://schemas.microsoft.com/office/drawing/2014/main" id="{9C0E6D9B-B977-57D4-824B-42B79481632A}"/>
                </a:ext>
              </a:extLst>
            </p:cNvPr>
            <p:cNvSpPr/>
            <p:nvPr/>
          </p:nvSpPr>
          <p:spPr>
            <a:xfrm>
              <a:off x="8773883" y="421674"/>
              <a:ext cx="649600" cy="2054825"/>
            </a:xfrm>
            <a:prstGeom prst="leftBrace">
              <a:avLst/>
            </a:prstGeom>
            <a:noFill/>
            <a:ln w="57150" cap="flat" cmpd="sng" algn="ctr">
              <a:solidFill>
                <a:srgbClr val="F79646">
                  <a:lumMod val="75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dirty="0">
                <a:ln>
                  <a:noFill/>
                </a:ln>
                <a:solidFill>
                  <a:prstClr val="black"/>
                </a:solidFill>
                <a:effectLst/>
                <a:uLnTx/>
                <a:uFillTx/>
                <a:latin typeface="UTM Avo" panose="02040603050506020204" pitchFamily="18"/>
              </a:endParaRPr>
            </a:p>
          </p:txBody>
        </p:sp>
        <p:grpSp>
          <p:nvGrpSpPr>
            <p:cNvPr id="54" name="Group 26">
              <a:extLst>
                <a:ext uri="{FF2B5EF4-FFF2-40B4-BE49-F238E27FC236}">
                  <a16:creationId xmlns:a16="http://schemas.microsoft.com/office/drawing/2014/main" id="{F4D8570D-A5BF-E8BB-13C2-5972B7C0BB93}"/>
                </a:ext>
              </a:extLst>
            </p:cNvPr>
            <p:cNvGrpSpPr/>
            <p:nvPr/>
          </p:nvGrpSpPr>
          <p:grpSpPr>
            <a:xfrm>
              <a:off x="7653129" y="965417"/>
              <a:ext cx="966311" cy="975934"/>
              <a:chOff x="33066" y="159466"/>
              <a:chExt cx="1288415" cy="1301245"/>
            </a:xfrm>
          </p:grpSpPr>
          <p:grpSp>
            <p:nvGrpSpPr>
              <p:cNvPr id="55" name="Group 27">
                <a:extLst>
                  <a:ext uri="{FF2B5EF4-FFF2-40B4-BE49-F238E27FC236}">
                    <a16:creationId xmlns:a16="http://schemas.microsoft.com/office/drawing/2014/main" id="{10B64980-CE97-B1B3-B1C4-B430B1CFC588}"/>
                  </a:ext>
                </a:extLst>
              </p:cNvPr>
              <p:cNvGrpSpPr/>
              <p:nvPr/>
            </p:nvGrpSpPr>
            <p:grpSpPr>
              <a:xfrm>
                <a:off x="33066" y="159466"/>
                <a:ext cx="1288415" cy="1301245"/>
                <a:chOff x="162240" y="778184"/>
                <a:chExt cx="6321670" cy="6350000"/>
              </a:xfrm>
            </p:grpSpPr>
            <p:sp>
              <p:nvSpPr>
                <p:cNvPr id="57" name="Freeform 28">
                  <a:extLst>
                    <a:ext uri="{FF2B5EF4-FFF2-40B4-BE49-F238E27FC236}">
                      <a16:creationId xmlns:a16="http://schemas.microsoft.com/office/drawing/2014/main" id="{04B89298-74A6-307A-3301-27F225B9A978}"/>
                    </a:ext>
                  </a:extLst>
                </p:cNvPr>
                <p:cNvSpPr/>
                <p:nvPr/>
              </p:nvSpPr>
              <p:spPr>
                <a:xfrm>
                  <a:off x="162240" y="778184"/>
                  <a:ext cx="6321670"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AC370"/>
                </a:solidFill>
              </p:spPr>
            </p:sp>
          </p:grpSp>
          <p:sp>
            <p:nvSpPr>
              <p:cNvPr id="56" name="TextBox 29">
                <a:extLst>
                  <a:ext uri="{FF2B5EF4-FFF2-40B4-BE49-F238E27FC236}">
                    <a16:creationId xmlns:a16="http://schemas.microsoft.com/office/drawing/2014/main" id="{9D44718A-F023-E999-178F-B47857F694F4}"/>
                  </a:ext>
                </a:extLst>
              </p:cNvPr>
              <p:cNvSpPr txBox="1"/>
              <p:nvPr/>
            </p:nvSpPr>
            <p:spPr>
              <a:xfrm>
                <a:off x="359906" y="350374"/>
                <a:ext cx="634730" cy="904605"/>
              </a:xfrm>
              <a:prstGeom prst="rect">
                <a:avLst/>
              </a:prstGeom>
            </p:spPr>
            <p:txBody>
              <a:bodyPr lIns="0" tIns="0" rIns="0" bIns="0" rtlCol="0" anchor="t">
                <a:spAutoFit/>
              </a:bodyPr>
              <a:lstStyle/>
              <a:p>
                <a:pPr marL="0" marR="0" lvl="0" indent="0" algn="ctr" defTabSz="609630" eaLnBrk="1" fontAlgn="auto" latinLnBrk="0" hangingPunct="1">
                  <a:lnSpc>
                    <a:spcPts val="3757"/>
                  </a:lnSpc>
                  <a:spcBef>
                    <a:spcPct val="0"/>
                  </a:spcBef>
                  <a:spcAft>
                    <a:spcPts val="0"/>
                  </a:spcAft>
                  <a:buClrTx/>
                  <a:buSzTx/>
                  <a:buFontTx/>
                  <a:buNone/>
                  <a:tabLst/>
                  <a:defRPr/>
                </a:pPr>
                <a:r>
                  <a:rPr kumimoji="0" lang="en-US" sz="3130" b="1" i="0" u="none" strike="noStrike" kern="0" cap="none" spc="0" normalizeH="0" baseline="0" noProof="0" dirty="0">
                    <a:ln>
                      <a:noFill/>
                    </a:ln>
                    <a:solidFill>
                      <a:prstClr val="black"/>
                    </a:solidFill>
                    <a:effectLst/>
                    <a:uLnTx/>
                    <a:uFillTx/>
                    <a:latin typeface="UTM Avo" panose="02040603050506020204" pitchFamily="18"/>
                  </a:rPr>
                  <a:t>1</a:t>
                </a:r>
              </a:p>
            </p:txBody>
          </p:sp>
        </p:grpSp>
      </p:grpSp>
      <p:grpSp>
        <p:nvGrpSpPr>
          <p:cNvPr id="58" name="Group 57">
            <a:extLst>
              <a:ext uri="{FF2B5EF4-FFF2-40B4-BE49-F238E27FC236}">
                <a16:creationId xmlns:a16="http://schemas.microsoft.com/office/drawing/2014/main" id="{AFBA3677-4F22-7AE2-6148-B188960B9951}"/>
              </a:ext>
            </a:extLst>
          </p:cNvPr>
          <p:cNvGrpSpPr/>
          <p:nvPr/>
        </p:nvGrpSpPr>
        <p:grpSpPr>
          <a:xfrm>
            <a:off x="6043373" y="3193011"/>
            <a:ext cx="1179982" cy="1318878"/>
            <a:chOff x="7613512" y="498182"/>
            <a:chExt cx="1769972" cy="1978317"/>
          </a:xfrm>
        </p:grpSpPr>
        <p:sp>
          <p:nvSpPr>
            <p:cNvPr id="59" name="Left Brace 58">
              <a:extLst>
                <a:ext uri="{FF2B5EF4-FFF2-40B4-BE49-F238E27FC236}">
                  <a16:creationId xmlns:a16="http://schemas.microsoft.com/office/drawing/2014/main" id="{1115FDD6-B3A8-4026-C7B2-0B116F3026CD}"/>
                </a:ext>
              </a:extLst>
            </p:cNvPr>
            <p:cNvSpPr/>
            <p:nvPr/>
          </p:nvSpPr>
          <p:spPr>
            <a:xfrm>
              <a:off x="8773884" y="498182"/>
              <a:ext cx="609600" cy="1978317"/>
            </a:xfrm>
            <a:prstGeom prst="leftBrace">
              <a:avLst/>
            </a:prstGeom>
            <a:noFill/>
            <a:ln w="57150" cap="flat" cmpd="sng" algn="ctr">
              <a:solidFill>
                <a:srgbClr val="F79646">
                  <a:lumMod val="75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prstClr val="black"/>
                </a:solidFill>
                <a:effectLst/>
                <a:uLnTx/>
                <a:uFillTx/>
                <a:latin typeface="UTM Avo" panose="02040603050506020204" pitchFamily="18"/>
              </a:endParaRPr>
            </a:p>
          </p:txBody>
        </p:sp>
        <p:grpSp>
          <p:nvGrpSpPr>
            <p:cNvPr id="60" name="Group 26">
              <a:extLst>
                <a:ext uri="{FF2B5EF4-FFF2-40B4-BE49-F238E27FC236}">
                  <a16:creationId xmlns:a16="http://schemas.microsoft.com/office/drawing/2014/main" id="{A6401377-F0D7-9BFA-1BE0-CC934E9A4B0E}"/>
                </a:ext>
              </a:extLst>
            </p:cNvPr>
            <p:cNvGrpSpPr/>
            <p:nvPr/>
          </p:nvGrpSpPr>
          <p:grpSpPr>
            <a:xfrm>
              <a:off x="7613512" y="957887"/>
              <a:ext cx="966311" cy="975934"/>
              <a:chOff x="-19758" y="149426"/>
              <a:chExt cx="1288415" cy="1301245"/>
            </a:xfrm>
          </p:grpSpPr>
          <p:grpSp>
            <p:nvGrpSpPr>
              <p:cNvPr id="61" name="Group 27">
                <a:extLst>
                  <a:ext uri="{FF2B5EF4-FFF2-40B4-BE49-F238E27FC236}">
                    <a16:creationId xmlns:a16="http://schemas.microsoft.com/office/drawing/2014/main" id="{5FEFF71A-04D8-366D-560A-920AA0BB4057}"/>
                  </a:ext>
                </a:extLst>
              </p:cNvPr>
              <p:cNvGrpSpPr/>
              <p:nvPr/>
            </p:nvGrpSpPr>
            <p:grpSpPr>
              <a:xfrm>
                <a:off x="-19758" y="149426"/>
                <a:ext cx="1288415" cy="1301245"/>
                <a:chOff x="-96943" y="729190"/>
                <a:chExt cx="6321670" cy="6350000"/>
              </a:xfrm>
            </p:grpSpPr>
            <p:sp>
              <p:nvSpPr>
                <p:cNvPr id="63" name="Freeform 28">
                  <a:extLst>
                    <a:ext uri="{FF2B5EF4-FFF2-40B4-BE49-F238E27FC236}">
                      <a16:creationId xmlns:a16="http://schemas.microsoft.com/office/drawing/2014/main" id="{30BC018C-7184-D871-0548-BA335CACCEE4}"/>
                    </a:ext>
                  </a:extLst>
                </p:cNvPr>
                <p:cNvSpPr/>
                <p:nvPr/>
              </p:nvSpPr>
              <p:spPr>
                <a:xfrm>
                  <a:off x="-96943" y="729190"/>
                  <a:ext cx="6321670"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AC370"/>
                </a:solidFill>
              </p:spPr>
            </p:sp>
          </p:grpSp>
          <p:sp>
            <p:nvSpPr>
              <p:cNvPr id="62" name="TextBox 29">
                <a:extLst>
                  <a:ext uri="{FF2B5EF4-FFF2-40B4-BE49-F238E27FC236}">
                    <a16:creationId xmlns:a16="http://schemas.microsoft.com/office/drawing/2014/main" id="{C189F669-9505-69FF-4B54-6B9E3B18027B}"/>
                  </a:ext>
                </a:extLst>
              </p:cNvPr>
              <p:cNvSpPr txBox="1"/>
              <p:nvPr/>
            </p:nvSpPr>
            <p:spPr>
              <a:xfrm>
                <a:off x="333026" y="347744"/>
                <a:ext cx="634730" cy="904605"/>
              </a:xfrm>
              <a:prstGeom prst="rect">
                <a:avLst/>
              </a:prstGeom>
            </p:spPr>
            <p:txBody>
              <a:bodyPr lIns="0" tIns="0" rIns="0" bIns="0" rtlCol="0" anchor="t">
                <a:spAutoFit/>
              </a:bodyPr>
              <a:lstStyle/>
              <a:p>
                <a:pPr marL="0" marR="0" lvl="0" indent="0" algn="ctr" defTabSz="609630" eaLnBrk="1" fontAlgn="auto" latinLnBrk="0" hangingPunct="1">
                  <a:lnSpc>
                    <a:spcPts val="3757"/>
                  </a:lnSpc>
                  <a:spcBef>
                    <a:spcPct val="0"/>
                  </a:spcBef>
                  <a:spcAft>
                    <a:spcPts val="0"/>
                  </a:spcAft>
                  <a:buClrTx/>
                  <a:buSzTx/>
                  <a:buFontTx/>
                  <a:buNone/>
                  <a:tabLst/>
                  <a:defRPr/>
                </a:pPr>
                <a:r>
                  <a:rPr kumimoji="0" lang="en-US" sz="3130" b="1" i="0" u="none" strike="noStrike" kern="0" cap="none" spc="0" normalizeH="0" baseline="0" noProof="0" dirty="0">
                    <a:ln>
                      <a:noFill/>
                    </a:ln>
                    <a:solidFill>
                      <a:prstClr val="black"/>
                    </a:solidFill>
                    <a:effectLst/>
                    <a:uLnTx/>
                    <a:uFillTx/>
                    <a:latin typeface="UTM Avo" panose="02040603050506020204" pitchFamily="18"/>
                  </a:rPr>
                  <a:t>2</a:t>
                </a:r>
              </a:p>
            </p:txBody>
          </p:sp>
        </p:grpSp>
      </p:grpSp>
      <p:grpSp>
        <p:nvGrpSpPr>
          <p:cNvPr id="64" name="Group 63">
            <a:extLst>
              <a:ext uri="{FF2B5EF4-FFF2-40B4-BE49-F238E27FC236}">
                <a16:creationId xmlns:a16="http://schemas.microsoft.com/office/drawing/2014/main" id="{4A8AD17B-E18D-D36A-7268-B532B7C0A3C1}"/>
              </a:ext>
            </a:extLst>
          </p:cNvPr>
          <p:cNvGrpSpPr/>
          <p:nvPr/>
        </p:nvGrpSpPr>
        <p:grpSpPr>
          <a:xfrm>
            <a:off x="6055542" y="4591250"/>
            <a:ext cx="1167811" cy="1318878"/>
            <a:chOff x="7631768" y="498182"/>
            <a:chExt cx="1751716" cy="1978317"/>
          </a:xfrm>
        </p:grpSpPr>
        <p:sp>
          <p:nvSpPr>
            <p:cNvPr id="65" name="Left Brace 64">
              <a:extLst>
                <a:ext uri="{FF2B5EF4-FFF2-40B4-BE49-F238E27FC236}">
                  <a16:creationId xmlns:a16="http://schemas.microsoft.com/office/drawing/2014/main" id="{E1DF94CC-5ACD-ADB6-4951-706A55826E7D}"/>
                </a:ext>
              </a:extLst>
            </p:cNvPr>
            <p:cNvSpPr/>
            <p:nvPr/>
          </p:nvSpPr>
          <p:spPr>
            <a:xfrm>
              <a:off x="8773884" y="498182"/>
              <a:ext cx="609600" cy="1978317"/>
            </a:xfrm>
            <a:prstGeom prst="leftBrace">
              <a:avLst/>
            </a:prstGeom>
            <a:noFill/>
            <a:ln w="57150" cap="flat" cmpd="sng" algn="ctr">
              <a:solidFill>
                <a:srgbClr val="F79646">
                  <a:lumMod val="75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dirty="0">
                <a:ln>
                  <a:noFill/>
                </a:ln>
                <a:solidFill>
                  <a:prstClr val="black"/>
                </a:solidFill>
                <a:effectLst/>
                <a:uLnTx/>
                <a:uFillTx/>
                <a:latin typeface="UTM Avo" panose="02040603050506020204" pitchFamily="18"/>
              </a:endParaRPr>
            </a:p>
          </p:txBody>
        </p:sp>
        <p:grpSp>
          <p:nvGrpSpPr>
            <p:cNvPr id="66" name="Group 26">
              <a:extLst>
                <a:ext uri="{FF2B5EF4-FFF2-40B4-BE49-F238E27FC236}">
                  <a16:creationId xmlns:a16="http://schemas.microsoft.com/office/drawing/2014/main" id="{83AD0043-A2CE-09A2-8C7F-ADF85AD81B47}"/>
                </a:ext>
              </a:extLst>
            </p:cNvPr>
            <p:cNvGrpSpPr/>
            <p:nvPr/>
          </p:nvGrpSpPr>
          <p:grpSpPr>
            <a:xfrm>
              <a:off x="7631768" y="935294"/>
              <a:ext cx="966311" cy="975934"/>
              <a:chOff x="4584" y="119302"/>
              <a:chExt cx="1288415" cy="1301245"/>
            </a:xfrm>
          </p:grpSpPr>
          <p:grpSp>
            <p:nvGrpSpPr>
              <p:cNvPr id="67" name="Group 27">
                <a:extLst>
                  <a:ext uri="{FF2B5EF4-FFF2-40B4-BE49-F238E27FC236}">
                    <a16:creationId xmlns:a16="http://schemas.microsoft.com/office/drawing/2014/main" id="{A12B482C-11E0-9C55-D997-EEDFBD156BB2}"/>
                  </a:ext>
                </a:extLst>
              </p:cNvPr>
              <p:cNvGrpSpPr/>
              <p:nvPr/>
            </p:nvGrpSpPr>
            <p:grpSpPr>
              <a:xfrm>
                <a:off x="4584" y="119302"/>
                <a:ext cx="1288415" cy="1301245"/>
                <a:chOff x="22492" y="582186"/>
                <a:chExt cx="6321670" cy="6350000"/>
              </a:xfrm>
            </p:grpSpPr>
            <p:sp>
              <p:nvSpPr>
                <p:cNvPr id="69" name="Freeform 28">
                  <a:extLst>
                    <a:ext uri="{FF2B5EF4-FFF2-40B4-BE49-F238E27FC236}">
                      <a16:creationId xmlns:a16="http://schemas.microsoft.com/office/drawing/2014/main" id="{6560E095-FCB8-26C3-60F1-722FAD97ED19}"/>
                    </a:ext>
                  </a:extLst>
                </p:cNvPr>
                <p:cNvSpPr/>
                <p:nvPr/>
              </p:nvSpPr>
              <p:spPr>
                <a:xfrm>
                  <a:off x="22492" y="582186"/>
                  <a:ext cx="6321670"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AC370"/>
                </a:solidFill>
              </p:spPr>
              <p:txBody>
                <a:bodyPr/>
                <a:lstStyle/>
                <a:p>
                  <a:endParaRPr lang="en-VN" dirty="0"/>
                </a:p>
              </p:txBody>
            </p:sp>
          </p:grpSp>
          <p:sp>
            <p:nvSpPr>
              <p:cNvPr id="68" name="TextBox 29">
                <a:extLst>
                  <a:ext uri="{FF2B5EF4-FFF2-40B4-BE49-F238E27FC236}">
                    <a16:creationId xmlns:a16="http://schemas.microsoft.com/office/drawing/2014/main" id="{6D83188D-2B75-5C68-D6D2-2822D145E22D}"/>
                  </a:ext>
                </a:extLst>
              </p:cNvPr>
              <p:cNvSpPr txBox="1"/>
              <p:nvPr/>
            </p:nvSpPr>
            <p:spPr>
              <a:xfrm>
                <a:off x="333030" y="317620"/>
                <a:ext cx="634730" cy="904605"/>
              </a:xfrm>
              <a:prstGeom prst="rect">
                <a:avLst/>
              </a:prstGeom>
            </p:spPr>
            <p:txBody>
              <a:bodyPr lIns="0" tIns="0" rIns="0" bIns="0" rtlCol="0" anchor="t">
                <a:spAutoFit/>
              </a:bodyPr>
              <a:lstStyle/>
              <a:p>
                <a:pPr marL="0" marR="0" lvl="0" indent="0" algn="ctr" defTabSz="609630" eaLnBrk="1" fontAlgn="auto" latinLnBrk="0" hangingPunct="1">
                  <a:lnSpc>
                    <a:spcPts val="3757"/>
                  </a:lnSpc>
                  <a:spcBef>
                    <a:spcPct val="0"/>
                  </a:spcBef>
                  <a:spcAft>
                    <a:spcPts val="0"/>
                  </a:spcAft>
                  <a:buClrTx/>
                  <a:buSzTx/>
                  <a:buFontTx/>
                  <a:buNone/>
                  <a:tabLst/>
                  <a:defRPr/>
                </a:pPr>
                <a:r>
                  <a:rPr kumimoji="0" lang="en-US" sz="3130" b="1" i="0" u="none" strike="noStrike" kern="0" cap="none" spc="0" normalizeH="0" baseline="0" noProof="0" dirty="0">
                    <a:ln>
                      <a:noFill/>
                    </a:ln>
                    <a:solidFill>
                      <a:prstClr val="black"/>
                    </a:solidFill>
                    <a:effectLst/>
                    <a:uLnTx/>
                    <a:uFillTx/>
                    <a:latin typeface="UTM Avo" panose="02040603050506020204" pitchFamily="18"/>
                  </a:rPr>
                  <a:t>3</a:t>
                </a:r>
              </a:p>
            </p:txBody>
          </p:sp>
        </p:grpSp>
      </p:grpSp>
      <p:grpSp>
        <p:nvGrpSpPr>
          <p:cNvPr id="70" name="Group 69">
            <a:extLst>
              <a:ext uri="{FF2B5EF4-FFF2-40B4-BE49-F238E27FC236}">
                <a16:creationId xmlns:a16="http://schemas.microsoft.com/office/drawing/2014/main" id="{BF93DE16-9239-FDEE-9F82-C30B3FF1B113}"/>
              </a:ext>
            </a:extLst>
          </p:cNvPr>
          <p:cNvGrpSpPr/>
          <p:nvPr/>
        </p:nvGrpSpPr>
        <p:grpSpPr>
          <a:xfrm>
            <a:off x="6047432" y="5982726"/>
            <a:ext cx="1188347" cy="660400"/>
            <a:chOff x="7600964" y="191071"/>
            <a:chExt cx="1782520" cy="990600"/>
          </a:xfrm>
        </p:grpSpPr>
        <p:sp>
          <p:nvSpPr>
            <p:cNvPr id="71" name="Left Brace 70">
              <a:extLst>
                <a:ext uri="{FF2B5EF4-FFF2-40B4-BE49-F238E27FC236}">
                  <a16:creationId xmlns:a16="http://schemas.microsoft.com/office/drawing/2014/main" id="{CE6F5006-8633-C5FD-809E-D53401256B5F}"/>
                </a:ext>
              </a:extLst>
            </p:cNvPr>
            <p:cNvSpPr/>
            <p:nvPr/>
          </p:nvSpPr>
          <p:spPr>
            <a:xfrm>
              <a:off x="8773884" y="191071"/>
              <a:ext cx="609600" cy="990600"/>
            </a:xfrm>
            <a:prstGeom prst="leftBrace">
              <a:avLst/>
            </a:prstGeom>
            <a:noFill/>
            <a:ln w="57150" cap="flat" cmpd="sng" algn="ctr">
              <a:solidFill>
                <a:srgbClr val="F79646">
                  <a:lumMod val="75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prstClr val="black"/>
                </a:solidFill>
                <a:effectLst/>
                <a:uLnTx/>
                <a:uFillTx/>
                <a:latin typeface="UTM Avo" panose="02040603050506020204" pitchFamily="18"/>
              </a:endParaRPr>
            </a:p>
          </p:txBody>
        </p:sp>
        <p:grpSp>
          <p:nvGrpSpPr>
            <p:cNvPr id="72" name="Group 26">
              <a:extLst>
                <a:ext uri="{FF2B5EF4-FFF2-40B4-BE49-F238E27FC236}">
                  <a16:creationId xmlns:a16="http://schemas.microsoft.com/office/drawing/2014/main" id="{B8F934BB-458B-67DB-9AD8-9FDC8C01580F}"/>
                </a:ext>
              </a:extLst>
            </p:cNvPr>
            <p:cNvGrpSpPr/>
            <p:nvPr/>
          </p:nvGrpSpPr>
          <p:grpSpPr>
            <a:xfrm>
              <a:off x="7600964" y="205737"/>
              <a:ext cx="966311" cy="975934"/>
              <a:chOff x="-36488" y="-853440"/>
              <a:chExt cx="1288414" cy="1301245"/>
            </a:xfrm>
          </p:grpSpPr>
          <p:grpSp>
            <p:nvGrpSpPr>
              <p:cNvPr id="73" name="Group 27">
                <a:extLst>
                  <a:ext uri="{FF2B5EF4-FFF2-40B4-BE49-F238E27FC236}">
                    <a16:creationId xmlns:a16="http://schemas.microsoft.com/office/drawing/2014/main" id="{83AC1911-E82E-6CFD-C18E-ED05AC600688}"/>
                  </a:ext>
                </a:extLst>
              </p:cNvPr>
              <p:cNvGrpSpPr/>
              <p:nvPr/>
            </p:nvGrpSpPr>
            <p:grpSpPr>
              <a:xfrm>
                <a:off x="-36488" y="-853440"/>
                <a:ext cx="1288414" cy="1301245"/>
                <a:chOff x="-179029" y="-4164740"/>
                <a:chExt cx="6321666" cy="6350000"/>
              </a:xfrm>
            </p:grpSpPr>
            <p:sp>
              <p:nvSpPr>
                <p:cNvPr id="75" name="Freeform 28">
                  <a:extLst>
                    <a:ext uri="{FF2B5EF4-FFF2-40B4-BE49-F238E27FC236}">
                      <a16:creationId xmlns:a16="http://schemas.microsoft.com/office/drawing/2014/main" id="{0F3B616A-C375-B325-8468-2B1D2EBE593C}"/>
                    </a:ext>
                  </a:extLst>
                </p:cNvPr>
                <p:cNvSpPr/>
                <p:nvPr/>
              </p:nvSpPr>
              <p:spPr>
                <a:xfrm>
                  <a:off x="-179029" y="-4164740"/>
                  <a:ext cx="6321666"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AC370"/>
                </a:solidFill>
              </p:spPr>
            </p:sp>
          </p:grpSp>
          <p:sp>
            <p:nvSpPr>
              <p:cNvPr id="74" name="TextBox 29">
                <a:extLst>
                  <a:ext uri="{FF2B5EF4-FFF2-40B4-BE49-F238E27FC236}">
                    <a16:creationId xmlns:a16="http://schemas.microsoft.com/office/drawing/2014/main" id="{8BD4DB83-F67B-C20F-431B-8F55DA648C5A}"/>
                  </a:ext>
                </a:extLst>
              </p:cNvPr>
              <p:cNvSpPr txBox="1"/>
              <p:nvPr/>
            </p:nvSpPr>
            <p:spPr>
              <a:xfrm>
                <a:off x="290353" y="-676154"/>
                <a:ext cx="634729" cy="904605"/>
              </a:xfrm>
              <a:prstGeom prst="rect">
                <a:avLst/>
              </a:prstGeom>
            </p:spPr>
            <p:txBody>
              <a:bodyPr lIns="0" tIns="0" rIns="0" bIns="0" rtlCol="0" anchor="t">
                <a:spAutoFit/>
              </a:bodyPr>
              <a:lstStyle/>
              <a:p>
                <a:pPr marL="0" marR="0" lvl="0" indent="0" algn="ctr" defTabSz="609630" eaLnBrk="1" fontAlgn="auto" latinLnBrk="0" hangingPunct="1">
                  <a:lnSpc>
                    <a:spcPts val="3757"/>
                  </a:lnSpc>
                  <a:spcBef>
                    <a:spcPct val="0"/>
                  </a:spcBef>
                  <a:spcAft>
                    <a:spcPts val="0"/>
                  </a:spcAft>
                  <a:buClrTx/>
                  <a:buSzTx/>
                  <a:buFontTx/>
                  <a:buNone/>
                  <a:tabLst/>
                  <a:defRPr/>
                </a:pPr>
                <a:r>
                  <a:rPr kumimoji="0" lang="en-US" sz="3130" b="1" i="0" u="none" strike="noStrike" kern="0" cap="none" spc="0" normalizeH="0" baseline="0" noProof="0" dirty="0">
                    <a:ln>
                      <a:noFill/>
                    </a:ln>
                    <a:solidFill>
                      <a:prstClr val="black"/>
                    </a:solidFill>
                    <a:effectLst/>
                    <a:uLnTx/>
                    <a:uFillTx/>
                    <a:latin typeface="UTM Avo" panose="02040603050506020204" pitchFamily="18"/>
                  </a:rPr>
                  <a:t>4</a:t>
                </a:r>
              </a:p>
            </p:txBody>
          </p:sp>
        </p:grpSp>
      </p:grpSp>
    </p:spTree>
    <p:extLst>
      <p:ext uri="{BB962C8B-B14F-4D97-AF65-F5344CB8AC3E}">
        <p14:creationId xmlns:p14="http://schemas.microsoft.com/office/powerpoint/2010/main" val="1290834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barn(inVertical)">
                                      <p:cBhvr>
                                        <p:cTn id="15" dur="500"/>
                                        <p:tgtEl>
                                          <p:spTgt spid="50"/>
                                        </p:tgtEl>
                                      </p:cBhvr>
                                    </p:animEffect>
                                  </p:childTnLst>
                                </p:cTn>
                              </p:par>
                              <p:par>
                                <p:cTn id="16" presetID="16" presetClass="entr" presetSubtype="21" fill="hold" nodeType="withEffect">
                                  <p:stCondLst>
                                    <p:cond delay="0"/>
                                  </p:stCondLst>
                                  <p:childTnLst>
                                    <p:set>
                                      <p:cBhvr>
                                        <p:cTn id="17" dur="1" fill="hold">
                                          <p:stCondLst>
                                            <p:cond delay="0"/>
                                          </p:stCondLst>
                                        </p:cTn>
                                        <p:tgtEl>
                                          <p:spTgt spid="51"/>
                                        </p:tgtEl>
                                        <p:attrNameLst>
                                          <p:attrName>style.visibility</p:attrName>
                                        </p:attrNameLst>
                                      </p:cBhvr>
                                      <p:to>
                                        <p:strVal val="visible"/>
                                      </p:to>
                                    </p:set>
                                    <p:animEffect transition="in" filter="barn(inVertical)">
                                      <p:cBhvr>
                                        <p:cTn id="18" dur="500"/>
                                        <p:tgtEl>
                                          <p:spTgt spid="51"/>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52"/>
                                        </p:tgtEl>
                                        <p:attrNameLst>
                                          <p:attrName>style.visibility</p:attrName>
                                        </p:attrNameLst>
                                      </p:cBhvr>
                                      <p:to>
                                        <p:strVal val="visible"/>
                                      </p:to>
                                    </p:set>
                                    <p:animEffect transition="in" filter="fade">
                                      <p:cBhvr>
                                        <p:cTn id="23" dur="1000"/>
                                        <p:tgtEl>
                                          <p:spTgt spid="52"/>
                                        </p:tgtEl>
                                      </p:cBhvr>
                                    </p:animEffect>
                                    <p:anim calcmode="lin" valueType="num">
                                      <p:cBhvr>
                                        <p:cTn id="24" dur="1000" fill="hold"/>
                                        <p:tgtEl>
                                          <p:spTgt spid="52"/>
                                        </p:tgtEl>
                                        <p:attrNameLst>
                                          <p:attrName>ppt_x</p:attrName>
                                        </p:attrNameLst>
                                      </p:cBhvr>
                                      <p:tavLst>
                                        <p:tav tm="0">
                                          <p:val>
                                            <p:strVal val="#ppt_x"/>
                                          </p:val>
                                        </p:tav>
                                        <p:tav tm="100000">
                                          <p:val>
                                            <p:strVal val="#ppt_x"/>
                                          </p:val>
                                        </p:tav>
                                      </p:tavLst>
                                    </p:anim>
                                    <p:anim calcmode="lin" valueType="num">
                                      <p:cBhvr>
                                        <p:cTn id="25"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58"/>
                                        </p:tgtEl>
                                        <p:attrNameLst>
                                          <p:attrName>style.visibility</p:attrName>
                                        </p:attrNameLst>
                                      </p:cBhvr>
                                      <p:to>
                                        <p:strVal val="visible"/>
                                      </p:to>
                                    </p:set>
                                    <p:animEffect transition="in" filter="fade">
                                      <p:cBhvr>
                                        <p:cTn id="30" dur="1000"/>
                                        <p:tgtEl>
                                          <p:spTgt spid="58"/>
                                        </p:tgtEl>
                                      </p:cBhvr>
                                    </p:animEffect>
                                    <p:anim calcmode="lin" valueType="num">
                                      <p:cBhvr>
                                        <p:cTn id="31" dur="1000" fill="hold"/>
                                        <p:tgtEl>
                                          <p:spTgt spid="58"/>
                                        </p:tgtEl>
                                        <p:attrNameLst>
                                          <p:attrName>ppt_x</p:attrName>
                                        </p:attrNameLst>
                                      </p:cBhvr>
                                      <p:tavLst>
                                        <p:tav tm="0">
                                          <p:val>
                                            <p:strVal val="#ppt_x"/>
                                          </p:val>
                                        </p:tav>
                                        <p:tav tm="100000">
                                          <p:val>
                                            <p:strVal val="#ppt_x"/>
                                          </p:val>
                                        </p:tav>
                                      </p:tavLst>
                                    </p:anim>
                                    <p:anim calcmode="lin" valueType="num">
                                      <p:cBhvr>
                                        <p:cTn id="32"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64"/>
                                        </p:tgtEl>
                                        <p:attrNameLst>
                                          <p:attrName>style.visibility</p:attrName>
                                        </p:attrNameLst>
                                      </p:cBhvr>
                                      <p:to>
                                        <p:strVal val="visible"/>
                                      </p:to>
                                    </p:set>
                                    <p:animEffect transition="in" filter="fade">
                                      <p:cBhvr>
                                        <p:cTn id="37" dur="1000"/>
                                        <p:tgtEl>
                                          <p:spTgt spid="64"/>
                                        </p:tgtEl>
                                      </p:cBhvr>
                                    </p:animEffect>
                                    <p:anim calcmode="lin" valueType="num">
                                      <p:cBhvr>
                                        <p:cTn id="38" dur="1000" fill="hold"/>
                                        <p:tgtEl>
                                          <p:spTgt spid="64"/>
                                        </p:tgtEl>
                                        <p:attrNameLst>
                                          <p:attrName>ppt_x</p:attrName>
                                        </p:attrNameLst>
                                      </p:cBhvr>
                                      <p:tavLst>
                                        <p:tav tm="0">
                                          <p:val>
                                            <p:strVal val="#ppt_x"/>
                                          </p:val>
                                        </p:tav>
                                        <p:tav tm="100000">
                                          <p:val>
                                            <p:strVal val="#ppt_x"/>
                                          </p:val>
                                        </p:tav>
                                      </p:tavLst>
                                    </p:anim>
                                    <p:anim calcmode="lin" valueType="num">
                                      <p:cBhvr>
                                        <p:cTn id="39"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70"/>
                                        </p:tgtEl>
                                        <p:attrNameLst>
                                          <p:attrName>style.visibility</p:attrName>
                                        </p:attrNameLst>
                                      </p:cBhvr>
                                      <p:to>
                                        <p:strVal val="visible"/>
                                      </p:to>
                                    </p:set>
                                    <p:animEffect transition="in" filter="fade">
                                      <p:cBhvr>
                                        <p:cTn id="44" dur="1000"/>
                                        <p:tgtEl>
                                          <p:spTgt spid="70"/>
                                        </p:tgtEl>
                                      </p:cBhvr>
                                    </p:animEffect>
                                    <p:anim calcmode="lin" valueType="num">
                                      <p:cBhvr>
                                        <p:cTn id="45" dur="1000" fill="hold"/>
                                        <p:tgtEl>
                                          <p:spTgt spid="70"/>
                                        </p:tgtEl>
                                        <p:attrNameLst>
                                          <p:attrName>ppt_x</p:attrName>
                                        </p:attrNameLst>
                                      </p:cBhvr>
                                      <p:tavLst>
                                        <p:tav tm="0">
                                          <p:val>
                                            <p:strVal val="#ppt_x"/>
                                          </p:val>
                                        </p:tav>
                                        <p:tav tm="100000">
                                          <p:val>
                                            <p:strVal val="#ppt_x"/>
                                          </p:val>
                                        </p:tav>
                                      </p:tavLst>
                                    </p:anim>
                                    <p:anim calcmode="lin" valueType="num">
                                      <p:cBhvr>
                                        <p:cTn id="46"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3FBFC57A-10DF-0828-C992-8F5E0F890365}"/>
              </a:ext>
            </a:extLst>
          </p:cNvPr>
          <p:cNvGrpSpPr/>
          <p:nvPr/>
        </p:nvGrpSpPr>
        <p:grpSpPr>
          <a:xfrm>
            <a:off x="290860" y="1816575"/>
            <a:ext cx="4734775" cy="884285"/>
            <a:chOff x="405282" y="518375"/>
            <a:chExt cx="7102162" cy="1326428"/>
          </a:xfrm>
        </p:grpSpPr>
        <p:grpSp>
          <p:nvGrpSpPr>
            <p:cNvPr id="23" name="Group 22">
              <a:extLst>
                <a:ext uri="{FF2B5EF4-FFF2-40B4-BE49-F238E27FC236}">
                  <a16:creationId xmlns:a16="http://schemas.microsoft.com/office/drawing/2014/main" id="{24884C84-A3BC-72A6-0ED3-157653E4B7C6}"/>
                </a:ext>
              </a:extLst>
            </p:cNvPr>
            <p:cNvGrpSpPr/>
            <p:nvPr/>
          </p:nvGrpSpPr>
          <p:grpSpPr>
            <a:xfrm>
              <a:off x="405282" y="518375"/>
              <a:ext cx="6621691" cy="1120251"/>
              <a:chOff x="405282" y="518375"/>
              <a:chExt cx="6621691" cy="1120251"/>
            </a:xfrm>
          </p:grpSpPr>
          <p:sp>
            <p:nvSpPr>
              <p:cNvPr id="25" name="Snip Diagonal Corner Rectangle 24">
                <a:extLst>
                  <a:ext uri="{FF2B5EF4-FFF2-40B4-BE49-F238E27FC236}">
                    <a16:creationId xmlns:a16="http://schemas.microsoft.com/office/drawing/2014/main" id="{389C74F9-ADBE-491C-3765-2657BD57A8CF}"/>
                  </a:ext>
                </a:extLst>
              </p:cNvPr>
              <p:cNvSpPr/>
              <p:nvPr/>
            </p:nvSpPr>
            <p:spPr>
              <a:xfrm>
                <a:off x="1007173" y="648026"/>
                <a:ext cx="6019800" cy="990600"/>
              </a:xfrm>
              <a:prstGeom prst="snip2DiagRect">
                <a:avLst/>
              </a:prstGeom>
              <a:solidFill>
                <a:schemeClr val="accent6">
                  <a:lumMod val="40000"/>
                  <a:lumOff val="60000"/>
                </a:schemeClr>
              </a:solidFill>
              <a:ln w="25400" cap="flat" cmpd="sng" algn="ctr">
                <a:no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bg1"/>
                    </a:solidFill>
                    <a:effectLst/>
                    <a:uLnTx/>
                    <a:uFillTx/>
                    <a:latin typeface="UTM Avo" panose="02040603050506020204" pitchFamily="18"/>
                    <a:cs typeface="Arial" pitchFamily="34" charset="0"/>
                  </a:rPr>
                  <a:t>1. ĐỌC THÀNH TIẾNG</a:t>
                </a:r>
              </a:p>
            </p:txBody>
          </p:sp>
          <p:pic>
            <p:nvPicPr>
              <p:cNvPr id="26" name="Picture 18">
                <a:extLst>
                  <a:ext uri="{FF2B5EF4-FFF2-40B4-BE49-F238E27FC236}">
                    <a16:creationId xmlns:a16="http://schemas.microsoft.com/office/drawing/2014/main" id="{5757F68D-DB59-8742-218D-881DD3228AB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0042700">
                <a:off x="405282" y="518375"/>
                <a:ext cx="1414620" cy="452678"/>
              </a:xfrm>
              <a:prstGeom prst="rect">
                <a:avLst/>
              </a:prstGeom>
            </p:spPr>
          </p:pic>
        </p:grpSp>
        <p:pic>
          <p:nvPicPr>
            <p:cNvPr id="24" name="Picture 18">
              <a:extLst>
                <a:ext uri="{FF2B5EF4-FFF2-40B4-BE49-F238E27FC236}">
                  <a16:creationId xmlns:a16="http://schemas.microsoft.com/office/drawing/2014/main" id="{A4BFD77D-1A07-220C-EDD3-7D7592C5964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0042700">
              <a:off x="6092824" y="1392125"/>
              <a:ext cx="1414620" cy="452678"/>
            </a:xfrm>
            <a:prstGeom prst="rect">
              <a:avLst/>
            </a:prstGeom>
          </p:spPr>
        </p:pic>
      </p:grpSp>
      <p:sp>
        <p:nvSpPr>
          <p:cNvPr id="11" name="TextBox 10">
            <a:extLst>
              <a:ext uri="{FF2B5EF4-FFF2-40B4-BE49-F238E27FC236}">
                <a16:creationId xmlns:a16="http://schemas.microsoft.com/office/drawing/2014/main" id="{E8B95C24-BC60-67FD-91BA-824C72A07088}"/>
              </a:ext>
            </a:extLst>
          </p:cNvPr>
          <p:cNvSpPr txBox="1"/>
          <p:nvPr/>
        </p:nvSpPr>
        <p:spPr>
          <a:xfrm>
            <a:off x="6096000" y="2521573"/>
            <a:ext cx="3926075" cy="461665"/>
          </a:xfrm>
          <a:prstGeom prst="rect">
            <a:avLst/>
          </a:prstGeom>
          <a:noFill/>
        </p:spPr>
        <p:txBody>
          <a:bodyPr wrap="none" rtlCol="0">
            <a:spAutoFit/>
          </a:bodyPr>
          <a:lstStyle/>
          <a:p>
            <a:pPr defTabSz="609630"/>
            <a:r>
              <a:rPr lang="en-US" sz="2400" b="1" dirty="0" err="1">
                <a:solidFill>
                  <a:prstClr val="black"/>
                </a:solidFill>
                <a:latin typeface="UTM Avo" panose="02040603050506020204" pitchFamily="18"/>
                <a:cs typeface="Arial" pitchFamily="34" charset="0"/>
              </a:rPr>
              <a:t>Phát</a:t>
            </a:r>
            <a:r>
              <a:rPr lang="en-US" sz="2400" b="1" dirty="0">
                <a:solidFill>
                  <a:prstClr val="black"/>
                </a:solidFill>
                <a:latin typeface="UTM Avo" panose="02040603050506020204" pitchFamily="18"/>
                <a:cs typeface="Arial" pitchFamily="34" charset="0"/>
              </a:rPr>
              <a:t> </a:t>
            </a:r>
            <a:r>
              <a:rPr lang="en-US" sz="2400" b="1" dirty="0" err="1">
                <a:solidFill>
                  <a:prstClr val="black"/>
                </a:solidFill>
                <a:latin typeface="UTM Avo" panose="02040603050506020204" pitchFamily="18"/>
                <a:cs typeface="Arial" pitchFamily="34" charset="0"/>
              </a:rPr>
              <a:t>âm</a:t>
            </a:r>
            <a:r>
              <a:rPr lang="en-US" sz="2400" b="1" dirty="0">
                <a:solidFill>
                  <a:prstClr val="black"/>
                </a:solidFill>
                <a:latin typeface="UTM Avo" panose="02040603050506020204" pitchFamily="18"/>
                <a:cs typeface="Arial" pitchFamily="34" charset="0"/>
              </a:rPr>
              <a:t> </a:t>
            </a:r>
            <a:r>
              <a:rPr lang="en-US" sz="2400" b="1" dirty="0" err="1">
                <a:solidFill>
                  <a:prstClr val="black"/>
                </a:solidFill>
                <a:latin typeface="UTM Avo" panose="02040603050506020204" pitchFamily="18"/>
                <a:cs typeface="Arial" pitchFamily="34" charset="0"/>
              </a:rPr>
              <a:t>từ</a:t>
            </a:r>
            <a:r>
              <a:rPr lang="en-US" sz="2400" b="1" dirty="0">
                <a:solidFill>
                  <a:prstClr val="black"/>
                </a:solidFill>
                <a:latin typeface="UTM Avo" panose="02040603050506020204" pitchFamily="18"/>
                <a:cs typeface="Arial" pitchFamily="34" charset="0"/>
              </a:rPr>
              <a:t> </a:t>
            </a:r>
            <a:r>
              <a:rPr lang="en-US" sz="2400" b="1" dirty="0" err="1">
                <a:solidFill>
                  <a:prstClr val="black"/>
                </a:solidFill>
                <a:latin typeface="UTM Avo" panose="02040603050506020204" pitchFamily="18"/>
                <a:cs typeface="Arial" pitchFamily="34" charset="0"/>
              </a:rPr>
              <a:t>địa</a:t>
            </a:r>
            <a:r>
              <a:rPr lang="en-US" sz="2400" b="1" dirty="0">
                <a:solidFill>
                  <a:prstClr val="black"/>
                </a:solidFill>
                <a:latin typeface="UTM Avo" panose="02040603050506020204" pitchFamily="18"/>
                <a:cs typeface="Arial" pitchFamily="34" charset="0"/>
              </a:rPr>
              <a:t> </a:t>
            </a:r>
            <a:r>
              <a:rPr lang="en-US" sz="2400" b="1" dirty="0" err="1">
                <a:solidFill>
                  <a:prstClr val="black"/>
                </a:solidFill>
                <a:latin typeface="UTM Avo" panose="02040603050506020204" pitchFamily="18"/>
                <a:cs typeface="Arial" pitchFamily="34" charset="0"/>
              </a:rPr>
              <a:t>phương</a:t>
            </a:r>
            <a:r>
              <a:rPr lang="en-US" sz="2400" b="1" dirty="0">
                <a:solidFill>
                  <a:prstClr val="black"/>
                </a:solidFill>
                <a:latin typeface="UTM Avo" panose="02040603050506020204" pitchFamily="18"/>
                <a:cs typeface="Arial" pitchFamily="34" charset="0"/>
              </a:rPr>
              <a:t>:</a:t>
            </a:r>
          </a:p>
        </p:txBody>
      </p:sp>
      <p:grpSp>
        <p:nvGrpSpPr>
          <p:cNvPr id="12" name="Group 11">
            <a:extLst>
              <a:ext uri="{FF2B5EF4-FFF2-40B4-BE49-F238E27FC236}">
                <a16:creationId xmlns:a16="http://schemas.microsoft.com/office/drawing/2014/main" id="{F19B4AA1-DB3F-B9A8-AD99-D9AACF7E5131}"/>
              </a:ext>
            </a:extLst>
          </p:cNvPr>
          <p:cNvGrpSpPr/>
          <p:nvPr/>
        </p:nvGrpSpPr>
        <p:grpSpPr>
          <a:xfrm>
            <a:off x="3623095" y="3004300"/>
            <a:ext cx="8266249" cy="1640073"/>
            <a:chOff x="974517" y="4217781"/>
            <a:chExt cx="8101877" cy="3456489"/>
          </a:xfrm>
        </p:grpSpPr>
        <p:pic>
          <p:nvPicPr>
            <p:cNvPr id="13" name="Picture 23">
              <a:extLst>
                <a:ext uri="{FF2B5EF4-FFF2-40B4-BE49-F238E27FC236}">
                  <a16:creationId xmlns:a16="http://schemas.microsoft.com/office/drawing/2014/main" id="{24CEEFC8-067F-0427-1404-466ECD7F757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74517" y="4217781"/>
              <a:ext cx="8101877" cy="3456489"/>
            </a:xfrm>
            <a:prstGeom prst="rect">
              <a:avLst/>
            </a:prstGeom>
          </p:spPr>
        </p:pic>
        <p:sp>
          <p:nvSpPr>
            <p:cNvPr id="14" name="Rectangle 13">
              <a:extLst>
                <a:ext uri="{FF2B5EF4-FFF2-40B4-BE49-F238E27FC236}">
                  <a16:creationId xmlns:a16="http://schemas.microsoft.com/office/drawing/2014/main" id="{B13690AF-C6DE-DDDD-768D-4B1C6B593D49}"/>
                </a:ext>
              </a:extLst>
            </p:cNvPr>
            <p:cNvSpPr/>
            <p:nvPr/>
          </p:nvSpPr>
          <p:spPr>
            <a:xfrm>
              <a:off x="1760538" y="4571898"/>
              <a:ext cx="6777712" cy="2528769"/>
            </a:xfrm>
            <a:prstGeom prst="rect">
              <a:avLst/>
            </a:prstGeom>
          </p:spPr>
          <p:txBody>
            <a:bodyPr wrap="square">
              <a:spAutoFit/>
            </a:bodyPr>
            <a:lstStyle/>
            <a:p>
              <a:pPr defTabSz="609630">
                <a:lnSpc>
                  <a:spcPct val="150000"/>
                </a:lnSpc>
              </a:pPr>
              <a:r>
                <a:rPr lang="nl-NL" sz="2400">
                  <a:solidFill>
                    <a:prstClr val="black"/>
                  </a:solidFill>
                  <a:latin typeface="UTM Avo" panose="02040603050506020204" pitchFamily="18"/>
                  <a:cs typeface="Arial" pitchFamily="34" charset="0"/>
                </a:rPr>
                <a:t>nắng, thắt lưng, mơ nở, đan nón, sợi giang, rừng phách, lùng, luỹ sắt</a:t>
              </a:r>
              <a:r>
                <a:rPr lang="en-US" sz="2400">
                  <a:solidFill>
                    <a:prstClr val="black"/>
                  </a:solidFill>
                  <a:latin typeface="UTM Avo" panose="02040603050506020204" pitchFamily="18"/>
                  <a:cs typeface="Arial" pitchFamily="34" charset="0"/>
                </a:rPr>
                <a:t>… (</a:t>
              </a:r>
              <a:r>
                <a:rPr lang="en-US" sz="2400" b="1">
                  <a:solidFill>
                    <a:prstClr val="black"/>
                  </a:solidFill>
                  <a:latin typeface="UTM Avo" panose="02040603050506020204" pitchFamily="18"/>
                  <a:cs typeface="Arial" pitchFamily="34" charset="0"/>
                </a:rPr>
                <a:t>miền Bắc</a:t>
              </a:r>
              <a:r>
                <a:rPr lang="en-US" sz="2400">
                  <a:solidFill>
                    <a:prstClr val="black"/>
                  </a:solidFill>
                  <a:latin typeface="UTM Avo" panose="02040603050506020204" pitchFamily="18"/>
                  <a:cs typeface="Arial" pitchFamily="34" charset="0"/>
                </a:rPr>
                <a:t>)</a:t>
              </a:r>
            </a:p>
          </p:txBody>
        </p:sp>
      </p:grpSp>
      <p:grpSp>
        <p:nvGrpSpPr>
          <p:cNvPr id="15" name="Group 14">
            <a:extLst>
              <a:ext uri="{FF2B5EF4-FFF2-40B4-BE49-F238E27FC236}">
                <a16:creationId xmlns:a16="http://schemas.microsoft.com/office/drawing/2014/main" id="{59241E64-D6EE-656D-3764-A577BD1A09D6}"/>
              </a:ext>
            </a:extLst>
          </p:cNvPr>
          <p:cNvGrpSpPr/>
          <p:nvPr/>
        </p:nvGrpSpPr>
        <p:grpSpPr>
          <a:xfrm>
            <a:off x="3767377" y="4644373"/>
            <a:ext cx="8230589" cy="2144615"/>
            <a:chOff x="1112592" y="6531426"/>
            <a:chExt cx="9653379" cy="4519822"/>
          </a:xfrm>
        </p:grpSpPr>
        <p:pic>
          <p:nvPicPr>
            <p:cNvPr id="16" name="Picture 23">
              <a:extLst>
                <a:ext uri="{FF2B5EF4-FFF2-40B4-BE49-F238E27FC236}">
                  <a16:creationId xmlns:a16="http://schemas.microsoft.com/office/drawing/2014/main" id="{EE4A3F81-3A8E-2DD7-FA1D-3906892AF3E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12592" y="6531426"/>
              <a:ext cx="9653379" cy="4519822"/>
            </a:xfrm>
            <a:prstGeom prst="rect">
              <a:avLst/>
            </a:prstGeom>
          </p:spPr>
        </p:pic>
        <p:sp>
          <p:nvSpPr>
            <p:cNvPr id="17" name="Rectangle 16">
              <a:extLst>
                <a:ext uri="{FF2B5EF4-FFF2-40B4-BE49-F238E27FC236}">
                  <a16:creationId xmlns:a16="http://schemas.microsoft.com/office/drawing/2014/main" id="{561915CB-000F-C843-1A3C-D9AC209D5CEF}"/>
                </a:ext>
              </a:extLst>
            </p:cNvPr>
            <p:cNvSpPr/>
            <p:nvPr/>
          </p:nvSpPr>
          <p:spPr>
            <a:xfrm>
              <a:off x="1887723" y="7019722"/>
              <a:ext cx="8500024" cy="3543226"/>
            </a:xfrm>
            <a:prstGeom prst="rect">
              <a:avLst/>
            </a:prstGeom>
          </p:spPr>
          <p:txBody>
            <a:bodyPr wrap="square">
              <a:spAutoFit/>
            </a:bodyPr>
            <a:lstStyle/>
            <a:p>
              <a:pPr marL="0" marR="0" lvl="0" indent="0" defTabSz="60963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prstClr val="black"/>
                  </a:solidFill>
                  <a:effectLst/>
                  <a:uLnTx/>
                  <a:uFillTx/>
                  <a:latin typeface="UTM Avo" panose="02040603050506020204" pitchFamily="18"/>
                </a:rPr>
                <a:t>đỏ tươi, mơ nở, đan nón, chuốt, đổ vàng, ân tình, thủy chung, lũy sắt</a:t>
              </a:r>
              <a:r>
                <a:rPr kumimoji="0" lang="en-US" sz="2400" b="0" i="0" u="none" strike="noStrike" kern="0" cap="none" spc="0" normalizeH="0" baseline="0" noProof="0" dirty="0">
                  <a:ln>
                    <a:noFill/>
                  </a:ln>
                  <a:solidFill>
                    <a:prstClr val="black"/>
                  </a:solidFill>
                  <a:effectLst/>
                  <a:uLnTx/>
                  <a:uFillTx/>
                  <a:latin typeface="UTM Avo" panose="02040603050506020204" pitchFamily="18"/>
                </a:rPr>
                <a:t>… (</a:t>
              </a:r>
              <a:r>
                <a:rPr kumimoji="0" lang="en-US" sz="2400" b="1" i="0" u="none" strike="noStrike" kern="0" cap="none" spc="0" normalizeH="0" baseline="0" noProof="0" dirty="0" err="1">
                  <a:ln>
                    <a:noFill/>
                  </a:ln>
                  <a:solidFill>
                    <a:prstClr val="black"/>
                  </a:solidFill>
                  <a:effectLst/>
                  <a:uLnTx/>
                  <a:uFillTx/>
                  <a:latin typeface="UTM Avo" panose="02040603050506020204" pitchFamily="18"/>
                  <a:cs typeface="Arial" pitchFamily="34" charset="0"/>
                </a:rPr>
                <a:t>miền</a:t>
              </a:r>
              <a:r>
                <a:rPr kumimoji="0" lang="en-US" sz="2400" b="1" i="0" u="none" strike="noStrike" kern="0" cap="none" spc="0" normalizeH="0" baseline="0" noProof="0" dirty="0">
                  <a:ln>
                    <a:noFill/>
                  </a:ln>
                  <a:solidFill>
                    <a:prstClr val="black"/>
                  </a:solidFill>
                  <a:effectLst/>
                  <a:uLnTx/>
                  <a:uFillTx/>
                  <a:latin typeface="UTM Avo" panose="02040603050506020204" pitchFamily="18"/>
                  <a:cs typeface="Arial" pitchFamily="34" charset="0"/>
                </a:rPr>
                <a:t> </a:t>
              </a:r>
              <a:r>
                <a:rPr kumimoji="0" lang="en-US" sz="2400" b="1" i="0" u="none" strike="noStrike" kern="0" cap="none" spc="0" normalizeH="0" baseline="0" noProof="0" dirty="0" err="1">
                  <a:ln>
                    <a:noFill/>
                  </a:ln>
                  <a:solidFill>
                    <a:prstClr val="black"/>
                  </a:solidFill>
                  <a:effectLst/>
                  <a:uLnTx/>
                  <a:uFillTx/>
                  <a:latin typeface="UTM Avo" panose="02040603050506020204" pitchFamily="18"/>
                  <a:cs typeface="Arial" pitchFamily="34" charset="0"/>
                </a:rPr>
                <a:t>Trung</a:t>
              </a:r>
              <a:r>
                <a:rPr kumimoji="0" lang="en-US" sz="2400" b="1" i="0" u="none" strike="noStrike" kern="0" cap="none" spc="0" normalizeH="0" baseline="0" noProof="0" dirty="0">
                  <a:ln>
                    <a:noFill/>
                  </a:ln>
                  <a:solidFill>
                    <a:prstClr val="black"/>
                  </a:solidFill>
                  <a:effectLst/>
                  <a:uLnTx/>
                  <a:uFillTx/>
                  <a:latin typeface="UTM Avo" panose="02040603050506020204" pitchFamily="18"/>
                  <a:cs typeface="Arial" pitchFamily="34" charset="0"/>
                </a:rPr>
                <a:t>, </a:t>
              </a:r>
              <a:r>
                <a:rPr kumimoji="0" lang="en-US" sz="2400" b="1" i="0" u="none" strike="noStrike" kern="0" cap="none" spc="0" normalizeH="0" baseline="0" noProof="0" dirty="0" err="1">
                  <a:ln>
                    <a:noFill/>
                  </a:ln>
                  <a:solidFill>
                    <a:prstClr val="black"/>
                  </a:solidFill>
                  <a:effectLst/>
                  <a:uLnTx/>
                  <a:uFillTx/>
                  <a:latin typeface="UTM Avo" panose="02040603050506020204" pitchFamily="18"/>
                  <a:cs typeface="Arial" pitchFamily="34" charset="0"/>
                </a:rPr>
                <a:t>miền</a:t>
              </a:r>
              <a:r>
                <a:rPr kumimoji="0" lang="en-US" sz="2400" b="1" i="0" u="none" strike="noStrike" kern="0" cap="none" spc="0" normalizeH="0" baseline="0" noProof="0" dirty="0">
                  <a:ln>
                    <a:noFill/>
                  </a:ln>
                  <a:solidFill>
                    <a:prstClr val="black"/>
                  </a:solidFill>
                  <a:effectLst/>
                  <a:uLnTx/>
                  <a:uFillTx/>
                  <a:latin typeface="UTM Avo" panose="02040603050506020204" pitchFamily="18"/>
                  <a:cs typeface="Arial" pitchFamily="34" charset="0"/>
                </a:rPr>
                <a:t> Nam</a:t>
              </a:r>
              <a:r>
                <a:rPr kumimoji="0" lang="en-US" sz="2400" b="0" i="0" u="none" strike="noStrike" kern="0" cap="none" spc="0" normalizeH="0" baseline="0" noProof="0" dirty="0">
                  <a:ln>
                    <a:noFill/>
                  </a:ln>
                  <a:solidFill>
                    <a:prstClr val="black"/>
                  </a:solidFill>
                  <a:effectLst/>
                  <a:uLnTx/>
                  <a:uFillTx/>
                  <a:latin typeface="UTM Avo" panose="02040603050506020204" pitchFamily="18"/>
                </a:rPr>
                <a:t>). </a:t>
              </a:r>
            </a:p>
          </p:txBody>
        </p:sp>
      </p:grpSp>
      <p:pic>
        <p:nvPicPr>
          <p:cNvPr id="18" name="Picture 2">
            <a:extLst>
              <a:ext uri="{FF2B5EF4-FFF2-40B4-BE49-F238E27FC236}">
                <a16:creationId xmlns:a16="http://schemas.microsoft.com/office/drawing/2014/main" id="{47164DEA-AA47-F655-5B6D-B799887A69A3}"/>
              </a:ext>
            </a:extLst>
          </p:cNvPr>
          <p:cNvPicPr>
            <a:picLocks noChangeAspect="1"/>
          </p:cNvPicPr>
          <p:nvPr/>
        </p:nvPicPr>
        <p:blipFill>
          <a:blip r:embed="rId7"/>
          <a:srcRect/>
          <a:stretch>
            <a:fillRect/>
          </a:stretch>
        </p:blipFill>
        <p:spPr>
          <a:xfrm>
            <a:off x="54411" y="3772264"/>
            <a:ext cx="3640825" cy="3062844"/>
          </a:xfrm>
          <a:prstGeom prst="rect">
            <a:avLst/>
          </a:prstGeom>
        </p:spPr>
      </p:pic>
    </p:spTree>
    <p:extLst>
      <p:ext uri="{BB962C8B-B14F-4D97-AF65-F5344CB8AC3E}">
        <p14:creationId xmlns:p14="http://schemas.microsoft.com/office/powerpoint/2010/main" val="3134335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F6ED58AA-6044-4063-A2D9-5C566FADBD0E}" vid="{6929B544-CFDD-4290-A91C-DFD0546A7D38}"/>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157</TotalTime>
  <Words>905</Words>
  <Application>Microsoft Office PowerPoint</Application>
  <PresentationFormat>Widescreen</PresentationFormat>
  <Paragraphs>81</Paragraphs>
  <Slides>23</Slides>
  <Notes>1</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23</vt:i4>
      </vt:variant>
    </vt:vector>
  </HeadingPairs>
  <TitlesOfParts>
    <vt:vector size="30" baseType="lpstr">
      <vt:lpstr>UTM Avo</vt:lpstr>
      <vt:lpstr>Calibri</vt:lpstr>
      <vt:lpstr>Arial</vt:lpstr>
      <vt:lpstr>Calibri Light</vt:lpstr>
      <vt:lpstr>Office Theme</vt:lpstr>
      <vt:lpstr>2_Office Theme</vt:lpstr>
      <vt:lpstr>1_Office Theme</vt:lpstr>
      <vt:lpstr>Tuần 26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OnePercent</dc:creator>
  <cp:lastModifiedBy>Ziczac</cp:lastModifiedBy>
  <cp:revision>17</cp:revision>
  <dcterms:created xsi:type="dcterms:W3CDTF">2023-10-19T01:39:18Z</dcterms:created>
  <dcterms:modified xsi:type="dcterms:W3CDTF">2023-12-21T02:06:33Z</dcterms:modified>
</cp:coreProperties>
</file>