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27" r:id="rId2"/>
    <p:sldId id="447" r:id="rId3"/>
    <p:sldId id="432" r:id="rId4"/>
    <p:sldId id="441" r:id="rId5"/>
    <p:sldId id="443" r:id="rId6"/>
    <p:sldId id="448" r:id="rId7"/>
    <p:sldId id="445" r:id="rId8"/>
    <p:sldId id="450" r:id="rId9"/>
    <p:sldId id="430" r:id="rId10"/>
    <p:sldId id="444" r:id="rId11"/>
    <p:sldId id="438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7ADAD-C1DB-42FC-8025-64C069A7E87D}" v="14" dt="2022-08-27T00:24:53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50" d="100"/>
          <a:sy n="50" d="100"/>
        </p:scale>
        <p:origin x="568" y="3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5.jpeg"/><Relationship Id="rId3" Type="http://schemas.openxmlformats.org/officeDocument/2006/relationships/image" Target="../media/image5.jpg"/><Relationship Id="rId7" Type="http://schemas.openxmlformats.org/officeDocument/2006/relationships/image" Target="../media/image11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5" Type="http://schemas.openxmlformats.org/officeDocument/2006/relationships/image" Target="../media/image17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2.jpeg"/><Relationship Id="rId1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281627" y="1735638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GIỮ VỆ SINH TRƯỜNG HỌC (T1)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4" y="5867400"/>
            <a:ext cx="6949825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400" b="1" i="1" dirty="0">
                <a:solidFill>
                  <a:srgbClr val="0000CC"/>
                </a:solidFill>
                <a:latin typeface="Times New Roman" pitchFamily="18" charset="0"/>
              </a:rPr>
              <a:t>Giáo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itchFamily="18" charset="0"/>
              </a:rPr>
              <a:t>Nguyễn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itchFamily="18" charset="0"/>
              </a:rPr>
              <a:t> Mai</a:t>
            </a:r>
          </a:p>
          <a:p>
            <a:pPr eaLnBrk="1" hangingPunct="1"/>
            <a:r>
              <a:rPr lang="en-US" altLang="en-US" sz="4400" b="1" i="1" dirty="0">
                <a:solidFill>
                  <a:srgbClr val="0000CC"/>
                </a:solidFill>
                <a:latin typeface="Times New Roman" pitchFamily="18" charset="0"/>
              </a:rPr>
              <a:t>Lớp:  3C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4382821"/>
            <a:ext cx="11110119" cy="12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6248B-8C24-44D0-9C89-10C7E63B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118" y="3352800"/>
            <a:ext cx="106680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46765" y="2113142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90" y="5635156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77C5DD-C019-4ACE-A906-0E87C5369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41" t="29783" r="4388"/>
          <a:stretch/>
        </p:blipFill>
        <p:spPr>
          <a:xfrm>
            <a:off x="1143233" y="2743200"/>
            <a:ext cx="14080019" cy="5677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EF96F2-B9B8-4A97-AB8E-89BE44CFE512}"/>
              </a:ext>
            </a:extLst>
          </p:cNvPr>
          <p:cNvGrpSpPr/>
          <p:nvPr/>
        </p:nvGrpSpPr>
        <p:grpSpPr>
          <a:xfrm>
            <a:off x="5211494" y="103853"/>
            <a:ext cx="4919728" cy="994830"/>
            <a:chOff x="5063633" y="164812"/>
            <a:chExt cx="4836715" cy="9948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4AC303-C37E-4918-AB6B-B7CD8795D7AB}"/>
                </a:ext>
              </a:extLst>
            </p:cNvPr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64DB89-6D24-419B-A1C2-1B693FE2C659}"/>
                  </a:ext>
                </a:extLst>
              </p:cNvPr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0A9886-13AD-49A3-AEAB-753309C796CD}"/>
                  </a:ext>
                </a:extLst>
              </p:cNvPr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1D42545-44D2-4662-869E-CD6C5D8C9196}"/>
                </a:ext>
              </a:extLst>
            </p:cNvPr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D902B1B-6E66-463C-B268-BCFCA5F06D61}"/>
              </a:ext>
            </a:extLst>
          </p:cNvPr>
          <p:cNvSpPr/>
          <p:nvPr/>
        </p:nvSpPr>
        <p:spPr>
          <a:xfrm>
            <a:off x="1288716" y="188506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CHƠI: “SẠCH HAY CHƯA SẠCH”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0CF993E-B0C2-4E5F-9E1B-F1861A913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</p:spTree>
    <p:extLst>
      <p:ext uri="{BB962C8B-B14F-4D97-AF65-F5344CB8AC3E}">
        <p14:creationId xmlns:p14="http://schemas.microsoft.com/office/powerpoint/2010/main" val="41988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3149" y="2514600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bạn trong những hình sau đây đang làm gì? Ở đâu?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8068" y="3239869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Những việc làm đó có tác dụng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EF8C7-5ABE-4BB6-B4E3-2ACC50CEC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235" t="2027" b="55556"/>
          <a:stretch/>
        </p:blipFill>
        <p:spPr>
          <a:xfrm>
            <a:off x="1573149" y="4028777"/>
            <a:ext cx="6869970" cy="4539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BA203-17DF-A61A-0A05-89A0EFE62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3" t="45845" r="942" b="669"/>
          <a:stretch/>
        </p:blipFill>
        <p:spPr>
          <a:xfrm>
            <a:off x="8612553" y="4002273"/>
            <a:ext cx="6292485" cy="45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051719" y="2667000"/>
            <a:ext cx="9357788" cy="578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1: Một số bạn đang nhặt rác. Hai bạn đang cho rác vào thùng rác ở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2: Một bạn đang xả nước sau khi đi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nhà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3: GV và một nhóm HS đang quét rác và chuẩn bị hót rác.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xung quanh trường.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C51ADA-B06A-48B0-982A-7B91BCAD4524}"/>
              </a:ext>
            </a:extLst>
          </p:cNvPr>
          <p:cNvSpPr/>
          <p:nvPr/>
        </p:nvSpPr>
        <p:spPr>
          <a:xfrm>
            <a:off x="1127919" y="186793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1BA558-4167-43C4-A05B-DB30EFBA8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195002" y="2112687"/>
            <a:ext cx="5435749" cy="295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9FAA13-1446-108A-E0AC-7810B4BC0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95003" y="5069468"/>
            <a:ext cx="5499533" cy="31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5090" y="180520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919" y="3281601"/>
            <a:ext cx="10210800" cy="553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Lau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dẫm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83079" y="2562590"/>
            <a:ext cx="1054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và các bạn đã làm gì để giữ vệ sinh trường học?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3D20864-988A-4805-BFF0-6B4CF5D5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23D0F-CF70-7BB3-4936-E9053739E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862376" y="3223201"/>
            <a:ext cx="4667343" cy="253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C5EF2-61F0-D73C-C476-20389EB83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957719" y="5773764"/>
            <a:ext cx="4722110" cy="27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4076CDB-004C-49D9-A66F-2C6ACC831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95774"/>
              </p:ext>
            </p:extLst>
          </p:nvPr>
        </p:nvGraphicFramePr>
        <p:xfrm>
          <a:off x="1280319" y="3581400"/>
          <a:ext cx="13648156" cy="472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843">
                  <a:extLst>
                    <a:ext uri="{9D8B030D-6E8A-4147-A177-3AD203B41FA5}">
                      <a16:colId xmlns:a16="http://schemas.microsoft.com/office/drawing/2014/main" val="384844088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35404032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897987360"/>
                    </a:ext>
                  </a:extLst>
                </a:gridCol>
                <a:gridCol w="1616913">
                  <a:extLst>
                    <a:ext uri="{9D8B030D-6E8A-4147-A177-3AD203B41FA5}">
                      <a16:colId xmlns:a16="http://schemas.microsoft.com/office/drawing/2014/main" val="3428214667"/>
                    </a:ext>
                  </a:extLst>
                </a:gridCol>
              </a:tblGrid>
              <a:tr h="11492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 xuyên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 thoảng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668726"/>
                  </a:ext>
                </a:extLst>
              </a:tr>
              <a:tr h="114926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Bỏ giấy vào thùng rác và xả nước bồn cầu sau khi đi vệ sinh xong.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898674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Bỏ rác vào các thùng rác đúng nơi quy định.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104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3.Quét sân trường.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969231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Lau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10439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Khắc tên mình lên thân cây hoặc viết ra bàn học.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866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9009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005772" y="3393197"/>
            <a:ext cx="7132547" cy="4313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Em cần thực hiện các việc giữ vệ sinh trường học thường xuyên hơn.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Luôn nhắc nhở các bạn cùng làm về sinh.</a:t>
            </a:r>
          </a:p>
          <a:p>
            <a:pPr algn="just">
              <a:lnSpc>
                <a:spcPct val="110000"/>
              </a:lnSpc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Nhìn thấy trường lớp không sạch là tự giác đi làm về sinh ngay, không cần ai nhắc nhở.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064BAA72-CF04-4BB6-9698-D4D17487B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9A654A-B719-4EC5-80BF-B692F18F5AC9}"/>
              </a:ext>
            </a:extLst>
          </p:cNvPr>
          <p:cNvSpPr/>
          <p:nvPr/>
        </p:nvSpPr>
        <p:spPr>
          <a:xfrm>
            <a:off x="987489" y="2493421"/>
            <a:ext cx="12274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cần thay đổi gì để thực hiện việc giữ vệ sinh trường học: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70CDD4-362E-472B-AA0F-F00C3576728D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9EF8BB-F664-6542-16CD-7FB5022C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9967120" y="3159211"/>
            <a:ext cx="5146766" cy="269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8369D-2E67-AF86-20AE-908AACF03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64037" y="6135990"/>
            <a:ext cx="5007931" cy="28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90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77ED-3B3F-A0B7-041B-5D885101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0600E-0A63-2457-8F4A-C8A7C7667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0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446B4C36-D4FA-455D-BA28-F565D7360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252" y="-74141"/>
            <a:ext cx="1571413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10089</TotalTime>
  <Words>642</Words>
  <Application>Microsoft Office PowerPoint</Application>
  <PresentationFormat>Custom</PresentationFormat>
  <Paragraphs>61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1146</cp:revision>
  <dcterms:created xsi:type="dcterms:W3CDTF">2008-09-09T22:52:10Z</dcterms:created>
  <dcterms:modified xsi:type="dcterms:W3CDTF">2023-10-27T16:14:42Z</dcterms:modified>
</cp:coreProperties>
</file>