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 id="2147483673" r:id="rId3"/>
  </p:sldMasterIdLst>
  <p:notesMasterIdLst>
    <p:notesMasterId r:id="rId25"/>
  </p:notesMasterIdLst>
  <p:handoutMasterIdLst>
    <p:handoutMasterId r:id="rId26"/>
  </p:handoutMasterIdLst>
  <p:sldIdLst>
    <p:sldId id="256" r:id="rId4"/>
    <p:sldId id="257" r:id="rId5"/>
    <p:sldId id="268" r:id="rId6"/>
    <p:sldId id="270" r:id="rId7"/>
    <p:sldId id="271" r:id="rId8"/>
    <p:sldId id="272" r:id="rId9"/>
    <p:sldId id="273" r:id="rId10"/>
    <p:sldId id="266" r:id="rId11"/>
    <p:sldId id="261" r:id="rId12"/>
    <p:sldId id="274" r:id="rId13"/>
    <p:sldId id="300" r:id="rId14"/>
    <p:sldId id="301" r:id="rId15"/>
    <p:sldId id="302" r:id="rId16"/>
    <p:sldId id="303" r:id="rId17"/>
    <p:sldId id="304" r:id="rId18"/>
    <p:sldId id="263" r:id="rId19"/>
    <p:sldId id="305" r:id="rId20"/>
    <p:sldId id="258" r:id="rId21"/>
    <p:sldId id="306" r:id="rId22"/>
    <p:sldId id="267" r:id="rId23"/>
    <p:sldId id="307"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1" autoAdjust="0"/>
    <p:restoredTop sz="94660"/>
  </p:normalViewPr>
  <p:slideViewPr>
    <p:cSldViewPr snapToGrid="0">
      <p:cViewPr>
        <p:scale>
          <a:sx n="66" d="100"/>
          <a:sy n="66" d="100"/>
        </p:scale>
        <p:origin x="48" y="36"/>
      </p:cViewPr>
      <p:guideLst/>
    </p:cSldViewPr>
  </p:slideViewPr>
  <p:notesTextViewPr>
    <p:cViewPr>
      <p:scale>
        <a:sx n="1" d="1"/>
        <a:sy n="1" d="1"/>
      </p:scale>
      <p:origin x="0" y="0"/>
    </p:cViewPr>
  </p:notesTextViewPr>
  <p:notesViewPr>
    <p:cSldViewPr snapToGrid="0" showGuides="1">
      <p:cViewPr varScale="1">
        <p:scale>
          <a:sx n="53" d="100"/>
          <a:sy n="53" d="100"/>
        </p:scale>
        <p:origin x="198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A21511-39F2-34D9-E785-9FCF0181FA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202DF76-0D12-704D-D89A-129178D1D7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BA9038-ADB3-43B7-99A5-5EF629EC64C3}" type="datetimeFigureOut">
              <a:rPr lang="en-US" smtClean="0"/>
              <a:t>8/23/2023</a:t>
            </a:fld>
            <a:endParaRPr lang="en-US"/>
          </a:p>
        </p:txBody>
      </p:sp>
      <p:sp>
        <p:nvSpPr>
          <p:cNvPr id="4" name="Footer Placeholder 3">
            <a:extLst>
              <a:ext uri="{FF2B5EF4-FFF2-40B4-BE49-F238E27FC236}">
                <a16:creationId xmlns:a16="http://schemas.microsoft.com/office/drawing/2014/main" id="{E1A666DA-28D7-F5D1-52A7-57B404DB61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7BFE529-5309-F362-6E34-E25CD8B862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5A57A1-8921-4E8E-A25C-226733C7C5D6}" type="slidenum">
              <a:rPr lang="en-US" smtClean="0"/>
              <a:t>‹#›</a:t>
            </a:fld>
            <a:endParaRPr lang="en-US"/>
          </a:p>
        </p:txBody>
      </p:sp>
    </p:spTree>
    <p:extLst>
      <p:ext uri="{BB962C8B-B14F-4D97-AF65-F5344CB8AC3E}">
        <p14:creationId xmlns:p14="http://schemas.microsoft.com/office/powerpoint/2010/main" val="167910091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e76684c1ea_17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e76684c1ea_17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4496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5"/>
        <p:cNvGrpSpPr/>
        <p:nvPr/>
      </p:nvGrpSpPr>
      <p:grpSpPr>
        <a:xfrm>
          <a:off x="0" y="0"/>
          <a:ext cx="0" cy="0"/>
          <a:chOff x="0" y="0"/>
          <a:chExt cx="0" cy="0"/>
        </a:xfrm>
      </p:grpSpPr>
      <p:sp>
        <p:nvSpPr>
          <p:cNvPr id="1756" name="Google Shape;1756;ge76684c1ea_17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7" name="Google Shape;1757;ge76684c1ea_17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4771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e76684c1ea_17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e76684c1ea_17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2944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5"/>
        <p:cNvGrpSpPr/>
        <p:nvPr/>
      </p:nvGrpSpPr>
      <p:grpSpPr>
        <a:xfrm>
          <a:off x="0" y="0"/>
          <a:ext cx="0" cy="0"/>
          <a:chOff x="0" y="0"/>
          <a:chExt cx="0" cy="0"/>
        </a:xfrm>
      </p:grpSpPr>
      <p:sp>
        <p:nvSpPr>
          <p:cNvPr id="1756" name="Google Shape;1756;ge76684c1ea_17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7" name="Google Shape;1757;ge76684c1ea_17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39921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ge76684c1ea_17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e76684c1ea_17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5841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3"/>
        <p:cNvGrpSpPr/>
        <p:nvPr/>
      </p:nvGrpSpPr>
      <p:grpSpPr>
        <a:xfrm>
          <a:off x="0" y="0"/>
          <a:ext cx="0" cy="0"/>
          <a:chOff x="0" y="0"/>
          <a:chExt cx="0" cy="0"/>
        </a:xfrm>
      </p:grpSpPr>
      <p:sp>
        <p:nvSpPr>
          <p:cNvPr id="1904" name="Google Shape;1904;gcd80e51ba9_0_3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5" name="Google Shape;1905;gcd80e51ba9_0_3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2637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Hướng</a:t>
            </a:r>
            <a:r>
              <a:rPr lang="en-US" baseline="0" dirty="0"/>
              <a:t> </a:t>
            </a:r>
            <a:r>
              <a:rPr lang="en-US" baseline="0" dirty="0" err="1"/>
              <a:t>dẫn</a:t>
            </a:r>
            <a:r>
              <a:rPr lang="en-US" baseline="0" dirty="0"/>
              <a:t>: GV click </a:t>
            </a:r>
            <a:r>
              <a:rPr lang="en-US" baseline="0" dirty="0" err="1"/>
              <a:t>vào</a:t>
            </a:r>
            <a:r>
              <a:rPr lang="en-US" baseline="0" dirty="0"/>
              <a:t> </a:t>
            </a:r>
            <a:r>
              <a:rPr lang="en-US" baseline="0" dirty="0" err="1"/>
              <a:t>các</a:t>
            </a:r>
            <a:r>
              <a:rPr lang="en-US" baseline="0" dirty="0"/>
              <a:t> </a:t>
            </a:r>
            <a:r>
              <a:rPr lang="en-US" baseline="0" dirty="0" err="1"/>
              <a:t>hộp</a:t>
            </a:r>
            <a:r>
              <a:rPr lang="en-US" baseline="0" dirty="0"/>
              <a:t> </a:t>
            </a:r>
            <a:r>
              <a:rPr lang="en-US" baseline="0" dirty="0" err="1"/>
              <a:t>chọn</a:t>
            </a:r>
            <a:r>
              <a:rPr lang="en-US" baseline="0" dirty="0"/>
              <a:t> </a:t>
            </a:r>
            <a:r>
              <a:rPr lang="en-US" baseline="0" dirty="0" err="1"/>
              <a:t>đáp</a:t>
            </a:r>
            <a:r>
              <a:rPr lang="en-US" baseline="0" dirty="0"/>
              <a:t> </a:t>
            </a:r>
            <a:r>
              <a:rPr lang="en-US" baseline="0" dirty="0" err="1"/>
              <a:t>án</a:t>
            </a:r>
            <a:r>
              <a:rPr lang="en-US" baseline="0" dirty="0"/>
              <a:t> </a:t>
            </a:r>
            <a:r>
              <a:rPr lang="en-US" baseline="0" dirty="0" err="1"/>
              <a:t>tương</a:t>
            </a:r>
            <a:r>
              <a:rPr lang="en-US" baseline="0" dirty="0"/>
              <a:t> </a:t>
            </a:r>
            <a:r>
              <a:rPr lang="en-US" baseline="0" dirty="0" err="1"/>
              <a:t>ứng</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78B41-365D-42D2-8D31-864F1E83FB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9518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baseline="0" dirty="0"/>
              <a:t> </a:t>
            </a:r>
            <a:r>
              <a:rPr lang="en-US" baseline="0" dirty="0" err="1"/>
              <a:t>dẫn</a:t>
            </a:r>
            <a:r>
              <a:rPr lang="en-US" baseline="0" dirty="0"/>
              <a:t>: GV click </a:t>
            </a:r>
            <a:r>
              <a:rPr lang="en-US" baseline="0" dirty="0" err="1"/>
              <a:t>vào</a:t>
            </a:r>
            <a:r>
              <a:rPr lang="en-US" baseline="0" dirty="0"/>
              <a:t> </a:t>
            </a:r>
            <a:r>
              <a:rPr lang="en-US" baseline="0" dirty="0" err="1"/>
              <a:t>các</a:t>
            </a:r>
            <a:r>
              <a:rPr lang="en-US" baseline="0" dirty="0"/>
              <a:t> </a:t>
            </a:r>
            <a:r>
              <a:rPr lang="en-US" baseline="0" dirty="0" err="1"/>
              <a:t>hộp</a:t>
            </a:r>
            <a:r>
              <a:rPr lang="en-US" baseline="0" dirty="0"/>
              <a:t> </a:t>
            </a:r>
            <a:r>
              <a:rPr lang="en-US" baseline="0" dirty="0" err="1"/>
              <a:t>chọn</a:t>
            </a:r>
            <a:r>
              <a:rPr lang="en-US" baseline="0" dirty="0"/>
              <a:t> </a:t>
            </a:r>
            <a:r>
              <a:rPr lang="en-US" baseline="0" dirty="0" err="1"/>
              <a:t>đáp</a:t>
            </a:r>
            <a:r>
              <a:rPr lang="en-US" baseline="0" dirty="0"/>
              <a:t> </a:t>
            </a:r>
            <a:r>
              <a:rPr lang="en-US" baseline="0" dirty="0" err="1"/>
              <a:t>án</a:t>
            </a:r>
            <a:r>
              <a:rPr lang="en-US" baseline="0" dirty="0"/>
              <a:t> </a:t>
            </a:r>
            <a:r>
              <a:rPr lang="en-US" baseline="0" dirty="0" err="1"/>
              <a:t>tương</a:t>
            </a:r>
            <a:r>
              <a:rPr lang="en-US" baseline="0" dirty="0"/>
              <a:t> </a:t>
            </a:r>
            <a:r>
              <a:rPr lang="en-US" baseline="0" dirty="0" err="1"/>
              <a:t>ứng</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78B41-365D-42D2-8D31-864F1E83FB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8798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baseline="0" dirty="0"/>
              <a:t> </a:t>
            </a:r>
            <a:r>
              <a:rPr lang="en-US" baseline="0" dirty="0" err="1"/>
              <a:t>dẫn</a:t>
            </a:r>
            <a:r>
              <a:rPr lang="en-US" baseline="0" dirty="0"/>
              <a:t>: GV click </a:t>
            </a:r>
            <a:r>
              <a:rPr lang="en-US" baseline="0" dirty="0" err="1"/>
              <a:t>vào</a:t>
            </a:r>
            <a:r>
              <a:rPr lang="en-US" baseline="0" dirty="0"/>
              <a:t> </a:t>
            </a:r>
            <a:r>
              <a:rPr lang="en-US" baseline="0" dirty="0" err="1"/>
              <a:t>các</a:t>
            </a:r>
            <a:r>
              <a:rPr lang="en-US" baseline="0" dirty="0"/>
              <a:t> </a:t>
            </a:r>
            <a:r>
              <a:rPr lang="en-US" baseline="0" dirty="0" err="1"/>
              <a:t>hộp</a:t>
            </a:r>
            <a:r>
              <a:rPr lang="en-US" baseline="0" dirty="0"/>
              <a:t> </a:t>
            </a:r>
            <a:r>
              <a:rPr lang="en-US" baseline="0" dirty="0" err="1"/>
              <a:t>chọn</a:t>
            </a:r>
            <a:r>
              <a:rPr lang="en-US" baseline="0" dirty="0"/>
              <a:t> </a:t>
            </a:r>
            <a:r>
              <a:rPr lang="en-US" baseline="0" dirty="0" err="1"/>
              <a:t>đáp</a:t>
            </a:r>
            <a:r>
              <a:rPr lang="en-US" baseline="0" dirty="0"/>
              <a:t> </a:t>
            </a:r>
            <a:r>
              <a:rPr lang="en-US" baseline="0" dirty="0" err="1"/>
              <a:t>án</a:t>
            </a:r>
            <a:r>
              <a:rPr lang="en-US" baseline="0" dirty="0"/>
              <a:t> </a:t>
            </a:r>
            <a:r>
              <a:rPr lang="en-US" baseline="0" dirty="0" err="1"/>
              <a:t>tương</a:t>
            </a:r>
            <a:r>
              <a:rPr lang="en-US" baseline="0" dirty="0"/>
              <a:t> </a:t>
            </a:r>
            <a:r>
              <a:rPr lang="en-US" baseline="0" dirty="0" err="1"/>
              <a:t>ứng</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78B41-365D-42D2-8D31-864F1E83FB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0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baseline="0" dirty="0"/>
              <a:t> </a:t>
            </a:r>
            <a:r>
              <a:rPr lang="en-US" baseline="0" dirty="0" err="1"/>
              <a:t>dẫn</a:t>
            </a:r>
            <a:r>
              <a:rPr lang="en-US" baseline="0" dirty="0"/>
              <a:t>: GV click </a:t>
            </a:r>
            <a:r>
              <a:rPr lang="en-US" baseline="0" dirty="0" err="1"/>
              <a:t>vào</a:t>
            </a:r>
            <a:r>
              <a:rPr lang="en-US" baseline="0" dirty="0"/>
              <a:t> </a:t>
            </a:r>
            <a:r>
              <a:rPr lang="en-US" baseline="0" dirty="0" err="1"/>
              <a:t>các</a:t>
            </a:r>
            <a:r>
              <a:rPr lang="en-US" baseline="0" dirty="0"/>
              <a:t> </a:t>
            </a:r>
            <a:r>
              <a:rPr lang="en-US" baseline="0" dirty="0" err="1"/>
              <a:t>hộp</a:t>
            </a:r>
            <a:r>
              <a:rPr lang="en-US" baseline="0" dirty="0"/>
              <a:t> </a:t>
            </a:r>
            <a:r>
              <a:rPr lang="en-US" baseline="0" dirty="0" err="1"/>
              <a:t>chọn</a:t>
            </a:r>
            <a:r>
              <a:rPr lang="en-US" baseline="0" dirty="0"/>
              <a:t> </a:t>
            </a:r>
            <a:r>
              <a:rPr lang="en-US" baseline="0" dirty="0" err="1"/>
              <a:t>đáp</a:t>
            </a:r>
            <a:r>
              <a:rPr lang="en-US" baseline="0" dirty="0"/>
              <a:t> </a:t>
            </a:r>
            <a:r>
              <a:rPr lang="en-US" baseline="0" dirty="0" err="1"/>
              <a:t>án</a:t>
            </a:r>
            <a:r>
              <a:rPr lang="en-US" baseline="0" dirty="0"/>
              <a:t> </a:t>
            </a:r>
            <a:r>
              <a:rPr lang="en-US" baseline="0" dirty="0" err="1"/>
              <a:t>tương</a:t>
            </a:r>
            <a:r>
              <a:rPr lang="en-US" baseline="0" dirty="0"/>
              <a:t> </a:t>
            </a:r>
            <a:r>
              <a:rPr lang="en-US" baseline="0" dirty="0" err="1"/>
              <a:t>ứng</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78B41-365D-42D2-8D31-864F1E83FB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05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e76684c1ea_17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e76684c1ea_17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50354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5"/>
        <p:cNvGrpSpPr/>
        <p:nvPr/>
      </p:nvGrpSpPr>
      <p:grpSpPr>
        <a:xfrm>
          <a:off x="0" y="0"/>
          <a:ext cx="0" cy="0"/>
          <a:chOff x="0" y="0"/>
          <a:chExt cx="0" cy="0"/>
        </a:xfrm>
      </p:grpSpPr>
      <p:sp>
        <p:nvSpPr>
          <p:cNvPr id="1756" name="Google Shape;1756;ge76684c1ea_17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7" name="Google Shape;1757;ge76684c1ea_17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9645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369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2146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9624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15269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4426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2170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497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8445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3337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9738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9474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564"/>
        <p:cNvGrpSpPr/>
        <p:nvPr/>
      </p:nvGrpSpPr>
      <p:grpSpPr>
        <a:xfrm>
          <a:off x="0" y="0"/>
          <a:ext cx="0" cy="0"/>
          <a:chOff x="0" y="0"/>
          <a:chExt cx="0" cy="0"/>
        </a:xfrm>
      </p:grpSpPr>
      <p:grpSp>
        <p:nvGrpSpPr>
          <p:cNvPr id="565" name="Google Shape;565;p19"/>
          <p:cNvGrpSpPr/>
          <p:nvPr/>
        </p:nvGrpSpPr>
        <p:grpSpPr>
          <a:xfrm>
            <a:off x="180205" y="437700"/>
            <a:ext cx="11640995" cy="6096000"/>
            <a:chOff x="135154" y="328275"/>
            <a:chExt cx="8730746" cy="4572000"/>
          </a:xfrm>
        </p:grpSpPr>
        <p:grpSp>
          <p:nvGrpSpPr>
            <p:cNvPr id="566" name="Google Shape;566;p19"/>
            <p:cNvGrpSpPr/>
            <p:nvPr/>
          </p:nvGrpSpPr>
          <p:grpSpPr>
            <a:xfrm>
              <a:off x="278100" y="328275"/>
              <a:ext cx="8587800" cy="4572000"/>
              <a:chOff x="278100" y="328275"/>
              <a:chExt cx="8587800" cy="4572000"/>
            </a:xfrm>
          </p:grpSpPr>
          <p:sp>
            <p:nvSpPr>
              <p:cNvPr id="567" name="Google Shape;567;p19"/>
              <p:cNvSpPr/>
              <p:nvPr/>
            </p:nvSpPr>
            <p:spPr>
              <a:xfrm rot="5400000">
                <a:off x="2286000" y="-1679625"/>
                <a:ext cx="4572000" cy="8587800"/>
              </a:xfrm>
              <a:prstGeom prst="round2SameRect">
                <a:avLst>
                  <a:gd name="adj1" fmla="val 5512"/>
                  <a:gd name="adj2" fmla="val 0"/>
                </a:avLst>
              </a:prstGeom>
              <a:solidFill>
                <a:schemeClr val="lt1"/>
              </a:solidFill>
              <a:ln>
                <a:noFill/>
              </a:ln>
              <a:effectLst>
                <a:outerShdw blurRad="57150" dist="19050" dir="306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568" name="Google Shape;568;p19"/>
              <p:cNvGrpSpPr/>
              <p:nvPr/>
            </p:nvGrpSpPr>
            <p:grpSpPr>
              <a:xfrm>
                <a:off x="278726" y="496934"/>
                <a:ext cx="8586882" cy="4149632"/>
                <a:chOff x="-10950" y="220950"/>
                <a:chExt cx="9170100" cy="4701600"/>
              </a:xfrm>
            </p:grpSpPr>
            <p:cxnSp>
              <p:nvCxnSpPr>
                <p:cNvPr id="569" name="Google Shape;569;p19"/>
                <p:cNvCxnSpPr/>
                <p:nvPr/>
              </p:nvCxnSpPr>
              <p:spPr>
                <a:xfrm>
                  <a:off x="-10950" y="220950"/>
                  <a:ext cx="9170100" cy="0"/>
                </a:xfrm>
                <a:prstGeom prst="straightConnector1">
                  <a:avLst/>
                </a:prstGeom>
                <a:noFill/>
                <a:ln w="9525" cap="flat" cmpd="sng">
                  <a:solidFill>
                    <a:schemeClr val="lt2"/>
                  </a:solidFill>
                  <a:prstDash val="solid"/>
                  <a:round/>
                  <a:headEnd type="none" w="med" len="med"/>
                  <a:tailEnd type="none" w="med" len="med"/>
                </a:ln>
              </p:spPr>
            </p:cxnSp>
            <p:cxnSp>
              <p:nvCxnSpPr>
                <p:cNvPr id="570" name="Google Shape;570;p19"/>
                <p:cNvCxnSpPr/>
                <p:nvPr/>
              </p:nvCxnSpPr>
              <p:spPr>
                <a:xfrm>
                  <a:off x="-10950" y="534390"/>
                  <a:ext cx="9170100" cy="0"/>
                </a:xfrm>
                <a:prstGeom prst="straightConnector1">
                  <a:avLst/>
                </a:prstGeom>
                <a:noFill/>
                <a:ln w="9525" cap="flat" cmpd="sng">
                  <a:solidFill>
                    <a:schemeClr val="dk2"/>
                  </a:solidFill>
                  <a:prstDash val="solid"/>
                  <a:round/>
                  <a:headEnd type="none" w="med" len="med"/>
                  <a:tailEnd type="none" w="med" len="med"/>
                </a:ln>
              </p:spPr>
            </p:cxnSp>
            <p:cxnSp>
              <p:nvCxnSpPr>
                <p:cNvPr id="571" name="Google Shape;571;p19"/>
                <p:cNvCxnSpPr/>
                <p:nvPr/>
              </p:nvCxnSpPr>
              <p:spPr>
                <a:xfrm>
                  <a:off x="-10950" y="847830"/>
                  <a:ext cx="9170100" cy="0"/>
                </a:xfrm>
                <a:prstGeom prst="straightConnector1">
                  <a:avLst/>
                </a:prstGeom>
                <a:noFill/>
                <a:ln w="9525" cap="flat" cmpd="sng">
                  <a:solidFill>
                    <a:schemeClr val="dk2"/>
                  </a:solidFill>
                  <a:prstDash val="solid"/>
                  <a:round/>
                  <a:headEnd type="none" w="med" len="med"/>
                  <a:tailEnd type="none" w="med" len="med"/>
                </a:ln>
              </p:spPr>
            </p:cxnSp>
            <p:cxnSp>
              <p:nvCxnSpPr>
                <p:cNvPr id="572" name="Google Shape;572;p19"/>
                <p:cNvCxnSpPr/>
                <p:nvPr/>
              </p:nvCxnSpPr>
              <p:spPr>
                <a:xfrm>
                  <a:off x="-10950" y="1161270"/>
                  <a:ext cx="9170100" cy="0"/>
                </a:xfrm>
                <a:prstGeom prst="straightConnector1">
                  <a:avLst/>
                </a:prstGeom>
                <a:noFill/>
                <a:ln w="9525" cap="flat" cmpd="sng">
                  <a:solidFill>
                    <a:schemeClr val="dk2"/>
                  </a:solidFill>
                  <a:prstDash val="solid"/>
                  <a:round/>
                  <a:headEnd type="none" w="med" len="med"/>
                  <a:tailEnd type="none" w="med" len="med"/>
                </a:ln>
              </p:spPr>
            </p:cxnSp>
            <p:cxnSp>
              <p:nvCxnSpPr>
                <p:cNvPr id="573" name="Google Shape;573;p19"/>
                <p:cNvCxnSpPr/>
                <p:nvPr/>
              </p:nvCxnSpPr>
              <p:spPr>
                <a:xfrm>
                  <a:off x="-10950" y="1474710"/>
                  <a:ext cx="9170100" cy="0"/>
                </a:xfrm>
                <a:prstGeom prst="straightConnector1">
                  <a:avLst/>
                </a:prstGeom>
                <a:noFill/>
                <a:ln w="9525" cap="flat" cmpd="sng">
                  <a:solidFill>
                    <a:schemeClr val="dk2"/>
                  </a:solidFill>
                  <a:prstDash val="solid"/>
                  <a:round/>
                  <a:headEnd type="none" w="med" len="med"/>
                  <a:tailEnd type="none" w="med" len="med"/>
                </a:ln>
              </p:spPr>
            </p:cxnSp>
            <p:cxnSp>
              <p:nvCxnSpPr>
                <p:cNvPr id="574" name="Google Shape;574;p19"/>
                <p:cNvCxnSpPr/>
                <p:nvPr/>
              </p:nvCxnSpPr>
              <p:spPr>
                <a:xfrm>
                  <a:off x="-10950" y="1788150"/>
                  <a:ext cx="9170100" cy="0"/>
                </a:xfrm>
                <a:prstGeom prst="straightConnector1">
                  <a:avLst/>
                </a:prstGeom>
                <a:noFill/>
                <a:ln w="9525" cap="flat" cmpd="sng">
                  <a:solidFill>
                    <a:schemeClr val="dk2"/>
                  </a:solidFill>
                  <a:prstDash val="solid"/>
                  <a:round/>
                  <a:headEnd type="none" w="med" len="med"/>
                  <a:tailEnd type="none" w="med" len="med"/>
                </a:ln>
              </p:spPr>
            </p:cxnSp>
            <p:cxnSp>
              <p:nvCxnSpPr>
                <p:cNvPr id="575" name="Google Shape;575;p19"/>
                <p:cNvCxnSpPr/>
                <p:nvPr/>
              </p:nvCxnSpPr>
              <p:spPr>
                <a:xfrm>
                  <a:off x="-10950" y="2101590"/>
                  <a:ext cx="9170100" cy="0"/>
                </a:xfrm>
                <a:prstGeom prst="straightConnector1">
                  <a:avLst/>
                </a:prstGeom>
                <a:noFill/>
                <a:ln w="9525" cap="flat" cmpd="sng">
                  <a:solidFill>
                    <a:schemeClr val="dk2"/>
                  </a:solidFill>
                  <a:prstDash val="solid"/>
                  <a:round/>
                  <a:headEnd type="none" w="med" len="med"/>
                  <a:tailEnd type="none" w="med" len="med"/>
                </a:ln>
              </p:spPr>
            </p:cxnSp>
            <p:cxnSp>
              <p:nvCxnSpPr>
                <p:cNvPr id="576" name="Google Shape;576;p19"/>
                <p:cNvCxnSpPr/>
                <p:nvPr/>
              </p:nvCxnSpPr>
              <p:spPr>
                <a:xfrm>
                  <a:off x="-10950" y="2415030"/>
                  <a:ext cx="9170100" cy="0"/>
                </a:xfrm>
                <a:prstGeom prst="straightConnector1">
                  <a:avLst/>
                </a:prstGeom>
                <a:noFill/>
                <a:ln w="9525" cap="flat" cmpd="sng">
                  <a:solidFill>
                    <a:schemeClr val="dk2"/>
                  </a:solidFill>
                  <a:prstDash val="solid"/>
                  <a:round/>
                  <a:headEnd type="none" w="med" len="med"/>
                  <a:tailEnd type="none" w="med" len="med"/>
                </a:ln>
              </p:spPr>
            </p:cxnSp>
            <p:cxnSp>
              <p:nvCxnSpPr>
                <p:cNvPr id="577" name="Google Shape;577;p19"/>
                <p:cNvCxnSpPr/>
                <p:nvPr/>
              </p:nvCxnSpPr>
              <p:spPr>
                <a:xfrm>
                  <a:off x="-10950" y="2728470"/>
                  <a:ext cx="9170100" cy="0"/>
                </a:xfrm>
                <a:prstGeom prst="straightConnector1">
                  <a:avLst/>
                </a:prstGeom>
                <a:noFill/>
                <a:ln w="9525" cap="flat" cmpd="sng">
                  <a:solidFill>
                    <a:schemeClr val="dk2"/>
                  </a:solidFill>
                  <a:prstDash val="solid"/>
                  <a:round/>
                  <a:headEnd type="none" w="med" len="med"/>
                  <a:tailEnd type="none" w="med" len="med"/>
                </a:ln>
              </p:spPr>
            </p:cxnSp>
            <p:cxnSp>
              <p:nvCxnSpPr>
                <p:cNvPr id="578" name="Google Shape;578;p19"/>
                <p:cNvCxnSpPr/>
                <p:nvPr/>
              </p:nvCxnSpPr>
              <p:spPr>
                <a:xfrm>
                  <a:off x="-10950" y="3041910"/>
                  <a:ext cx="9170100" cy="0"/>
                </a:xfrm>
                <a:prstGeom prst="straightConnector1">
                  <a:avLst/>
                </a:prstGeom>
                <a:noFill/>
                <a:ln w="9525" cap="flat" cmpd="sng">
                  <a:solidFill>
                    <a:schemeClr val="dk2"/>
                  </a:solidFill>
                  <a:prstDash val="solid"/>
                  <a:round/>
                  <a:headEnd type="none" w="med" len="med"/>
                  <a:tailEnd type="none" w="med" len="med"/>
                </a:ln>
              </p:spPr>
            </p:cxnSp>
            <p:cxnSp>
              <p:nvCxnSpPr>
                <p:cNvPr id="579" name="Google Shape;579;p19"/>
                <p:cNvCxnSpPr/>
                <p:nvPr/>
              </p:nvCxnSpPr>
              <p:spPr>
                <a:xfrm>
                  <a:off x="-10950" y="3355350"/>
                  <a:ext cx="9170100" cy="0"/>
                </a:xfrm>
                <a:prstGeom prst="straightConnector1">
                  <a:avLst/>
                </a:prstGeom>
                <a:noFill/>
                <a:ln w="9525" cap="flat" cmpd="sng">
                  <a:solidFill>
                    <a:schemeClr val="dk2"/>
                  </a:solidFill>
                  <a:prstDash val="solid"/>
                  <a:round/>
                  <a:headEnd type="none" w="med" len="med"/>
                  <a:tailEnd type="none" w="med" len="med"/>
                </a:ln>
              </p:spPr>
            </p:cxnSp>
            <p:cxnSp>
              <p:nvCxnSpPr>
                <p:cNvPr id="580" name="Google Shape;580;p19"/>
                <p:cNvCxnSpPr/>
                <p:nvPr/>
              </p:nvCxnSpPr>
              <p:spPr>
                <a:xfrm>
                  <a:off x="-10950" y="3668790"/>
                  <a:ext cx="9170100" cy="0"/>
                </a:xfrm>
                <a:prstGeom prst="straightConnector1">
                  <a:avLst/>
                </a:prstGeom>
                <a:noFill/>
                <a:ln w="9525" cap="flat" cmpd="sng">
                  <a:solidFill>
                    <a:schemeClr val="dk2"/>
                  </a:solidFill>
                  <a:prstDash val="solid"/>
                  <a:round/>
                  <a:headEnd type="none" w="med" len="med"/>
                  <a:tailEnd type="none" w="med" len="med"/>
                </a:ln>
              </p:spPr>
            </p:cxnSp>
            <p:cxnSp>
              <p:nvCxnSpPr>
                <p:cNvPr id="581" name="Google Shape;581;p19"/>
                <p:cNvCxnSpPr/>
                <p:nvPr/>
              </p:nvCxnSpPr>
              <p:spPr>
                <a:xfrm>
                  <a:off x="-10950" y="3982230"/>
                  <a:ext cx="9170100" cy="0"/>
                </a:xfrm>
                <a:prstGeom prst="straightConnector1">
                  <a:avLst/>
                </a:prstGeom>
                <a:noFill/>
                <a:ln w="9525" cap="flat" cmpd="sng">
                  <a:solidFill>
                    <a:schemeClr val="dk2"/>
                  </a:solidFill>
                  <a:prstDash val="solid"/>
                  <a:round/>
                  <a:headEnd type="none" w="med" len="med"/>
                  <a:tailEnd type="none" w="med" len="med"/>
                </a:ln>
              </p:spPr>
            </p:cxnSp>
            <p:cxnSp>
              <p:nvCxnSpPr>
                <p:cNvPr id="582" name="Google Shape;582;p19"/>
                <p:cNvCxnSpPr/>
                <p:nvPr/>
              </p:nvCxnSpPr>
              <p:spPr>
                <a:xfrm>
                  <a:off x="-10950" y="4295670"/>
                  <a:ext cx="9170100" cy="0"/>
                </a:xfrm>
                <a:prstGeom prst="straightConnector1">
                  <a:avLst/>
                </a:prstGeom>
                <a:noFill/>
                <a:ln w="9525" cap="flat" cmpd="sng">
                  <a:solidFill>
                    <a:schemeClr val="dk2"/>
                  </a:solidFill>
                  <a:prstDash val="solid"/>
                  <a:round/>
                  <a:headEnd type="none" w="med" len="med"/>
                  <a:tailEnd type="none" w="med" len="med"/>
                </a:ln>
              </p:spPr>
            </p:cxnSp>
            <p:cxnSp>
              <p:nvCxnSpPr>
                <p:cNvPr id="583" name="Google Shape;583;p19"/>
                <p:cNvCxnSpPr/>
                <p:nvPr/>
              </p:nvCxnSpPr>
              <p:spPr>
                <a:xfrm>
                  <a:off x="-10950" y="4609110"/>
                  <a:ext cx="9170100" cy="0"/>
                </a:xfrm>
                <a:prstGeom prst="straightConnector1">
                  <a:avLst/>
                </a:prstGeom>
                <a:noFill/>
                <a:ln w="9525" cap="flat" cmpd="sng">
                  <a:solidFill>
                    <a:schemeClr val="dk2"/>
                  </a:solidFill>
                  <a:prstDash val="solid"/>
                  <a:round/>
                  <a:headEnd type="none" w="med" len="med"/>
                  <a:tailEnd type="none" w="med" len="med"/>
                </a:ln>
              </p:spPr>
            </p:cxnSp>
            <p:cxnSp>
              <p:nvCxnSpPr>
                <p:cNvPr id="584" name="Google Shape;584;p19"/>
                <p:cNvCxnSpPr/>
                <p:nvPr/>
              </p:nvCxnSpPr>
              <p:spPr>
                <a:xfrm>
                  <a:off x="-10950" y="4922550"/>
                  <a:ext cx="9170100" cy="0"/>
                </a:xfrm>
                <a:prstGeom prst="straightConnector1">
                  <a:avLst/>
                </a:prstGeom>
                <a:noFill/>
                <a:ln w="9525" cap="flat" cmpd="sng">
                  <a:solidFill>
                    <a:schemeClr val="lt2"/>
                  </a:solidFill>
                  <a:prstDash val="solid"/>
                  <a:round/>
                  <a:headEnd type="none" w="med" len="med"/>
                  <a:tailEnd type="none" w="med" len="med"/>
                </a:ln>
              </p:spPr>
            </p:cxnSp>
          </p:grpSp>
        </p:grpSp>
        <p:grpSp>
          <p:nvGrpSpPr>
            <p:cNvPr id="585" name="Google Shape;585;p19"/>
            <p:cNvGrpSpPr/>
            <p:nvPr/>
          </p:nvGrpSpPr>
          <p:grpSpPr>
            <a:xfrm>
              <a:off x="135154" y="532700"/>
              <a:ext cx="293100" cy="4078095"/>
              <a:chOff x="135154" y="532700"/>
              <a:chExt cx="293100" cy="4078095"/>
            </a:xfrm>
          </p:grpSpPr>
          <p:sp>
            <p:nvSpPr>
              <p:cNvPr id="586" name="Google Shape;586;p19"/>
              <p:cNvSpPr/>
              <p:nvPr/>
            </p:nvSpPr>
            <p:spPr>
              <a:xfrm>
                <a:off x="135154" y="4317695"/>
                <a:ext cx="293100" cy="293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7" name="Google Shape;587;p19"/>
              <p:cNvSpPr/>
              <p:nvPr/>
            </p:nvSpPr>
            <p:spPr>
              <a:xfrm>
                <a:off x="135154" y="3897140"/>
                <a:ext cx="293100" cy="293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8" name="Google Shape;588;p19"/>
              <p:cNvSpPr/>
              <p:nvPr/>
            </p:nvSpPr>
            <p:spPr>
              <a:xfrm>
                <a:off x="135154" y="3476585"/>
                <a:ext cx="293100" cy="293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9" name="Google Shape;589;p19"/>
              <p:cNvSpPr/>
              <p:nvPr/>
            </p:nvSpPr>
            <p:spPr>
              <a:xfrm>
                <a:off x="135154" y="3056030"/>
                <a:ext cx="293100" cy="293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0" name="Google Shape;590;p19"/>
              <p:cNvSpPr/>
              <p:nvPr/>
            </p:nvSpPr>
            <p:spPr>
              <a:xfrm>
                <a:off x="135154" y="2635475"/>
                <a:ext cx="293100" cy="293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1" name="Google Shape;591;p19"/>
              <p:cNvSpPr/>
              <p:nvPr/>
            </p:nvSpPr>
            <p:spPr>
              <a:xfrm>
                <a:off x="135154" y="2214920"/>
                <a:ext cx="293100" cy="293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2" name="Google Shape;592;p19"/>
              <p:cNvSpPr/>
              <p:nvPr/>
            </p:nvSpPr>
            <p:spPr>
              <a:xfrm>
                <a:off x="135154" y="1794365"/>
                <a:ext cx="293100" cy="293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3" name="Google Shape;593;p19"/>
              <p:cNvSpPr/>
              <p:nvPr/>
            </p:nvSpPr>
            <p:spPr>
              <a:xfrm>
                <a:off x="135154" y="1373810"/>
                <a:ext cx="293100" cy="293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4" name="Google Shape;594;p19"/>
              <p:cNvSpPr/>
              <p:nvPr/>
            </p:nvSpPr>
            <p:spPr>
              <a:xfrm>
                <a:off x="135154" y="953255"/>
                <a:ext cx="293100" cy="293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5" name="Google Shape;595;p19"/>
              <p:cNvSpPr/>
              <p:nvPr/>
            </p:nvSpPr>
            <p:spPr>
              <a:xfrm>
                <a:off x="135154" y="532700"/>
                <a:ext cx="293100" cy="293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
        <p:nvSpPr>
          <p:cNvPr id="596" name="Google Shape;596;p19"/>
          <p:cNvSpPr txBox="1">
            <a:spLocks noGrp="1"/>
          </p:cNvSpPr>
          <p:nvPr>
            <p:ph type="title"/>
          </p:nvPr>
        </p:nvSpPr>
        <p:spPr>
          <a:xfrm>
            <a:off x="1061600" y="1893849"/>
            <a:ext cx="22736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500"/>
              <a:buNone/>
              <a:defRPr sz="3200">
                <a:solidFill>
                  <a:schemeClr val="dk1"/>
                </a:solidFill>
              </a:defRPr>
            </a:lvl1pPr>
            <a:lvl2pPr lvl="1" algn="ctr" rtl="0">
              <a:spcBef>
                <a:spcPts val="0"/>
              </a:spcBef>
              <a:spcAft>
                <a:spcPts val="0"/>
              </a:spcAft>
              <a:buClr>
                <a:schemeClr val="dk1"/>
              </a:buClr>
              <a:buSzPts val="2500"/>
              <a:buNone/>
              <a:defRPr sz="3333">
                <a:solidFill>
                  <a:schemeClr val="dk1"/>
                </a:solidFill>
              </a:defRPr>
            </a:lvl2pPr>
            <a:lvl3pPr lvl="2" algn="ctr" rtl="0">
              <a:spcBef>
                <a:spcPts val="0"/>
              </a:spcBef>
              <a:spcAft>
                <a:spcPts val="0"/>
              </a:spcAft>
              <a:buClr>
                <a:schemeClr val="dk1"/>
              </a:buClr>
              <a:buSzPts val="2500"/>
              <a:buNone/>
              <a:defRPr sz="3333">
                <a:solidFill>
                  <a:schemeClr val="dk1"/>
                </a:solidFill>
              </a:defRPr>
            </a:lvl3pPr>
            <a:lvl4pPr lvl="3" algn="ctr" rtl="0">
              <a:spcBef>
                <a:spcPts val="0"/>
              </a:spcBef>
              <a:spcAft>
                <a:spcPts val="0"/>
              </a:spcAft>
              <a:buClr>
                <a:schemeClr val="dk1"/>
              </a:buClr>
              <a:buSzPts val="2500"/>
              <a:buNone/>
              <a:defRPr sz="3333">
                <a:solidFill>
                  <a:schemeClr val="dk1"/>
                </a:solidFill>
              </a:defRPr>
            </a:lvl4pPr>
            <a:lvl5pPr lvl="4" algn="ctr" rtl="0">
              <a:spcBef>
                <a:spcPts val="0"/>
              </a:spcBef>
              <a:spcAft>
                <a:spcPts val="0"/>
              </a:spcAft>
              <a:buClr>
                <a:schemeClr val="dk1"/>
              </a:buClr>
              <a:buSzPts val="2500"/>
              <a:buNone/>
              <a:defRPr sz="3333">
                <a:solidFill>
                  <a:schemeClr val="dk1"/>
                </a:solidFill>
              </a:defRPr>
            </a:lvl5pPr>
            <a:lvl6pPr lvl="5" algn="ctr" rtl="0">
              <a:spcBef>
                <a:spcPts val="0"/>
              </a:spcBef>
              <a:spcAft>
                <a:spcPts val="0"/>
              </a:spcAft>
              <a:buClr>
                <a:schemeClr val="dk1"/>
              </a:buClr>
              <a:buSzPts val="2500"/>
              <a:buNone/>
              <a:defRPr sz="3333">
                <a:solidFill>
                  <a:schemeClr val="dk1"/>
                </a:solidFill>
              </a:defRPr>
            </a:lvl6pPr>
            <a:lvl7pPr lvl="6" algn="ctr" rtl="0">
              <a:spcBef>
                <a:spcPts val="0"/>
              </a:spcBef>
              <a:spcAft>
                <a:spcPts val="0"/>
              </a:spcAft>
              <a:buClr>
                <a:schemeClr val="dk1"/>
              </a:buClr>
              <a:buSzPts val="2500"/>
              <a:buNone/>
              <a:defRPr sz="3333">
                <a:solidFill>
                  <a:schemeClr val="dk1"/>
                </a:solidFill>
              </a:defRPr>
            </a:lvl7pPr>
            <a:lvl8pPr lvl="7" algn="ctr" rtl="0">
              <a:spcBef>
                <a:spcPts val="0"/>
              </a:spcBef>
              <a:spcAft>
                <a:spcPts val="0"/>
              </a:spcAft>
              <a:buClr>
                <a:schemeClr val="dk1"/>
              </a:buClr>
              <a:buSzPts val="2500"/>
              <a:buNone/>
              <a:defRPr sz="3333">
                <a:solidFill>
                  <a:schemeClr val="dk1"/>
                </a:solidFill>
              </a:defRPr>
            </a:lvl8pPr>
            <a:lvl9pPr lvl="8" algn="ctr" rtl="0">
              <a:spcBef>
                <a:spcPts val="0"/>
              </a:spcBef>
              <a:spcAft>
                <a:spcPts val="0"/>
              </a:spcAft>
              <a:buClr>
                <a:schemeClr val="dk1"/>
              </a:buClr>
              <a:buSzPts val="2500"/>
              <a:buNone/>
              <a:defRPr sz="3333">
                <a:solidFill>
                  <a:schemeClr val="dk1"/>
                </a:solidFill>
              </a:defRPr>
            </a:lvl9pPr>
          </a:lstStyle>
          <a:p>
            <a:endParaRPr/>
          </a:p>
        </p:txBody>
      </p:sp>
      <p:sp>
        <p:nvSpPr>
          <p:cNvPr id="597" name="Google Shape;597;p19"/>
          <p:cNvSpPr txBox="1">
            <a:spLocks noGrp="1"/>
          </p:cNvSpPr>
          <p:nvPr>
            <p:ph type="subTitle" idx="1"/>
          </p:nvPr>
        </p:nvSpPr>
        <p:spPr>
          <a:xfrm>
            <a:off x="1061641" y="2549467"/>
            <a:ext cx="2273600" cy="8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8" name="Google Shape;598;p19"/>
          <p:cNvSpPr txBox="1">
            <a:spLocks noGrp="1"/>
          </p:cNvSpPr>
          <p:nvPr>
            <p:ph type="title" idx="2"/>
          </p:nvPr>
        </p:nvSpPr>
        <p:spPr>
          <a:xfrm>
            <a:off x="3663044" y="1893849"/>
            <a:ext cx="22736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500"/>
              <a:buNone/>
              <a:defRPr sz="3200">
                <a:solidFill>
                  <a:schemeClr val="dk1"/>
                </a:solidFill>
              </a:defRPr>
            </a:lvl1pPr>
            <a:lvl2pPr lvl="1" algn="ctr" rtl="0">
              <a:spcBef>
                <a:spcPts val="0"/>
              </a:spcBef>
              <a:spcAft>
                <a:spcPts val="0"/>
              </a:spcAft>
              <a:buClr>
                <a:schemeClr val="dk1"/>
              </a:buClr>
              <a:buSzPts val="2500"/>
              <a:buNone/>
              <a:defRPr sz="3333">
                <a:solidFill>
                  <a:schemeClr val="dk1"/>
                </a:solidFill>
              </a:defRPr>
            </a:lvl2pPr>
            <a:lvl3pPr lvl="2" algn="ctr" rtl="0">
              <a:spcBef>
                <a:spcPts val="0"/>
              </a:spcBef>
              <a:spcAft>
                <a:spcPts val="0"/>
              </a:spcAft>
              <a:buClr>
                <a:schemeClr val="dk1"/>
              </a:buClr>
              <a:buSzPts val="2500"/>
              <a:buNone/>
              <a:defRPr sz="3333">
                <a:solidFill>
                  <a:schemeClr val="dk1"/>
                </a:solidFill>
              </a:defRPr>
            </a:lvl3pPr>
            <a:lvl4pPr lvl="3" algn="ctr" rtl="0">
              <a:spcBef>
                <a:spcPts val="0"/>
              </a:spcBef>
              <a:spcAft>
                <a:spcPts val="0"/>
              </a:spcAft>
              <a:buClr>
                <a:schemeClr val="dk1"/>
              </a:buClr>
              <a:buSzPts val="2500"/>
              <a:buNone/>
              <a:defRPr sz="3333">
                <a:solidFill>
                  <a:schemeClr val="dk1"/>
                </a:solidFill>
              </a:defRPr>
            </a:lvl4pPr>
            <a:lvl5pPr lvl="4" algn="ctr" rtl="0">
              <a:spcBef>
                <a:spcPts val="0"/>
              </a:spcBef>
              <a:spcAft>
                <a:spcPts val="0"/>
              </a:spcAft>
              <a:buClr>
                <a:schemeClr val="dk1"/>
              </a:buClr>
              <a:buSzPts val="2500"/>
              <a:buNone/>
              <a:defRPr sz="3333">
                <a:solidFill>
                  <a:schemeClr val="dk1"/>
                </a:solidFill>
              </a:defRPr>
            </a:lvl5pPr>
            <a:lvl6pPr lvl="5" algn="ctr" rtl="0">
              <a:spcBef>
                <a:spcPts val="0"/>
              </a:spcBef>
              <a:spcAft>
                <a:spcPts val="0"/>
              </a:spcAft>
              <a:buClr>
                <a:schemeClr val="dk1"/>
              </a:buClr>
              <a:buSzPts val="2500"/>
              <a:buNone/>
              <a:defRPr sz="3333">
                <a:solidFill>
                  <a:schemeClr val="dk1"/>
                </a:solidFill>
              </a:defRPr>
            </a:lvl6pPr>
            <a:lvl7pPr lvl="6" algn="ctr" rtl="0">
              <a:spcBef>
                <a:spcPts val="0"/>
              </a:spcBef>
              <a:spcAft>
                <a:spcPts val="0"/>
              </a:spcAft>
              <a:buClr>
                <a:schemeClr val="dk1"/>
              </a:buClr>
              <a:buSzPts val="2500"/>
              <a:buNone/>
              <a:defRPr sz="3333">
                <a:solidFill>
                  <a:schemeClr val="dk1"/>
                </a:solidFill>
              </a:defRPr>
            </a:lvl7pPr>
            <a:lvl8pPr lvl="7" algn="ctr" rtl="0">
              <a:spcBef>
                <a:spcPts val="0"/>
              </a:spcBef>
              <a:spcAft>
                <a:spcPts val="0"/>
              </a:spcAft>
              <a:buClr>
                <a:schemeClr val="dk1"/>
              </a:buClr>
              <a:buSzPts val="2500"/>
              <a:buNone/>
              <a:defRPr sz="3333">
                <a:solidFill>
                  <a:schemeClr val="dk1"/>
                </a:solidFill>
              </a:defRPr>
            </a:lvl8pPr>
            <a:lvl9pPr lvl="8" algn="ctr" rtl="0">
              <a:spcBef>
                <a:spcPts val="0"/>
              </a:spcBef>
              <a:spcAft>
                <a:spcPts val="0"/>
              </a:spcAft>
              <a:buClr>
                <a:schemeClr val="dk1"/>
              </a:buClr>
              <a:buSzPts val="2500"/>
              <a:buNone/>
              <a:defRPr sz="3333">
                <a:solidFill>
                  <a:schemeClr val="dk1"/>
                </a:solidFill>
              </a:defRPr>
            </a:lvl9pPr>
          </a:lstStyle>
          <a:p>
            <a:endParaRPr/>
          </a:p>
        </p:txBody>
      </p:sp>
      <p:sp>
        <p:nvSpPr>
          <p:cNvPr id="599" name="Google Shape;599;p19"/>
          <p:cNvSpPr txBox="1">
            <a:spLocks noGrp="1"/>
          </p:cNvSpPr>
          <p:nvPr>
            <p:ph type="subTitle" idx="3"/>
          </p:nvPr>
        </p:nvSpPr>
        <p:spPr>
          <a:xfrm>
            <a:off x="3663097" y="2549467"/>
            <a:ext cx="2273600" cy="8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0" name="Google Shape;600;p19"/>
          <p:cNvSpPr txBox="1">
            <a:spLocks noGrp="1"/>
          </p:cNvSpPr>
          <p:nvPr>
            <p:ph type="title" idx="4"/>
          </p:nvPr>
        </p:nvSpPr>
        <p:spPr>
          <a:xfrm>
            <a:off x="6264489" y="1893849"/>
            <a:ext cx="22736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500"/>
              <a:buNone/>
              <a:defRPr sz="3200">
                <a:solidFill>
                  <a:schemeClr val="dk1"/>
                </a:solidFill>
              </a:defRPr>
            </a:lvl1pPr>
            <a:lvl2pPr lvl="1" algn="ctr" rtl="0">
              <a:spcBef>
                <a:spcPts val="0"/>
              </a:spcBef>
              <a:spcAft>
                <a:spcPts val="0"/>
              </a:spcAft>
              <a:buClr>
                <a:schemeClr val="dk1"/>
              </a:buClr>
              <a:buSzPts val="2500"/>
              <a:buNone/>
              <a:defRPr sz="3333">
                <a:solidFill>
                  <a:schemeClr val="dk1"/>
                </a:solidFill>
              </a:defRPr>
            </a:lvl2pPr>
            <a:lvl3pPr lvl="2" algn="ctr" rtl="0">
              <a:spcBef>
                <a:spcPts val="0"/>
              </a:spcBef>
              <a:spcAft>
                <a:spcPts val="0"/>
              </a:spcAft>
              <a:buClr>
                <a:schemeClr val="dk1"/>
              </a:buClr>
              <a:buSzPts val="2500"/>
              <a:buNone/>
              <a:defRPr sz="3333">
                <a:solidFill>
                  <a:schemeClr val="dk1"/>
                </a:solidFill>
              </a:defRPr>
            </a:lvl3pPr>
            <a:lvl4pPr lvl="3" algn="ctr" rtl="0">
              <a:spcBef>
                <a:spcPts val="0"/>
              </a:spcBef>
              <a:spcAft>
                <a:spcPts val="0"/>
              </a:spcAft>
              <a:buClr>
                <a:schemeClr val="dk1"/>
              </a:buClr>
              <a:buSzPts val="2500"/>
              <a:buNone/>
              <a:defRPr sz="3333">
                <a:solidFill>
                  <a:schemeClr val="dk1"/>
                </a:solidFill>
              </a:defRPr>
            </a:lvl4pPr>
            <a:lvl5pPr lvl="4" algn="ctr" rtl="0">
              <a:spcBef>
                <a:spcPts val="0"/>
              </a:spcBef>
              <a:spcAft>
                <a:spcPts val="0"/>
              </a:spcAft>
              <a:buClr>
                <a:schemeClr val="dk1"/>
              </a:buClr>
              <a:buSzPts val="2500"/>
              <a:buNone/>
              <a:defRPr sz="3333">
                <a:solidFill>
                  <a:schemeClr val="dk1"/>
                </a:solidFill>
              </a:defRPr>
            </a:lvl5pPr>
            <a:lvl6pPr lvl="5" algn="ctr" rtl="0">
              <a:spcBef>
                <a:spcPts val="0"/>
              </a:spcBef>
              <a:spcAft>
                <a:spcPts val="0"/>
              </a:spcAft>
              <a:buClr>
                <a:schemeClr val="dk1"/>
              </a:buClr>
              <a:buSzPts val="2500"/>
              <a:buNone/>
              <a:defRPr sz="3333">
                <a:solidFill>
                  <a:schemeClr val="dk1"/>
                </a:solidFill>
              </a:defRPr>
            </a:lvl6pPr>
            <a:lvl7pPr lvl="6" algn="ctr" rtl="0">
              <a:spcBef>
                <a:spcPts val="0"/>
              </a:spcBef>
              <a:spcAft>
                <a:spcPts val="0"/>
              </a:spcAft>
              <a:buClr>
                <a:schemeClr val="dk1"/>
              </a:buClr>
              <a:buSzPts val="2500"/>
              <a:buNone/>
              <a:defRPr sz="3333">
                <a:solidFill>
                  <a:schemeClr val="dk1"/>
                </a:solidFill>
              </a:defRPr>
            </a:lvl7pPr>
            <a:lvl8pPr lvl="7" algn="ctr" rtl="0">
              <a:spcBef>
                <a:spcPts val="0"/>
              </a:spcBef>
              <a:spcAft>
                <a:spcPts val="0"/>
              </a:spcAft>
              <a:buClr>
                <a:schemeClr val="dk1"/>
              </a:buClr>
              <a:buSzPts val="2500"/>
              <a:buNone/>
              <a:defRPr sz="3333">
                <a:solidFill>
                  <a:schemeClr val="dk1"/>
                </a:solidFill>
              </a:defRPr>
            </a:lvl8pPr>
            <a:lvl9pPr lvl="8" algn="ctr" rtl="0">
              <a:spcBef>
                <a:spcPts val="0"/>
              </a:spcBef>
              <a:spcAft>
                <a:spcPts val="0"/>
              </a:spcAft>
              <a:buClr>
                <a:schemeClr val="dk1"/>
              </a:buClr>
              <a:buSzPts val="2500"/>
              <a:buNone/>
              <a:defRPr sz="3333">
                <a:solidFill>
                  <a:schemeClr val="dk1"/>
                </a:solidFill>
              </a:defRPr>
            </a:lvl9pPr>
          </a:lstStyle>
          <a:p>
            <a:endParaRPr/>
          </a:p>
        </p:txBody>
      </p:sp>
      <p:sp>
        <p:nvSpPr>
          <p:cNvPr id="601" name="Google Shape;601;p19"/>
          <p:cNvSpPr txBox="1">
            <a:spLocks noGrp="1"/>
          </p:cNvSpPr>
          <p:nvPr>
            <p:ph type="subTitle" idx="5"/>
          </p:nvPr>
        </p:nvSpPr>
        <p:spPr>
          <a:xfrm>
            <a:off x="6264553" y="2549467"/>
            <a:ext cx="2273600" cy="8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2" name="Google Shape;602;p19"/>
          <p:cNvSpPr txBox="1">
            <a:spLocks noGrp="1"/>
          </p:cNvSpPr>
          <p:nvPr>
            <p:ph type="title" idx="6"/>
          </p:nvPr>
        </p:nvSpPr>
        <p:spPr>
          <a:xfrm>
            <a:off x="960000" y="7192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03" name="Google Shape;603;p19"/>
          <p:cNvSpPr txBox="1">
            <a:spLocks noGrp="1"/>
          </p:cNvSpPr>
          <p:nvPr>
            <p:ph type="title" idx="7"/>
          </p:nvPr>
        </p:nvSpPr>
        <p:spPr>
          <a:xfrm>
            <a:off x="8865933" y="1893849"/>
            <a:ext cx="22736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500"/>
              <a:buNone/>
              <a:defRPr sz="3200">
                <a:solidFill>
                  <a:schemeClr val="dk1"/>
                </a:solidFill>
              </a:defRPr>
            </a:lvl1pPr>
            <a:lvl2pPr lvl="1" algn="ctr" rtl="0">
              <a:spcBef>
                <a:spcPts val="0"/>
              </a:spcBef>
              <a:spcAft>
                <a:spcPts val="0"/>
              </a:spcAft>
              <a:buClr>
                <a:schemeClr val="dk1"/>
              </a:buClr>
              <a:buSzPts val="2500"/>
              <a:buNone/>
              <a:defRPr sz="3333">
                <a:solidFill>
                  <a:schemeClr val="dk1"/>
                </a:solidFill>
              </a:defRPr>
            </a:lvl2pPr>
            <a:lvl3pPr lvl="2" algn="ctr" rtl="0">
              <a:spcBef>
                <a:spcPts val="0"/>
              </a:spcBef>
              <a:spcAft>
                <a:spcPts val="0"/>
              </a:spcAft>
              <a:buClr>
                <a:schemeClr val="dk1"/>
              </a:buClr>
              <a:buSzPts val="2500"/>
              <a:buNone/>
              <a:defRPr sz="3333">
                <a:solidFill>
                  <a:schemeClr val="dk1"/>
                </a:solidFill>
              </a:defRPr>
            </a:lvl3pPr>
            <a:lvl4pPr lvl="3" algn="ctr" rtl="0">
              <a:spcBef>
                <a:spcPts val="0"/>
              </a:spcBef>
              <a:spcAft>
                <a:spcPts val="0"/>
              </a:spcAft>
              <a:buClr>
                <a:schemeClr val="dk1"/>
              </a:buClr>
              <a:buSzPts val="2500"/>
              <a:buNone/>
              <a:defRPr sz="3333">
                <a:solidFill>
                  <a:schemeClr val="dk1"/>
                </a:solidFill>
              </a:defRPr>
            </a:lvl4pPr>
            <a:lvl5pPr lvl="4" algn="ctr" rtl="0">
              <a:spcBef>
                <a:spcPts val="0"/>
              </a:spcBef>
              <a:spcAft>
                <a:spcPts val="0"/>
              </a:spcAft>
              <a:buClr>
                <a:schemeClr val="dk1"/>
              </a:buClr>
              <a:buSzPts val="2500"/>
              <a:buNone/>
              <a:defRPr sz="3333">
                <a:solidFill>
                  <a:schemeClr val="dk1"/>
                </a:solidFill>
              </a:defRPr>
            </a:lvl5pPr>
            <a:lvl6pPr lvl="5" algn="ctr" rtl="0">
              <a:spcBef>
                <a:spcPts val="0"/>
              </a:spcBef>
              <a:spcAft>
                <a:spcPts val="0"/>
              </a:spcAft>
              <a:buClr>
                <a:schemeClr val="dk1"/>
              </a:buClr>
              <a:buSzPts val="2500"/>
              <a:buNone/>
              <a:defRPr sz="3333">
                <a:solidFill>
                  <a:schemeClr val="dk1"/>
                </a:solidFill>
              </a:defRPr>
            </a:lvl6pPr>
            <a:lvl7pPr lvl="6" algn="ctr" rtl="0">
              <a:spcBef>
                <a:spcPts val="0"/>
              </a:spcBef>
              <a:spcAft>
                <a:spcPts val="0"/>
              </a:spcAft>
              <a:buClr>
                <a:schemeClr val="dk1"/>
              </a:buClr>
              <a:buSzPts val="2500"/>
              <a:buNone/>
              <a:defRPr sz="3333">
                <a:solidFill>
                  <a:schemeClr val="dk1"/>
                </a:solidFill>
              </a:defRPr>
            </a:lvl7pPr>
            <a:lvl8pPr lvl="7" algn="ctr" rtl="0">
              <a:spcBef>
                <a:spcPts val="0"/>
              </a:spcBef>
              <a:spcAft>
                <a:spcPts val="0"/>
              </a:spcAft>
              <a:buClr>
                <a:schemeClr val="dk1"/>
              </a:buClr>
              <a:buSzPts val="2500"/>
              <a:buNone/>
              <a:defRPr sz="3333">
                <a:solidFill>
                  <a:schemeClr val="dk1"/>
                </a:solidFill>
              </a:defRPr>
            </a:lvl8pPr>
            <a:lvl9pPr lvl="8" algn="ctr" rtl="0">
              <a:spcBef>
                <a:spcPts val="0"/>
              </a:spcBef>
              <a:spcAft>
                <a:spcPts val="0"/>
              </a:spcAft>
              <a:buClr>
                <a:schemeClr val="dk1"/>
              </a:buClr>
              <a:buSzPts val="2500"/>
              <a:buNone/>
              <a:defRPr sz="3333">
                <a:solidFill>
                  <a:schemeClr val="dk1"/>
                </a:solidFill>
              </a:defRPr>
            </a:lvl9pPr>
          </a:lstStyle>
          <a:p>
            <a:endParaRPr/>
          </a:p>
        </p:txBody>
      </p:sp>
      <p:sp>
        <p:nvSpPr>
          <p:cNvPr id="604" name="Google Shape;604;p19"/>
          <p:cNvSpPr txBox="1">
            <a:spLocks noGrp="1"/>
          </p:cNvSpPr>
          <p:nvPr>
            <p:ph type="subTitle" idx="8"/>
          </p:nvPr>
        </p:nvSpPr>
        <p:spPr>
          <a:xfrm>
            <a:off x="8866008" y="2549467"/>
            <a:ext cx="2273600" cy="8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90672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8/23/2023</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5250248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8/23/2023</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18021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8/23/2023</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44634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8/23/2023</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672228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8/23/2023</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199943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8/23/2023</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108089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8/23/2023</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256758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8/23/2023</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0978268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8/23/2023</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66239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8/23/2023</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3870400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8/23/2023</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94863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8/23/2023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05312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8/23/2023</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242346399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hoc10.vn/doc-sach/toan-3-tap-1/1/132/9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hyperlink" Target="https://hoc10.vn/doc-sach/toan-3-tap-1/1/132/9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microsoft.com/office/2007/relationships/hdphoto" Target="../media/hdphoto3.wdp"/><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hyperlink" Target="https://hoc10.vn/doc-sach/toan-3-tap-1/1/132/9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hoc10.vn/doc-sach/toan-3-tap-1/1/132/9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hyperlink" Target="https://hoc10.vn/doc-sach/toan-3-tap-1/1/132/9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hoc10.vn/doc-sach/toan-3-tap-1/1/132/9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4.xml"/><Relationship Id="rId6" Type="http://schemas.microsoft.com/office/2007/relationships/hdphoto" Target="../media/hdphoto4.wdp"/><Relationship Id="rId5" Type="http://schemas.openxmlformats.org/officeDocument/2006/relationships/image" Target="../media/image28.png"/><Relationship Id="rId4" Type="http://schemas.openxmlformats.org/officeDocument/2006/relationships/hyperlink" Target="https://www.facebook.com/groups/hoc10donghanhcunggiaovientieuho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8.png"/><Relationship Id="rId12" Type="http://schemas.openxmlformats.org/officeDocument/2006/relationships/image" Target="../media/image5.png"/><Relationship Id="rId2" Type="http://schemas.openxmlformats.org/officeDocument/2006/relationships/notesSlide" Target="../notesSlides/notesSlide3.xml"/><Relationship Id="rId16"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4.png"/><Relationship Id="rId15" Type="http://schemas.openxmlformats.org/officeDocument/2006/relationships/slide" Target="slide5.xml"/><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10.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image" Target="../media/image14.png"/><Relationship Id="rId2" Type="http://schemas.openxmlformats.org/officeDocument/2006/relationships/notesSlide" Target="../notesSlides/notesSlide4.xml"/><Relationship Id="rId16"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4.png"/><Relationship Id="rId15" Type="http://schemas.openxmlformats.org/officeDocument/2006/relationships/slide" Target="slide6.xml"/><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9.png"/><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5.xml"/><Relationship Id="rId16"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4.png"/><Relationship Id="rId15" Type="http://schemas.openxmlformats.org/officeDocument/2006/relationships/slide" Target="slide7.xml"/><Relationship Id="rId10" Type="http://schemas.openxmlformats.org/officeDocument/2006/relationships/image" Target="../media/image11.png"/><Relationship Id="rId4" Type="http://schemas.openxmlformats.org/officeDocument/2006/relationships/audio" Target="../media/audio1.wav"/><Relationship Id="rId9" Type="http://schemas.openxmlformats.org/officeDocument/2006/relationships/image" Target="../media/image5.pn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image" Target="../media/image13.png"/><Relationship Id="rId2" Type="http://schemas.openxmlformats.org/officeDocument/2006/relationships/notesSlide" Target="../notesSlides/notesSlide6.xml"/><Relationship Id="rId16"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4.png"/><Relationship Id="rId15" Type="http://schemas.openxmlformats.org/officeDocument/2006/relationships/slide" Target="slide8.xml"/><Relationship Id="rId10" Type="http://schemas.openxmlformats.org/officeDocument/2006/relationships/image" Target="../media/image12.png"/><Relationship Id="rId4" Type="http://schemas.openxmlformats.org/officeDocument/2006/relationships/audio" Target="../media/audio2.wav"/><Relationship Id="rId9" Type="http://schemas.openxmlformats.org/officeDocument/2006/relationships/image" Target="../media/image9.png"/><Relationship Id="rId1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hoc10.vn/doc-sach/toan-3-tap-1/1/132/9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510944" y="0"/>
            <a:ext cx="2681056" cy="646331"/>
          </a:xfrm>
          <a:prstGeom prst="rect">
            <a:avLst/>
          </a:prstGeom>
          <a:noFill/>
        </p:spPr>
        <p:txBody>
          <a:bodyPr wrap="square" rtlCol="0">
            <a:spAutoFit/>
          </a:bodyPr>
          <a:lstStyle/>
          <a:p>
            <a:pPr algn="ctr"/>
            <a:r>
              <a:rPr lang="en-US" sz="3600">
                <a:solidFill>
                  <a:schemeClr val="bg1"/>
                </a:solidFill>
                <a:effectLst>
                  <a:outerShdw blurRad="38100" dist="38100" dir="2700000" algn="tl">
                    <a:srgbClr val="000000">
                      <a:alpha val="43137"/>
                    </a:srgbClr>
                  </a:outerShdw>
                </a:effectLst>
                <a:latin typeface="UTM Avo" panose="02040603050506020204" pitchFamily="18" charset="0"/>
              </a:rPr>
              <a:t>TOÁN 3</a:t>
            </a:r>
          </a:p>
        </p:txBody>
      </p:sp>
      <p:sp>
        <p:nvSpPr>
          <p:cNvPr id="6" name="Rectangle 5">
            <a:extLst>
              <a:ext uri="{FF2B5EF4-FFF2-40B4-BE49-F238E27FC236}">
                <a16:creationId xmlns:a16="http://schemas.microsoft.com/office/drawing/2014/main" id="{E749AAE4-AAE8-4F14-B963-C4BD00694A92}"/>
              </a:ext>
            </a:extLst>
          </p:cNvPr>
          <p:cNvSpPr/>
          <p:nvPr/>
        </p:nvSpPr>
        <p:spPr>
          <a:xfrm>
            <a:off x="10603076" y="589132"/>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1</a:t>
            </a:r>
          </a:p>
        </p:txBody>
      </p:sp>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1518217" y="2492257"/>
            <a:ext cx="9155565" cy="24671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50000"/>
              </a:lnSpc>
              <a:buSzPts val="990"/>
              <a:buFont typeface="Arial"/>
              <a:buNone/>
            </a:pPr>
            <a:r>
              <a:rPr lang="en-US" sz="5200" b="1" dirty="0" err="1">
                <a:solidFill>
                  <a:srgbClr val="002060"/>
                </a:solidFill>
                <a:latin typeface="UTM Avo" panose="02040603050506020204" pitchFamily="18" charset="0"/>
              </a:rPr>
              <a:t>Tuần</a:t>
            </a:r>
            <a:r>
              <a:rPr lang="en-US" sz="5200" b="1" dirty="0">
                <a:solidFill>
                  <a:srgbClr val="002060"/>
                </a:solidFill>
                <a:latin typeface="UTM Avo" panose="02040603050506020204" pitchFamily="18" charset="0"/>
              </a:rPr>
              <a:t> 14</a:t>
            </a:r>
          </a:p>
          <a:p>
            <a:pPr algn="ctr" defTabSz="914377">
              <a:lnSpc>
                <a:spcPct val="150000"/>
              </a:lnSpc>
              <a:defRPr/>
            </a:pPr>
            <a:r>
              <a:rPr lang="en-US" sz="5200" b="1" dirty="0" err="1">
                <a:solidFill>
                  <a:srgbClr val="FF0000"/>
                </a:solidFill>
                <a:latin typeface="UTM Avo" panose="02040603050506020204" pitchFamily="18" charset="0"/>
                <a:cs typeface="Arial" panose="020B0604020202020204" pitchFamily="34" charset="0"/>
              </a:rPr>
              <a:t>Bài</a:t>
            </a:r>
            <a:r>
              <a:rPr lang="en-US" sz="5200" b="1" dirty="0">
                <a:solidFill>
                  <a:srgbClr val="FF0000"/>
                </a:solidFill>
                <a:latin typeface="UTM Avo" panose="02040603050506020204" pitchFamily="18" charset="0"/>
                <a:cs typeface="Arial" panose="020B0604020202020204" pitchFamily="34" charset="0"/>
              </a:rPr>
              <a:t> 45: </a:t>
            </a:r>
            <a:r>
              <a:rPr lang="en-US" sz="5200" b="1" dirty="0" err="1">
                <a:solidFill>
                  <a:srgbClr val="FF0000"/>
                </a:solidFill>
                <a:latin typeface="UTM Avo" panose="02040603050506020204" pitchFamily="18" charset="0"/>
                <a:cs typeface="Arial" panose="020B0604020202020204" pitchFamily="34" charset="0"/>
              </a:rPr>
              <a:t>Luyện</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tập</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chung</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Tiết</a:t>
            </a:r>
            <a:r>
              <a:rPr lang="en-US" sz="5200" b="1" dirty="0">
                <a:solidFill>
                  <a:srgbClr val="FF0000"/>
                </a:solidFill>
                <a:latin typeface="UTM Avo" panose="02040603050506020204" pitchFamily="18" charset="0"/>
                <a:cs typeface="Arial" panose="020B0604020202020204" pitchFamily="34" charset="0"/>
              </a:rPr>
              <a:t>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423"/>
        <p:cNvGrpSpPr/>
        <p:nvPr/>
      </p:nvGrpSpPr>
      <p:grpSpPr>
        <a:xfrm>
          <a:off x="0" y="0"/>
          <a:ext cx="0" cy="0"/>
          <a:chOff x="0" y="0"/>
          <a:chExt cx="0" cy="0"/>
        </a:xfrm>
      </p:grpSpPr>
      <p:grpSp>
        <p:nvGrpSpPr>
          <p:cNvPr id="1546" name="Google Shape;1546;p36"/>
          <p:cNvGrpSpPr/>
          <p:nvPr/>
        </p:nvGrpSpPr>
        <p:grpSpPr>
          <a:xfrm>
            <a:off x="10780341" y="412940"/>
            <a:ext cx="1017880" cy="948069"/>
            <a:chOff x="7666635" y="365579"/>
            <a:chExt cx="763410" cy="711052"/>
          </a:xfrm>
        </p:grpSpPr>
        <p:grpSp>
          <p:nvGrpSpPr>
            <p:cNvPr id="1547" name="Google Shape;1547;p36"/>
            <p:cNvGrpSpPr/>
            <p:nvPr/>
          </p:nvGrpSpPr>
          <p:grpSpPr>
            <a:xfrm flipH="1">
              <a:off x="7666635" y="636831"/>
              <a:ext cx="441000" cy="439800"/>
              <a:chOff x="814151" y="3357956"/>
              <a:chExt cx="441000" cy="439800"/>
            </a:xfrm>
          </p:grpSpPr>
          <p:sp>
            <p:nvSpPr>
              <p:cNvPr id="1548" name="Google Shape;1548;p36"/>
              <p:cNvSpPr/>
              <p:nvPr/>
            </p:nvSpPr>
            <p:spPr>
              <a:xfrm rot="-1050505">
                <a:off x="858648" y="3402800"/>
                <a:ext cx="352008" cy="350110"/>
              </a:xfrm>
              <a:prstGeom prst="heart">
                <a:avLst/>
              </a:prstGeom>
              <a:solidFill>
                <a:srgbClr val="FFA8D0"/>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endParaRPr sz="1867"/>
              </a:p>
            </p:txBody>
          </p:sp>
          <p:sp>
            <p:nvSpPr>
              <p:cNvPr id="1549" name="Google Shape;1549;p36"/>
              <p:cNvSpPr/>
              <p:nvPr/>
            </p:nvSpPr>
            <p:spPr>
              <a:xfrm rot="-1052070">
                <a:off x="898368" y="3433072"/>
                <a:ext cx="289764" cy="289387"/>
              </a:xfrm>
              <a:prstGeom prst="heart">
                <a:avLst/>
              </a:prstGeom>
              <a:solidFill>
                <a:srgbClr val="FFA8D0"/>
              </a:solidFill>
              <a:ln>
                <a:noFill/>
              </a:ln>
            </p:spPr>
            <p:txBody>
              <a:bodyPr spcFirstLastPara="1" wrap="square" lIns="121900" tIns="121900" rIns="121900" bIns="121900" anchor="ctr" anchorCtr="0">
                <a:noAutofit/>
              </a:bodyPr>
              <a:lstStyle/>
              <a:p>
                <a:endParaRPr sz="1867"/>
              </a:p>
            </p:txBody>
          </p:sp>
          <p:sp>
            <p:nvSpPr>
              <p:cNvPr id="1550" name="Google Shape;1550;p36"/>
              <p:cNvSpPr/>
              <p:nvPr/>
            </p:nvSpPr>
            <p:spPr>
              <a:xfrm rot="-1052070">
                <a:off x="879595" y="3433072"/>
                <a:ext cx="289764" cy="289387"/>
              </a:xfrm>
              <a:prstGeom prst="heart">
                <a:avLst/>
              </a:prstGeom>
              <a:noFill/>
              <a:ln w="9525" cap="flat" cmpd="sng">
                <a:solidFill>
                  <a:srgbClr val="FF924C"/>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grpSp>
        <p:grpSp>
          <p:nvGrpSpPr>
            <p:cNvPr id="1551" name="Google Shape;1551;p36"/>
            <p:cNvGrpSpPr/>
            <p:nvPr/>
          </p:nvGrpSpPr>
          <p:grpSpPr>
            <a:xfrm>
              <a:off x="8107498" y="365579"/>
              <a:ext cx="322547" cy="321714"/>
              <a:chOff x="814151" y="3357956"/>
              <a:chExt cx="441000" cy="439800"/>
            </a:xfrm>
          </p:grpSpPr>
          <p:sp>
            <p:nvSpPr>
              <p:cNvPr id="1552" name="Google Shape;1552;p36"/>
              <p:cNvSpPr/>
              <p:nvPr/>
            </p:nvSpPr>
            <p:spPr>
              <a:xfrm rot="-1050505">
                <a:off x="858648" y="3402800"/>
                <a:ext cx="352008" cy="350110"/>
              </a:xfrm>
              <a:prstGeom prst="heart">
                <a:avLst/>
              </a:prstGeom>
              <a:solidFill>
                <a:srgbClr val="C9EBF8"/>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endParaRPr sz="1867"/>
              </a:p>
            </p:txBody>
          </p:sp>
          <p:sp>
            <p:nvSpPr>
              <p:cNvPr id="1553" name="Google Shape;1553;p36"/>
              <p:cNvSpPr/>
              <p:nvPr/>
            </p:nvSpPr>
            <p:spPr>
              <a:xfrm rot="-1052070">
                <a:off x="898368" y="3433072"/>
                <a:ext cx="289764" cy="289387"/>
              </a:xfrm>
              <a:prstGeom prst="heart">
                <a:avLst/>
              </a:prstGeom>
              <a:solidFill>
                <a:srgbClr val="C9EBF8"/>
              </a:solidFill>
              <a:ln>
                <a:noFill/>
              </a:ln>
            </p:spPr>
            <p:txBody>
              <a:bodyPr spcFirstLastPara="1" wrap="square" lIns="121900" tIns="121900" rIns="121900" bIns="121900" anchor="ctr" anchorCtr="0">
                <a:noAutofit/>
              </a:bodyPr>
              <a:lstStyle/>
              <a:p>
                <a:endParaRPr sz="1867"/>
              </a:p>
            </p:txBody>
          </p:sp>
          <p:sp>
            <p:nvSpPr>
              <p:cNvPr id="1554" name="Google Shape;1554;p36"/>
              <p:cNvSpPr/>
              <p:nvPr/>
            </p:nvSpPr>
            <p:spPr>
              <a:xfrm rot="-1052070">
                <a:off x="879595" y="3433072"/>
                <a:ext cx="289764" cy="289387"/>
              </a:xfrm>
              <a:prstGeom prst="heart">
                <a:avLst/>
              </a:prstGeom>
              <a:solidFill>
                <a:srgbClr val="C9EBF8"/>
              </a:solidFill>
              <a:ln w="9525" cap="flat" cmpd="sng">
                <a:solidFill>
                  <a:srgbClr val="287C48"/>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grpSp>
      </p:grpSp>
      <p:grpSp>
        <p:nvGrpSpPr>
          <p:cNvPr id="1555" name="Google Shape;1555;p36"/>
          <p:cNvGrpSpPr/>
          <p:nvPr/>
        </p:nvGrpSpPr>
        <p:grpSpPr>
          <a:xfrm>
            <a:off x="80952" y="197623"/>
            <a:ext cx="1254325" cy="1165555"/>
            <a:chOff x="536112" y="365991"/>
            <a:chExt cx="940744" cy="874166"/>
          </a:xfrm>
        </p:grpSpPr>
        <p:grpSp>
          <p:nvGrpSpPr>
            <p:cNvPr id="1556" name="Google Shape;1556;p36"/>
            <p:cNvGrpSpPr/>
            <p:nvPr/>
          </p:nvGrpSpPr>
          <p:grpSpPr>
            <a:xfrm rot="-2002892" flipH="1">
              <a:off x="1092424" y="428179"/>
              <a:ext cx="322528" cy="321711"/>
              <a:chOff x="814151" y="3357956"/>
              <a:chExt cx="441000" cy="439800"/>
            </a:xfrm>
          </p:grpSpPr>
          <p:sp>
            <p:nvSpPr>
              <p:cNvPr id="1557" name="Google Shape;1557;p36"/>
              <p:cNvSpPr/>
              <p:nvPr/>
            </p:nvSpPr>
            <p:spPr>
              <a:xfrm rot="-1050505">
                <a:off x="858648" y="3402800"/>
                <a:ext cx="352008" cy="350110"/>
              </a:xfrm>
              <a:prstGeom prst="heart">
                <a:avLst/>
              </a:prstGeom>
              <a:solidFill>
                <a:srgbClr val="FFA8D0"/>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endParaRPr sz="1867"/>
              </a:p>
            </p:txBody>
          </p:sp>
          <p:sp>
            <p:nvSpPr>
              <p:cNvPr id="1558" name="Google Shape;1558;p36"/>
              <p:cNvSpPr/>
              <p:nvPr/>
            </p:nvSpPr>
            <p:spPr>
              <a:xfrm rot="-1052070">
                <a:off x="898368" y="3433072"/>
                <a:ext cx="289764" cy="289387"/>
              </a:xfrm>
              <a:prstGeom prst="heart">
                <a:avLst/>
              </a:prstGeom>
              <a:solidFill>
                <a:srgbClr val="FFA8D0"/>
              </a:solidFill>
              <a:ln>
                <a:noFill/>
              </a:ln>
            </p:spPr>
            <p:txBody>
              <a:bodyPr spcFirstLastPara="1" wrap="square" lIns="121900" tIns="121900" rIns="121900" bIns="121900" anchor="ctr" anchorCtr="0">
                <a:noAutofit/>
              </a:bodyPr>
              <a:lstStyle/>
              <a:p>
                <a:endParaRPr sz="1867"/>
              </a:p>
            </p:txBody>
          </p:sp>
          <p:sp>
            <p:nvSpPr>
              <p:cNvPr id="1559" name="Google Shape;1559;p36"/>
              <p:cNvSpPr/>
              <p:nvPr/>
            </p:nvSpPr>
            <p:spPr>
              <a:xfrm rot="-1052070">
                <a:off x="879595" y="3433072"/>
                <a:ext cx="289764" cy="289387"/>
              </a:xfrm>
              <a:prstGeom prst="heart">
                <a:avLst/>
              </a:prstGeom>
              <a:noFill/>
              <a:ln w="9525" cap="flat" cmpd="sng">
                <a:solidFill>
                  <a:srgbClr val="FF924C"/>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grpSp>
        <p:grpSp>
          <p:nvGrpSpPr>
            <p:cNvPr id="1560" name="Google Shape;1560;p36"/>
            <p:cNvGrpSpPr/>
            <p:nvPr/>
          </p:nvGrpSpPr>
          <p:grpSpPr>
            <a:xfrm rot="1469838">
              <a:off x="606490" y="735568"/>
              <a:ext cx="435097" cy="433913"/>
              <a:chOff x="814151" y="3357956"/>
              <a:chExt cx="441000" cy="439800"/>
            </a:xfrm>
          </p:grpSpPr>
          <p:sp>
            <p:nvSpPr>
              <p:cNvPr id="1561" name="Google Shape;1561;p36"/>
              <p:cNvSpPr/>
              <p:nvPr/>
            </p:nvSpPr>
            <p:spPr>
              <a:xfrm rot="-1050505">
                <a:off x="858648" y="3402800"/>
                <a:ext cx="352008" cy="350110"/>
              </a:xfrm>
              <a:prstGeom prst="heart">
                <a:avLst/>
              </a:prstGeom>
              <a:solidFill>
                <a:srgbClr val="C9EBF8"/>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endParaRPr sz="1867"/>
              </a:p>
            </p:txBody>
          </p:sp>
          <p:sp>
            <p:nvSpPr>
              <p:cNvPr id="1562" name="Google Shape;1562;p36"/>
              <p:cNvSpPr/>
              <p:nvPr/>
            </p:nvSpPr>
            <p:spPr>
              <a:xfrm rot="-1052070">
                <a:off x="898368" y="3433072"/>
                <a:ext cx="289764" cy="289387"/>
              </a:xfrm>
              <a:prstGeom prst="heart">
                <a:avLst/>
              </a:prstGeom>
              <a:solidFill>
                <a:srgbClr val="C9EBF8"/>
              </a:solidFill>
              <a:ln>
                <a:noFill/>
              </a:ln>
            </p:spPr>
            <p:txBody>
              <a:bodyPr spcFirstLastPara="1" wrap="square" lIns="121900" tIns="121900" rIns="121900" bIns="121900" anchor="ctr" anchorCtr="0">
                <a:noAutofit/>
              </a:bodyPr>
              <a:lstStyle/>
              <a:p>
                <a:endParaRPr sz="1867"/>
              </a:p>
            </p:txBody>
          </p:sp>
          <p:sp>
            <p:nvSpPr>
              <p:cNvPr id="1563" name="Google Shape;1563;p36"/>
              <p:cNvSpPr/>
              <p:nvPr/>
            </p:nvSpPr>
            <p:spPr>
              <a:xfrm rot="-1052070">
                <a:off x="879595" y="3433072"/>
                <a:ext cx="289764" cy="289387"/>
              </a:xfrm>
              <a:prstGeom prst="heart">
                <a:avLst/>
              </a:prstGeom>
              <a:solidFill>
                <a:srgbClr val="C9EBF8"/>
              </a:solidFill>
              <a:ln w="9525" cap="flat" cmpd="sng">
                <a:solidFill>
                  <a:srgbClr val="287C48"/>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grpSp>
      </p:grpSp>
      <p:grpSp>
        <p:nvGrpSpPr>
          <p:cNvPr id="171" name="Google Shape;3374;p59"/>
          <p:cNvGrpSpPr/>
          <p:nvPr/>
        </p:nvGrpSpPr>
        <p:grpSpPr>
          <a:xfrm rot="1141536">
            <a:off x="142113" y="5697711"/>
            <a:ext cx="719012" cy="552976"/>
            <a:chOff x="1732758" y="3120200"/>
            <a:chExt cx="539244" cy="414720"/>
          </a:xfrm>
        </p:grpSpPr>
        <p:sp>
          <p:nvSpPr>
            <p:cNvPr id="172" name="Google Shape;3375;p59"/>
            <p:cNvSpPr/>
            <p:nvPr/>
          </p:nvSpPr>
          <p:spPr>
            <a:xfrm>
              <a:off x="1732758" y="3120200"/>
              <a:ext cx="539244" cy="414720"/>
            </a:xfrm>
            <a:prstGeom prst="cloud">
              <a:avLst/>
            </a:prstGeom>
            <a:solidFill>
              <a:schemeClr val="accent6"/>
            </a:solidFill>
            <a:ln w="952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endParaRPr sz="1867"/>
            </a:p>
          </p:txBody>
        </p:sp>
        <p:sp>
          <p:nvSpPr>
            <p:cNvPr id="173" name="Google Shape;3376;p59"/>
            <p:cNvSpPr/>
            <p:nvPr/>
          </p:nvSpPr>
          <p:spPr>
            <a:xfrm>
              <a:off x="1810817" y="3177732"/>
              <a:ext cx="401760" cy="308988"/>
            </a:xfrm>
            <a:prstGeom prst="cloud">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174" name="Google Shape;3377;p59"/>
            <p:cNvSpPr/>
            <p:nvPr/>
          </p:nvSpPr>
          <p:spPr>
            <a:xfrm rot="263639">
              <a:off x="1801479" y="3173041"/>
              <a:ext cx="401753" cy="309030"/>
            </a:xfrm>
            <a:prstGeom prst="cloud">
              <a:avLst/>
            </a:prstGeom>
            <a:noFill/>
            <a:ln w="9525" cap="flat" cmpd="sng">
              <a:solidFill>
                <a:srgbClr val="FF924C"/>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grpSp>
      <p:grpSp>
        <p:nvGrpSpPr>
          <p:cNvPr id="175" name="Google Shape;3382;p59"/>
          <p:cNvGrpSpPr/>
          <p:nvPr/>
        </p:nvGrpSpPr>
        <p:grpSpPr>
          <a:xfrm rot="-1800513">
            <a:off x="347659" y="6123254"/>
            <a:ext cx="548752" cy="422039"/>
            <a:chOff x="2264614" y="3749620"/>
            <a:chExt cx="411588" cy="316548"/>
          </a:xfrm>
        </p:grpSpPr>
        <p:sp>
          <p:nvSpPr>
            <p:cNvPr id="176" name="Google Shape;3383;p59"/>
            <p:cNvSpPr/>
            <p:nvPr/>
          </p:nvSpPr>
          <p:spPr>
            <a:xfrm>
              <a:off x="2264614" y="3749620"/>
              <a:ext cx="411588" cy="316548"/>
            </a:xfrm>
            <a:prstGeom prst="cloud">
              <a:avLst/>
            </a:prstGeom>
            <a:solidFill>
              <a:schemeClr val="accent6"/>
            </a:solidFill>
            <a:ln w="952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endParaRPr sz="1867"/>
            </a:p>
          </p:txBody>
        </p:sp>
        <p:sp>
          <p:nvSpPr>
            <p:cNvPr id="177" name="Google Shape;3384;p59"/>
            <p:cNvSpPr/>
            <p:nvPr/>
          </p:nvSpPr>
          <p:spPr>
            <a:xfrm>
              <a:off x="2324192" y="3793532"/>
              <a:ext cx="306612" cy="235872"/>
            </a:xfrm>
            <a:prstGeom prst="cloud">
              <a:avLst/>
            </a:prstGeom>
            <a:solidFill>
              <a:schemeClr val="accent3"/>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178" name="Google Shape;3385;p59"/>
            <p:cNvSpPr/>
            <p:nvPr/>
          </p:nvSpPr>
          <p:spPr>
            <a:xfrm rot="264201">
              <a:off x="2317071" y="3789977"/>
              <a:ext cx="306653" cy="235914"/>
            </a:xfrm>
            <a:prstGeom prst="cloud">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grpSp>
      <p:sp>
        <p:nvSpPr>
          <p:cNvPr id="180" name="Google Shape;1197;p32">
            <a:hlinkClick r:id="rId4"/>
          </p:cNvPr>
          <p:cNvSpPr/>
          <p:nvPr/>
        </p:nvSpPr>
        <p:spPr>
          <a:xfrm>
            <a:off x="664984" y="515770"/>
            <a:ext cx="941376" cy="799141"/>
          </a:xfrm>
          <a:prstGeom prst="foldedCorner">
            <a:avLst>
              <a:gd name="adj" fmla="val 25758"/>
            </a:avLst>
          </a:prstGeom>
          <a:solidFill>
            <a:schemeClr val="accent6"/>
          </a:solidFill>
          <a:ln>
            <a:noFill/>
          </a:ln>
          <a:effectLst>
            <a:outerShdw blurRad="57150" dist="19050" dir="3060000" algn="bl" rotWithShape="0">
              <a:schemeClr val="dk1">
                <a:alpha val="31000"/>
              </a:schemeClr>
            </a:outerShdw>
          </a:effectLst>
        </p:spPr>
        <p:txBody>
          <a:bodyPr spcFirstLastPara="1" wrap="square" lIns="121900" tIns="121900" rIns="121900" bIns="121900" anchor="ctr" anchorCtr="0">
            <a:noAutofit/>
          </a:bodyPr>
          <a:lstStyle/>
          <a:p>
            <a:endParaRPr sz="1867"/>
          </a:p>
        </p:txBody>
      </p:sp>
      <p:sp>
        <p:nvSpPr>
          <p:cNvPr id="181" name="Google Shape;1199;p32"/>
          <p:cNvSpPr txBox="1">
            <a:spLocks noGrp="1"/>
          </p:cNvSpPr>
          <p:nvPr>
            <p:ph type="title" idx="4294967295"/>
          </p:nvPr>
        </p:nvSpPr>
        <p:spPr>
          <a:xfrm>
            <a:off x="835919" y="543437"/>
            <a:ext cx="658813" cy="703263"/>
          </a:xfrm>
          <a:prstGeom prst="rect">
            <a:avLst/>
          </a:prstGeom>
        </p:spPr>
        <p:txBody>
          <a:bodyPr spcFirstLastPara="1" vert="horz" wrap="square" lIns="121900" tIns="121900" rIns="121900" bIns="121900" rtlCol="0" anchor="ctr" anchorCtr="0">
            <a:noAutofit/>
          </a:bodyPr>
          <a:lstStyle/>
          <a:p>
            <a:pPr>
              <a:spcBef>
                <a:spcPts val="0"/>
              </a:spcBef>
            </a:pPr>
            <a:r>
              <a:rPr lang="en" sz="4667" b="1" dirty="0">
                <a:solidFill>
                  <a:schemeClr val="tx2">
                    <a:lumMod val="50000"/>
                  </a:schemeClr>
                </a:solidFill>
                <a:latin typeface="+mn-lt"/>
              </a:rPr>
              <a:t>4</a:t>
            </a:r>
            <a:endParaRPr sz="4667" b="1" dirty="0">
              <a:solidFill>
                <a:schemeClr val="tx2">
                  <a:lumMod val="50000"/>
                </a:schemeClr>
              </a:solidFill>
              <a:latin typeface="+mn-lt"/>
            </a:endParaRPr>
          </a:p>
        </p:txBody>
      </p:sp>
      <mc:AlternateContent xmlns:mc="http://schemas.openxmlformats.org/markup-compatibility/2006" xmlns:a14="http://schemas.microsoft.com/office/drawing/2010/main">
        <mc:Choice Requires="a14">
          <p:sp>
            <p:nvSpPr>
              <p:cNvPr id="3" name="Rectangle 2"/>
              <p:cNvSpPr>
                <a:spLocks noChangeArrowheads="1"/>
              </p:cNvSpPr>
              <p:nvPr/>
            </p:nvSpPr>
            <p:spPr bwMode="auto">
              <a:xfrm>
                <a:off x="1197261" y="1297615"/>
                <a:ext cx="9987889" cy="22606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algn="just" defTabSz="1219170" eaLnBrk="0" fontAlgn="base" hangingPunct="0">
                  <a:lnSpc>
                    <a:spcPct val="150000"/>
                  </a:lnSpc>
                  <a:spcBef>
                    <a:spcPct val="0"/>
                  </a:spcBef>
                  <a:spcAft>
                    <a:spcPct val="0"/>
                  </a:spcAft>
                  <a:buClrTx/>
                </a:pPr>
                <a:r>
                  <a:rPr lang="en-US" altLang="zh-CN" sz="2400" dirty="0">
                    <a:latin typeface="+mn-lt"/>
                    <a:ea typeface="Times New Roman" panose="02020603050405020304" pitchFamily="18" charset="0"/>
                    <a:cs typeface="Times New Roman" panose="02020603050405020304" pitchFamily="18" charset="0"/>
                  </a:rPr>
                  <a:t>Trong </a:t>
                </a:r>
                <a:r>
                  <a:rPr lang="en-US" altLang="zh-CN" sz="2400" dirty="0" err="1">
                    <a:latin typeface="+mn-lt"/>
                    <a:ea typeface="Times New Roman" panose="02020603050405020304" pitchFamily="18" charset="0"/>
                    <a:cs typeface="Times New Roman" panose="02020603050405020304" pitchFamily="18" charset="0"/>
                  </a:rPr>
                  <a:t>bình</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xăng</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của</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một</a:t>
                </a:r>
                <a:r>
                  <a:rPr lang="en-US" altLang="zh-CN" sz="2400" dirty="0">
                    <a:latin typeface="+mn-lt"/>
                    <a:ea typeface="Times New Roman" panose="02020603050405020304" pitchFamily="18" charset="0"/>
                    <a:cs typeface="Times New Roman" panose="02020603050405020304" pitchFamily="18" charset="0"/>
                  </a:rPr>
                  <a:t> ô </a:t>
                </a:r>
                <a:r>
                  <a:rPr lang="en-US" altLang="zh-CN" sz="2400" dirty="0" err="1">
                    <a:latin typeface="+mn-lt"/>
                    <a:ea typeface="Times New Roman" panose="02020603050405020304" pitchFamily="18" charset="0"/>
                    <a:cs typeface="Times New Roman" panose="02020603050405020304" pitchFamily="18" charset="0"/>
                  </a:rPr>
                  <a:t>tô</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đang</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có</a:t>
                </a:r>
                <a:r>
                  <a:rPr lang="en-US" altLang="zh-CN" sz="2400" dirty="0">
                    <a:latin typeface="+mn-lt"/>
                    <a:ea typeface="Times New Roman" panose="02020603050405020304" pitchFamily="18" charset="0"/>
                    <a:cs typeface="Times New Roman" panose="02020603050405020304" pitchFamily="18" charset="0"/>
                  </a:rPr>
                  <a:t> 40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𝑙</m:t>
                    </m:r>
                    <m:r>
                      <a:rPr lang="en-US" sz="2400" i="1">
                        <a:latin typeface="Cambria Math" panose="02040503050406030204" pitchFamily="18" charset="0"/>
                        <a:ea typeface="Times New Roman" panose="02020603050405020304" pitchFamily="18" charset="0"/>
                        <a:cs typeface="Times New Roman" panose="02020603050405020304" pitchFamily="18" charset="0"/>
                      </a:rPr>
                      <m:t> </m:t>
                    </m:r>
                  </m:oMath>
                </a14:m>
                <a:r>
                  <a:rPr lang="en-US" altLang="zh-CN" sz="2400" dirty="0" err="1">
                    <a:latin typeface="+mn-lt"/>
                    <a:ea typeface="Times New Roman" panose="02020603050405020304" pitchFamily="18" charset="0"/>
                    <a:cs typeface="Times New Roman" panose="02020603050405020304" pitchFamily="18" charset="0"/>
                  </a:rPr>
                  <a:t>xăng</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Đi</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từ</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nhà</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đến</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bãi</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biển</a:t>
                </a:r>
                <a:r>
                  <a:rPr lang="en-US" altLang="zh-CN" sz="2400" dirty="0">
                    <a:latin typeface="+mn-lt"/>
                    <a:ea typeface="Times New Roman" panose="02020603050405020304" pitchFamily="18" charset="0"/>
                    <a:cs typeface="Times New Roman" panose="02020603050405020304" pitchFamily="18" charset="0"/>
                  </a:rPr>
                  <a:t>, ô </a:t>
                </a:r>
                <a:r>
                  <a:rPr lang="en-US" altLang="zh-CN" sz="2400" dirty="0" err="1">
                    <a:latin typeface="+mn-lt"/>
                    <a:ea typeface="Times New Roman" panose="02020603050405020304" pitchFamily="18" charset="0"/>
                    <a:cs typeface="Times New Roman" panose="02020603050405020304" pitchFamily="18" charset="0"/>
                  </a:rPr>
                  <a:t>tô</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cần</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dùng</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hết</a:t>
                </a:r>
                <a:r>
                  <a:rPr lang="en-US" altLang="zh-CN" sz="2400" dirty="0">
                    <a:latin typeface="+mn-lt"/>
                    <a:ea typeface="Times New Roman" panose="02020603050405020304" pitchFamily="18" charset="0"/>
                    <a:cs typeface="Times New Roman" panose="02020603050405020304" pitchFamily="18" charset="0"/>
                  </a:rPr>
                  <a:t> 15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𝑙</m:t>
                    </m:r>
                  </m:oMath>
                </a14:m>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xăng</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Đi</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từ</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bãi</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biển</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về</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quê</a:t>
                </a:r>
                <a:r>
                  <a:rPr lang="en-US" altLang="zh-CN" sz="2400" dirty="0">
                    <a:latin typeface="+mn-lt"/>
                    <a:ea typeface="Times New Roman" panose="02020603050405020304" pitchFamily="18" charset="0"/>
                    <a:cs typeface="Times New Roman" panose="02020603050405020304" pitchFamily="18" charset="0"/>
                  </a:rPr>
                  <a:t>, ô </a:t>
                </a:r>
                <a:r>
                  <a:rPr lang="en-US" altLang="zh-CN" sz="2400" dirty="0" err="1">
                    <a:latin typeface="+mn-lt"/>
                    <a:ea typeface="Times New Roman" panose="02020603050405020304" pitchFamily="18" charset="0"/>
                    <a:cs typeface="Times New Roman" panose="02020603050405020304" pitchFamily="18" charset="0"/>
                  </a:rPr>
                  <a:t>tô</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cần</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dùng</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hết</a:t>
                </a:r>
                <a:r>
                  <a:rPr lang="en-US" altLang="zh-CN" sz="2400" dirty="0">
                    <a:latin typeface="+mn-lt"/>
                    <a:ea typeface="Times New Roman" panose="02020603050405020304" pitchFamily="18" charset="0"/>
                    <a:cs typeface="Times New Roman" panose="02020603050405020304" pitchFamily="18" charset="0"/>
                  </a:rPr>
                  <a:t> 5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𝑙</m:t>
                    </m:r>
                  </m:oMath>
                </a14:m>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xăng</a:t>
                </a:r>
                <a:r>
                  <a:rPr lang="en-US" altLang="zh-CN" sz="2400" dirty="0">
                    <a:latin typeface="+mn-lt"/>
                    <a:ea typeface="Times New Roman" panose="02020603050405020304" pitchFamily="18" charset="0"/>
                    <a:cs typeface="Times New Roman" panose="02020603050405020304" pitchFamily="18" charset="0"/>
                  </a:rPr>
                  <a:t>. </a:t>
                </a:r>
                <a:endParaRPr lang="en-US" altLang="zh-CN" sz="2400" dirty="0">
                  <a:solidFill>
                    <a:schemeClr val="tx1"/>
                  </a:solidFill>
                  <a:latin typeface="+mn-lt"/>
                </a:endParaRPr>
              </a:p>
              <a:p>
                <a:pPr algn="just" defTabSz="1219170" eaLnBrk="0" fontAlgn="base" hangingPunct="0">
                  <a:lnSpc>
                    <a:spcPct val="150000"/>
                  </a:lnSpc>
                  <a:spcBef>
                    <a:spcPct val="0"/>
                  </a:spcBef>
                  <a:spcAft>
                    <a:spcPct val="0"/>
                  </a:spcAft>
                  <a:buClrTx/>
                </a:pPr>
                <a:r>
                  <a:rPr lang="en-US" altLang="zh-CN" sz="2400" dirty="0" err="1">
                    <a:latin typeface="+mn-lt"/>
                    <a:ea typeface="Times New Roman" panose="02020603050405020304" pitchFamily="18" charset="0"/>
                    <a:cs typeface="Times New Roman" panose="02020603050405020304" pitchFamily="18" charset="0"/>
                  </a:rPr>
                  <a:t>Trả</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lời</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các</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câu</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hỏi</a:t>
                </a:r>
                <a:r>
                  <a:rPr lang="en-US" altLang="zh-CN" sz="2400" dirty="0">
                    <a:latin typeface="+mn-lt"/>
                    <a:ea typeface="Times New Roman" panose="02020603050405020304" pitchFamily="18" charset="0"/>
                    <a:cs typeface="Times New Roman" panose="02020603050405020304" pitchFamily="18" charset="0"/>
                  </a:rPr>
                  <a:t>:</a:t>
                </a:r>
                <a:endParaRPr lang="en-US" altLang="zh-CN" sz="2400" dirty="0">
                  <a:solidFill>
                    <a:schemeClr val="tx1"/>
                  </a:solidFill>
                  <a:latin typeface="+mn-lt"/>
                </a:endParaRPr>
              </a:p>
            </p:txBody>
          </p:sp>
        </mc:Choice>
        <mc:Fallback xmlns="">
          <p:sp>
            <p:nvSpPr>
              <p:cNvPr id="3" name="Rectangle 2"/>
              <p:cNvSpPr>
                <a:spLocks noRot="1" noChangeAspect="1" noMove="1" noResize="1" noEditPoints="1" noAdjustHandles="1" noChangeArrowheads="1" noChangeShapeType="1" noTextEdit="1"/>
              </p:cNvSpPr>
              <p:nvPr/>
            </p:nvSpPr>
            <p:spPr bwMode="auto">
              <a:xfrm>
                <a:off x="1197261" y="1297615"/>
                <a:ext cx="9987889" cy="2260619"/>
              </a:xfrm>
              <a:prstGeom prst="rect">
                <a:avLst/>
              </a:prstGeom>
              <a:blipFill>
                <a:blip r:embed="rId5"/>
                <a:stretch>
                  <a:fillRect l="-610" r="-610" b="-512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 name="Rectangle 3"/>
          <p:cNvSpPr>
            <a:spLocks noChangeArrowheads="1"/>
          </p:cNvSpPr>
          <p:nvPr/>
        </p:nvSpPr>
        <p:spPr bwMode="auto">
          <a:xfrm>
            <a:off x="1037719" y="3609149"/>
            <a:ext cx="7779974" cy="226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algn="just" defTabSz="1219170" eaLnBrk="0" fontAlgn="base" hangingPunct="0">
              <a:lnSpc>
                <a:spcPct val="150000"/>
              </a:lnSpc>
              <a:spcBef>
                <a:spcPct val="0"/>
              </a:spcBef>
              <a:spcAft>
                <a:spcPct val="0"/>
              </a:spcAft>
              <a:buClrTx/>
            </a:pPr>
            <a:r>
              <a:rPr lang="en-US" altLang="zh-CN" sz="2400" dirty="0">
                <a:latin typeface="+mn-lt"/>
                <a:ea typeface="Times New Roman" panose="02020603050405020304" pitchFamily="18" charset="0"/>
                <a:cs typeface="Times New Roman" panose="02020603050405020304" pitchFamily="18" charset="0"/>
              </a:rPr>
              <a:t>a) Ô </a:t>
            </a:r>
            <a:r>
              <a:rPr lang="en-US" altLang="zh-CN" sz="2400" dirty="0" err="1">
                <a:latin typeface="+mn-lt"/>
                <a:ea typeface="Times New Roman" panose="02020603050405020304" pitchFamily="18" charset="0"/>
                <a:cs typeface="Times New Roman" panose="02020603050405020304" pitchFamily="18" charset="0"/>
              </a:rPr>
              <a:t>tô</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đi</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từ</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nhà</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đến</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bãi</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biển</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rồi</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từ</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bãi</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biển</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về</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quê</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thì</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dùng</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hết</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bao</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nhiêu</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lít</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xăng</a:t>
            </a:r>
            <a:r>
              <a:rPr lang="en-US" altLang="zh-CN" sz="2400" dirty="0">
                <a:latin typeface="+mn-lt"/>
                <a:ea typeface="Times New Roman" panose="02020603050405020304" pitchFamily="18" charset="0"/>
                <a:cs typeface="Times New Roman" panose="02020603050405020304" pitchFamily="18" charset="0"/>
              </a:rPr>
              <a:t>?</a:t>
            </a:r>
            <a:endParaRPr lang="en-US" altLang="zh-CN" sz="2400" dirty="0">
              <a:solidFill>
                <a:schemeClr val="tx1"/>
              </a:solidFill>
              <a:latin typeface="+mn-lt"/>
            </a:endParaRPr>
          </a:p>
          <a:p>
            <a:pPr algn="just" defTabSz="1219170" eaLnBrk="0" fontAlgn="base" hangingPunct="0">
              <a:lnSpc>
                <a:spcPct val="150000"/>
              </a:lnSpc>
              <a:spcBef>
                <a:spcPct val="0"/>
              </a:spcBef>
              <a:spcAft>
                <a:spcPct val="0"/>
              </a:spcAft>
              <a:buClrTx/>
            </a:pPr>
            <a:r>
              <a:rPr lang="en-US" altLang="zh-CN" sz="2400" dirty="0">
                <a:latin typeface="+mn-lt"/>
                <a:ea typeface="Times New Roman" panose="02020603050405020304" pitchFamily="18" charset="0"/>
                <a:cs typeface="Times New Roman" panose="02020603050405020304" pitchFamily="18" charset="0"/>
              </a:rPr>
              <a:t>b) </a:t>
            </a:r>
            <a:r>
              <a:rPr lang="en-US" altLang="zh-CN" sz="2400" dirty="0" err="1">
                <a:latin typeface="+mn-lt"/>
                <a:ea typeface="Times New Roman" panose="02020603050405020304" pitchFamily="18" charset="0"/>
                <a:cs typeface="Times New Roman" panose="02020603050405020304" pitchFamily="18" charset="0"/>
              </a:rPr>
              <a:t>Nếu</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đi</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theo</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lộ</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trình</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trên</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thì</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khi</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về</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đến</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quê</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trong</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bình</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xăng</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của</a:t>
            </a:r>
            <a:r>
              <a:rPr lang="en-US" altLang="zh-CN" sz="2400" dirty="0">
                <a:latin typeface="+mn-lt"/>
                <a:ea typeface="Times New Roman" panose="02020603050405020304" pitchFamily="18" charset="0"/>
                <a:cs typeface="Times New Roman" panose="02020603050405020304" pitchFamily="18" charset="0"/>
              </a:rPr>
              <a:t> ô </a:t>
            </a:r>
            <a:r>
              <a:rPr lang="en-US" altLang="zh-CN" sz="2400" dirty="0" err="1">
                <a:latin typeface="+mn-lt"/>
                <a:ea typeface="Times New Roman" panose="02020603050405020304" pitchFamily="18" charset="0"/>
                <a:cs typeface="Times New Roman" panose="02020603050405020304" pitchFamily="18" charset="0"/>
              </a:rPr>
              <a:t>tô</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còn</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lại</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bao</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nhiêu</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lít</a:t>
            </a:r>
            <a:r>
              <a:rPr lang="en-US" altLang="zh-CN" sz="2400" dirty="0">
                <a:latin typeface="+mn-lt"/>
                <a:ea typeface="Times New Roman" panose="02020603050405020304" pitchFamily="18" charset="0"/>
                <a:cs typeface="Times New Roman" panose="02020603050405020304" pitchFamily="18" charset="0"/>
              </a:rPr>
              <a:t> </a:t>
            </a:r>
            <a:r>
              <a:rPr lang="en-US" altLang="zh-CN" sz="2400" dirty="0" err="1">
                <a:latin typeface="+mn-lt"/>
                <a:ea typeface="Times New Roman" panose="02020603050405020304" pitchFamily="18" charset="0"/>
                <a:cs typeface="Times New Roman" panose="02020603050405020304" pitchFamily="18" charset="0"/>
              </a:rPr>
              <a:t>xăng</a:t>
            </a:r>
            <a:r>
              <a:rPr lang="en-US" altLang="zh-CN" sz="2400" dirty="0">
                <a:latin typeface="+mn-lt"/>
                <a:ea typeface="Times New Roman" panose="02020603050405020304" pitchFamily="18" charset="0"/>
                <a:cs typeface="Times New Roman" panose="02020603050405020304" pitchFamily="18" charset="0"/>
              </a:rPr>
              <a:t>?</a:t>
            </a:r>
            <a:endParaRPr lang="en-US" altLang="zh-CN" sz="2400" dirty="0">
              <a:solidFill>
                <a:schemeClr val="tx1"/>
              </a:solidFill>
              <a:latin typeface="+mn-lt"/>
            </a:endParaRPr>
          </a:p>
        </p:txBody>
      </p:sp>
      <p:pic>
        <p:nvPicPr>
          <p:cNvPr id="185" name="Picture 184"/>
          <p:cNvPicPr/>
          <p:nvPr/>
        </p:nvPicPr>
        <p:blipFill rotWithShape="1">
          <a:blip r:embed="rId6" cstate="print">
            <a:extLst>
              <a:ext uri="{BEBA8EAE-BF5A-486C-A8C5-ECC9F3942E4B}">
                <a14:imgProps xmlns:a14="http://schemas.microsoft.com/office/drawing/2010/main">
                  <a14:imgLayer r:embed="rId7">
                    <a14:imgEffect>
                      <a14:backgroundRemoval t="49622" b="86963" l="57628" r="86987">
                        <a14:foregroundMark x1="72000" y1="85000" x2="74286" y2="85000"/>
                        <a14:foregroundMark x1="69469" y1="85769" x2="71265" y2="85577"/>
                        <a14:foregroundMark x1="72490" y1="73077" x2="76980" y2="71731"/>
                        <a14:foregroundMark x1="75347" y1="72308" x2="80186" y2="78460"/>
                        <a14:foregroundMark x1="76980" y1="84038" x2="78449" y2="83269"/>
                        <a14:backgroundMark x1="57878" y1="77308" x2="67592" y2="77500"/>
                        <a14:backgroundMark x1="58204" y1="85385" x2="66857" y2="83462"/>
                        <a14:backgroundMark x1="58449" y1="83462" x2="68327" y2="79615"/>
                        <a14:backgroundMark x1="80898" y1="75962" x2="84898" y2="76731"/>
                        <a14:backgroundMark x1="84163" y1="54231" x2="84898" y2="65000"/>
                        <a14:backgroundMark x1="67592" y1="78654" x2="69388" y2="74038"/>
                      </a14:backgroundRemoval>
                    </a14:imgEffect>
                  </a14:imgLayer>
                </a14:imgProps>
              </a:ext>
              <a:ext uri="{28A0092B-C50C-407E-A947-70E740481C1C}">
                <a14:useLocalDpi xmlns:a14="http://schemas.microsoft.com/office/drawing/2010/main" val="0"/>
              </a:ext>
            </a:extLst>
          </a:blip>
          <a:srcRect l="53958" t="44955" r="9343" b="8369"/>
          <a:stretch/>
        </p:blipFill>
        <p:spPr bwMode="auto">
          <a:xfrm>
            <a:off x="6328881" y="915919"/>
            <a:ext cx="6938569" cy="3426577"/>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500"/>
                                        <p:tgtEl>
                                          <p:spTgt spid="18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0"/>
                                        </p:tgtEl>
                                        <p:attrNameLst>
                                          <p:attrName>style.visibility</p:attrName>
                                        </p:attrNameLst>
                                      </p:cBhvr>
                                      <p:to>
                                        <p:strVal val="visible"/>
                                      </p:to>
                                    </p:set>
                                    <p:animEffect transition="in" filter="fade">
                                      <p:cBhvr>
                                        <p:cTn id="10" dur="500"/>
                                        <p:tgtEl>
                                          <p:spTgt spid="18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5"/>
                                        </p:tgtEl>
                                        <p:attrNameLst>
                                          <p:attrName>style.visibility</p:attrName>
                                        </p:attrNameLst>
                                      </p:cBhvr>
                                      <p:to>
                                        <p:strVal val="visible"/>
                                      </p:to>
                                    </p:set>
                                    <p:animEffect transition="in" filter="fade">
                                      <p:cBhvr>
                                        <p:cTn id="18" dur="500"/>
                                        <p:tgtEl>
                                          <p:spTgt spid="18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arn(inVertic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P spid="181"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758"/>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CFEE7CD-8BE2-9C51-765E-24753F35AC55}"/>
              </a:ext>
            </a:extLst>
          </p:cNvPr>
          <p:cNvSpPr/>
          <p:nvPr/>
        </p:nvSpPr>
        <p:spPr>
          <a:xfrm>
            <a:off x="348352" y="1880316"/>
            <a:ext cx="11077633" cy="465469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5" name="Google Shape;1765;p39"/>
          <p:cNvSpPr/>
          <p:nvPr/>
        </p:nvSpPr>
        <p:spPr>
          <a:xfrm rot="5835">
            <a:off x="10642003" y="393487"/>
            <a:ext cx="1307935" cy="503643"/>
          </a:xfrm>
          <a:prstGeom prst="chevron">
            <a:avLst>
              <a:gd name="adj" fmla="val 33665"/>
            </a:avLst>
          </a:prstGeom>
          <a:solidFill>
            <a:schemeClr val="lt2"/>
          </a:solidFill>
          <a:ln>
            <a:noFill/>
          </a:ln>
          <a:effectLst>
            <a:outerShdw blurRad="57150" dist="19050" dir="2280000" algn="bl" rotWithShape="0">
              <a:schemeClr val="dk1">
                <a:alpha val="32000"/>
              </a:schemeClr>
            </a:outerShdw>
          </a:effectLst>
        </p:spPr>
        <p:txBody>
          <a:bodyPr spcFirstLastPara="1" wrap="square" lIns="121900" tIns="121900" rIns="121900" bIns="121900" anchor="ctr" anchorCtr="0">
            <a:noAutofit/>
          </a:bodyPr>
          <a:lstStyle/>
          <a:p>
            <a:endParaRPr sz="1867">
              <a:latin typeface="+mn-lt"/>
            </a:endParaRPr>
          </a:p>
        </p:txBody>
      </p:sp>
      <p:grpSp>
        <p:nvGrpSpPr>
          <p:cNvPr id="1812" name="Google Shape;1812;p39"/>
          <p:cNvGrpSpPr/>
          <p:nvPr/>
        </p:nvGrpSpPr>
        <p:grpSpPr>
          <a:xfrm flipH="1">
            <a:off x="11295992" y="6158164"/>
            <a:ext cx="588000" cy="586400"/>
            <a:chOff x="814151" y="3357956"/>
            <a:chExt cx="441000" cy="439800"/>
          </a:xfrm>
        </p:grpSpPr>
        <p:sp>
          <p:nvSpPr>
            <p:cNvPr id="1813" name="Google Shape;1813;p39"/>
            <p:cNvSpPr/>
            <p:nvPr/>
          </p:nvSpPr>
          <p:spPr>
            <a:xfrm rot="-1050505">
              <a:off x="858648" y="3402800"/>
              <a:ext cx="352008" cy="350110"/>
            </a:xfrm>
            <a:prstGeom prst="heart">
              <a:avLst/>
            </a:prstGeom>
            <a:solidFill>
              <a:srgbClr val="FFA8D0"/>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endParaRPr sz="1867">
                <a:latin typeface="+mn-lt"/>
              </a:endParaRPr>
            </a:p>
          </p:txBody>
        </p:sp>
        <p:sp>
          <p:nvSpPr>
            <p:cNvPr id="1814" name="Google Shape;1814;p39"/>
            <p:cNvSpPr/>
            <p:nvPr/>
          </p:nvSpPr>
          <p:spPr>
            <a:xfrm rot="-1052070">
              <a:off x="898368" y="3433072"/>
              <a:ext cx="289764" cy="289387"/>
            </a:xfrm>
            <a:prstGeom prst="heart">
              <a:avLst/>
            </a:prstGeom>
            <a:solidFill>
              <a:srgbClr val="FFA8D0"/>
            </a:solidFill>
            <a:ln>
              <a:noFill/>
            </a:ln>
          </p:spPr>
          <p:txBody>
            <a:bodyPr spcFirstLastPara="1" wrap="square" lIns="121900" tIns="121900" rIns="121900" bIns="121900" anchor="ctr" anchorCtr="0">
              <a:noAutofit/>
            </a:bodyPr>
            <a:lstStyle/>
            <a:p>
              <a:endParaRPr sz="1867">
                <a:latin typeface="+mn-lt"/>
              </a:endParaRPr>
            </a:p>
          </p:txBody>
        </p:sp>
        <p:sp>
          <p:nvSpPr>
            <p:cNvPr id="1815" name="Google Shape;1815;p39"/>
            <p:cNvSpPr/>
            <p:nvPr/>
          </p:nvSpPr>
          <p:spPr>
            <a:xfrm rot="-1052070">
              <a:off x="879595" y="3433072"/>
              <a:ext cx="289764" cy="289387"/>
            </a:xfrm>
            <a:prstGeom prst="heart">
              <a:avLst/>
            </a:prstGeom>
            <a:noFill/>
            <a:ln w="9525" cap="flat" cmpd="sng">
              <a:solidFill>
                <a:srgbClr val="FF924C"/>
              </a:solidFill>
              <a:prstDash val="solid"/>
              <a:round/>
              <a:headEnd type="none" w="sm" len="sm"/>
              <a:tailEnd type="none" w="sm" len="sm"/>
            </a:ln>
          </p:spPr>
          <p:txBody>
            <a:bodyPr spcFirstLastPara="1" wrap="square" lIns="121900" tIns="121900" rIns="121900" bIns="121900" anchor="ctr" anchorCtr="0">
              <a:noAutofit/>
            </a:bodyPr>
            <a:lstStyle/>
            <a:p>
              <a:endParaRPr sz="1867">
                <a:latin typeface="+mn-lt"/>
              </a:endParaRPr>
            </a:p>
          </p:txBody>
        </p:sp>
      </p:grpSp>
      <p:grpSp>
        <p:nvGrpSpPr>
          <p:cNvPr id="1816" name="Google Shape;1816;p39"/>
          <p:cNvGrpSpPr/>
          <p:nvPr/>
        </p:nvGrpSpPr>
        <p:grpSpPr>
          <a:xfrm rot="-8612816" flipH="1">
            <a:off x="338597" y="6129127"/>
            <a:ext cx="429992" cy="428939"/>
            <a:chOff x="814151" y="3357956"/>
            <a:chExt cx="441000" cy="439800"/>
          </a:xfrm>
        </p:grpSpPr>
        <p:sp>
          <p:nvSpPr>
            <p:cNvPr id="1817" name="Google Shape;1817;p39"/>
            <p:cNvSpPr/>
            <p:nvPr/>
          </p:nvSpPr>
          <p:spPr>
            <a:xfrm rot="-1050505">
              <a:off x="858648" y="3402800"/>
              <a:ext cx="352008" cy="350110"/>
            </a:xfrm>
            <a:prstGeom prst="heart">
              <a:avLst/>
            </a:prstGeom>
            <a:solidFill>
              <a:srgbClr val="C9EBF8"/>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endParaRPr sz="1867">
                <a:latin typeface="+mn-lt"/>
              </a:endParaRPr>
            </a:p>
          </p:txBody>
        </p:sp>
        <p:sp>
          <p:nvSpPr>
            <p:cNvPr id="1818" name="Google Shape;1818;p39"/>
            <p:cNvSpPr/>
            <p:nvPr/>
          </p:nvSpPr>
          <p:spPr>
            <a:xfrm rot="-1052070">
              <a:off x="898368" y="3433072"/>
              <a:ext cx="289764" cy="289387"/>
            </a:xfrm>
            <a:prstGeom prst="heart">
              <a:avLst/>
            </a:prstGeom>
            <a:solidFill>
              <a:srgbClr val="C9EBF8"/>
            </a:solidFill>
            <a:ln>
              <a:noFill/>
            </a:ln>
          </p:spPr>
          <p:txBody>
            <a:bodyPr spcFirstLastPara="1" wrap="square" lIns="121900" tIns="121900" rIns="121900" bIns="121900" anchor="ctr" anchorCtr="0">
              <a:noAutofit/>
            </a:bodyPr>
            <a:lstStyle/>
            <a:p>
              <a:endParaRPr sz="1867">
                <a:latin typeface="+mn-lt"/>
              </a:endParaRPr>
            </a:p>
          </p:txBody>
        </p:sp>
        <p:sp>
          <p:nvSpPr>
            <p:cNvPr id="1819" name="Google Shape;1819;p39"/>
            <p:cNvSpPr/>
            <p:nvPr/>
          </p:nvSpPr>
          <p:spPr>
            <a:xfrm rot="-1052070">
              <a:off x="879595" y="3433072"/>
              <a:ext cx="289764" cy="289387"/>
            </a:xfrm>
            <a:prstGeom prst="heart">
              <a:avLst/>
            </a:prstGeom>
            <a:solidFill>
              <a:srgbClr val="C9EBF8"/>
            </a:solidFill>
            <a:ln w="9525" cap="flat" cmpd="sng">
              <a:solidFill>
                <a:srgbClr val="287C48"/>
              </a:solidFill>
              <a:prstDash val="solid"/>
              <a:round/>
              <a:headEnd type="none" w="sm" len="sm"/>
              <a:tailEnd type="none" w="sm" len="sm"/>
            </a:ln>
          </p:spPr>
          <p:txBody>
            <a:bodyPr spcFirstLastPara="1" wrap="square" lIns="121900" tIns="121900" rIns="121900" bIns="121900" anchor="ctr" anchorCtr="0">
              <a:noAutofit/>
            </a:bodyPr>
            <a:lstStyle/>
            <a:p>
              <a:endParaRPr sz="1867">
                <a:latin typeface="+mn-lt"/>
              </a:endParaRPr>
            </a:p>
          </p:txBody>
        </p:sp>
      </p:grpSp>
      <p:grpSp>
        <p:nvGrpSpPr>
          <p:cNvPr id="1824" name="Google Shape;1824;p39"/>
          <p:cNvGrpSpPr/>
          <p:nvPr/>
        </p:nvGrpSpPr>
        <p:grpSpPr>
          <a:xfrm rot="-2700000" flipH="1">
            <a:off x="214281" y="412411"/>
            <a:ext cx="531116" cy="529671"/>
            <a:chOff x="814151" y="3357956"/>
            <a:chExt cx="441000" cy="439800"/>
          </a:xfrm>
        </p:grpSpPr>
        <p:sp>
          <p:nvSpPr>
            <p:cNvPr id="1825" name="Google Shape;1825;p39"/>
            <p:cNvSpPr/>
            <p:nvPr/>
          </p:nvSpPr>
          <p:spPr>
            <a:xfrm rot="-1050505">
              <a:off x="858648" y="3402800"/>
              <a:ext cx="352008" cy="350110"/>
            </a:xfrm>
            <a:prstGeom prst="heart">
              <a:avLst/>
            </a:prstGeom>
            <a:solidFill>
              <a:srgbClr val="FFA8D0"/>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endParaRPr sz="1867">
                <a:latin typeface="+mn-lt"/>
              </a:endParaRPr>
            </a:p>
          </p:txBody>
        </p:sp>
        <p:sp>
          <p:nvSpPr>
            <p:cNvPr id="1826" name="Google Shape;1826;p39"/>
            <p:cNvSpPr/>
            <p:nvPr/>
          </p:nvSpPr>
          <p:spPr>
            <a:xfrm rot="-1052070">
              <a:off x="898368" y="3433072"/>
              <a:ext cx="289764" cy="289387"/>
            </a:xfrm>
            <a:prstGeom prst="heart">
              <a:avLst/>
            </a:prstGeom>
            <a:solidFill>
              <a:srgbClr val="FFA8D0"/>
            </a:solidFill>
            <a:ln>
              <a:noFill/>
            </a:ln>
          </p:spPr>
          <p:txBody>
            <a:bodyPr spcFirstLastPara="1" wrap="square" lIns="121900" tIns="121900" rIns="121900" bIns="121900" anchor="ctr" anchorCtr="0">
              <a:noAutofit/>
            </a:bodyPr>
            <a:lstStyle/>
            <a:p>
              <a:endParaRPr sz="1867">
                <a:latin typeface="+mn-lt"/>
              </a:endParaRPr>
            </a:p>
          </p:txBody>
        </p:sp>
        <p:sp>
          <p:nvSpPr>
            <p:cNvPr id="1827" name="Google Shape;1827;p39"/>
            <p:cNvSpPr/>
            <p:nvPr/>
          </p:nvSpPr>
          <p:spPr>
            <a:xfrm rot="-1052070">
              <a:off x="879595" y="3433072"/>
              <a:ext cx="289764" cy="289387"/>
            </a:xfrm>
            <a:prstGeom prst="heart">
              <a:avLst/>
            </a:prstGeom>
            <a:noFill/>
            <a:ln w="9525" cap="flat" cmpd="sng">
              <a:solidFill>
                <a:srgbClr val="FF924C"/>
              </a:solidFill>
              <a:prstDash val="solid"/>
              <a:round/>
              <a:headEnd type="none" w="sm" len="sm"/>
              <a:tailEnd type="none" w="sm" len="sm"/>
            </a:ln>
          </p:spPr>
          <p:txBody>
            <a:bodyPr spcFirstLastPara="1" wrap="square" lIns="121900" tIns="121900" rIns="121900" bIns="121900" anchor="ctr" anchorCtr="0">
              <a:noAutofit/>
            </a:bodyPr>
            <a:lstStyle/>
            <a:p>
              <a:endParaRPr sz="1867">
                <a:latin typeface="+mn-lt"/>
              </a:endParaRPr>
            </a:p>
          </p:txBody>
        </p:sp>
      </p:grpSp>
      <p:sp>
        <p:nvSpPr>
          <p:cNvPr id="88" name="Google Shape;1913;p42"/>
          <p:cNvSpPr/>
          <p:nvPr/>
        </p:nvSpPr>
        <p:spPr>
          <a:xfrm rot="2165">
            <a:off x="1219186" y="962741"/>
            <a:ext cx="1984817" cy="715207"/>
          </a:xfrm>
          <a:prstGeom prst="chevron">
            <a:avLst>
              <a:gd name="adj" fmla="val 33665"/>
            </a:avLst>
          </a:prstGeom>
          <a:solidFill>
            <a:schemeClr val="accent6"/>
          </a:solidFill>
          <a:ln>
            <a:noFill/>
          </a:ln>
          <a:effectLst>
            <a:outerShdw blurRad="57150" dist="19050" dir="2280000" algn="bl" rotWithShape="0">
              <a:schemeClr val="dk1">
                <a:alpha val="32000"/>
              </a:schemeClr>
            </a:outerShdw>
          </a:effectLst>
        </p:spPr>
        <p:txBody>
          <a:bodyPr spcFirstLastPara="1" wrap="square" lIns="121900" tIns="121900" rIns="121900" bIns="121900" anchor="ctr" anchorCtr="0">
            <a:noAutofit/>
          </a:bodyPr>
          <a:lstStyle/>
          <a:p>
            <a:pPr algn="ctr"/>
            <a:r>
              <a:rPr lang="en-US" sz="2933">
                <a:latin typeface="+mn-lt"/>
              </a:rPr>
              <a:t>Lời giải</a:t>
            </a:r>
            <a:endParaRPr sz="2933">
              <a:latin typeface="+mn-lt"/>
            </a:endParaRPr>
          </a:p>
        </p:txBody>
      </p:sp>
      <mc:AlternateContent xmlns:mc="http://schemas.openxmlformats.org/markup-compatibility/2006" xmlns:a14="http://schemas.microsoft.com/office/drawing/2010/main">
        <mc:Choice Requires="a14">
          <p:sp>
            <p:nvSpPr>
              <p:cNvPr id="11" name="Rectangle 10"/>
              <p:cNvSpPr/>
              <p:nvPr/>
            </p:nvSpPr>
            <p:spPr>
              <a:xfrm>
                <a:off x="1218960" y="4944179"/>
                <a:ext cx="9399181" cy="1416798"/>
              </a:xfrm>
              <a:prstGeom prst="rect">
                <a:avLst/>
              </a:prstGeom>
            </p:spPr>
            <p:txBody>
              <a:bodyPr wrap="square">
                <a:spAutoFit/>
              </a:bodyPr>
              <a:lstStyle/>
              <a:p>
                <a:pPr>
                  <a:lnSpc>
                    <a:spcPct val="150000"/>
                  </a:lnSpc>
                </a:pPr>
                <a:r>
                  <a:rPr lang="en-US" sz="2933" dirty="0" err="1">
                    <a:latin typeface="+mn-lt"/>
                    <a:ea typeface="Times New Roman" panose="02020603050405020304" pitchFamily="18" charset="0"/>
                    <a:cs typeface="Times New Roman" panose="02020603050405020304" pitchFamily="18" charset="0"/>
                  </a:rPr>
                  <a:t>Trả</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lời</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Nếu</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đi</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theo</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lộ</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trình</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trên</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thì</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khi</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về</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quê</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trong</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bình</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xăng</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của</a:t>
                </a:r>
                <a:r>
                  <a:rPr lang="en-US" sz="2933" dirty="0">
                    <a:latin typeface="+mn-lt"/>
                    <a:ea typeface="Times New Roman" panose="02020603050405020304" pitchFamily="18" charset="0"/>
                    <a:cs typeface="Times New Roman" panose="02020603050405020304" pitchFamily="18" charset="0"/>
                  </a:rPr>
                  <a:t> ô </a:t>
                </a:r>
                <a:r>
                  <a:rPr lang="en-US" sz="2933" dirty="0" err="1">
                    <a:latin typeface="+mn-lt"/>
                    <a:ea typeface="Times New Roman" panose="02020603050405020304" pitchFamily="18" charset="0"/>
                    <a:cs typeface="Times New Roman" panose="02020603050405020304" pitchFamily="18" charset="0"/>
                  </a:rPr>
                  <a:t>tô</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còn</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lại</a:t>
                </a:r>
                <a:r>
                  <a:rPr lang="en-US" sz="2933" dirty="0">
                    <a:latin typeface="+mn-lt"/>
                    <a:ea typeface="Times New Roman" panose="02020603050405020304" pitchFamily="18" charset="0"/>
                    <a:cs typeface="Times New Roman" panose="02020603050405020304" pitchFamily="18" charset="0"/>
                  </a:rPr>
                  <a:t> 20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𝑙</m:t>
                    </m:r>
                  </m:oMath>
                </a14:m>
                <a:r>
                  <a:rPr lang="en-US" altLang="zh-CN" sz="3200" dirty="0">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xăng</a:t>
                </a:r>
                <a:r>
                  <a:rPr lang="en-US" sz="2933" dirty="0">
                    <a:latin typeface="+mn-lt"/>
                    <a:ea typeface="Times New Roman" panose="02020603050405020304" pitchFamily="18" charset="0"/>
                    <a:cs typeface="Times New Roman" panose="02020603050405020304" pitchFamily="18" charset="0"/>
                  </a:rPr>
                  <a:t>.</a:t>
                </a:r>
                <a:endParaRPr lang="en-US" sz="2933" dirty="0">
                  <a:latin typeface="+mn-lt"/>
                  <a:ea typeface="等线"/>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218960" y="4944179"/>
                <a:ext cx="9399181" cy="1416798"/>
              </a:xfrm>
              <a:prstGeom prst="rect">
                <a:avLst/>
              </a:prstGeom>
              <a:blipFill>
                <a:blip r:embed="rId4"/>
                <a:stretch>
                  <a:fillRect l="-1427" b="-10776"/>
                </a:stretch>
              </a:blipFill>
            </p:spPr>
            <p:txBody>
              <a:bodyPr/>
              <a:lstStyle/>
              <a:p>
                <a:r>
                  <a:rPr lang="en-US">
                    <a:noFill/>
                  </a:rPr>
                  <a:t> </a:t>
                </a:r>
              </a:p>
            </p:txBody>
          </p:sp>
        </mc:Fallback>
      </mc:AlternateContent>
      <p:sp>
        <p:nvSpPr>
          <p:cNvPr id="12" name="Rectangle 11"/>
          <p:cNvSpPr/>
          <p:nvPr/>
        </p:nvSpPr>
        <p:spPr>
          <a:xfrm>
            <a:off x="1218961" y="1880316"/>
            <a:ext cx="4631396" cy="537840"/>
          </a:xfrm>
          <a:prstGeom prst="rect">
            <a:avLst/>
          </a:prstGeom>
        </p:spPr>
        <p:txBody>
          <a:bodyPr wrap="none">
            <a:spAutoFit/>
          </a:bodyPr>
          <a:lstStyle/>
          <a:p>
            <a:pPr>
              <a:lnSpc>
                <a:spcPct val="107000"/>
              </a:lnSpc>
              <a:spcAft>
                <a:spcPts val="1067"/>
              </a:spcAft>
            </a:pPr>
            <a:r>
              <a:rPr lang="en-US" sz="2933" dirty="0">
                <a:latin typeface="+mn-lt"/>
                <a:ea typeface="Times New Roman" panose="02020603050405020304" pitchFamily="18" charset="0"/>
                <a:cs typeface="Times New Roman" panose="02020603050405020304" pitchFamily="18" charset="0"/>
              </a:rPr>
              <a:t>a) </a:t>
            </a:r>
            <a:r>
              <a:rPr lang="en-US" sz="2933" dirty="0" err="1">
                <a:latin typeface="+mn-lt"/>
                <a:ea typeface="Times New Roman" panose="02020603050405020304" pitchFamily="18" charset="0"/>
                <a:cs typeface="Times New Roman" panose="02020603050405020304" pitchFamily="18" charset="0"/>
              </a:rPr>
              <a:t>Phép</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tính</a:t>
            </a:r>
            <a:r>
              <a:rPr lang="en-US" sz="2933" dirty="0">
                <a:latin typeface="+mn-lt"/>
                <a:ea typeface="Times New Roman" panose="02020603050405020304" pitchFamily="18" charset="0"/>
                <a:cs typeface="Times New Roman" panose="02020603050405020304" pitchFamily="18" charset="0"/>
              </a:rPr>
              <a:t>: 15 </a:t>
            </a:r>
            <a:r>
              <a:rPr lang="en-US" sz="2933" dirty="0">
                <a:latin typeface="Cambria Math" panose="02040503050406030204" pitchFamily="18" charset="0"/>
                <a:ea typeface="Cambria Math" panose="02040503050406030204" pitchFamily="18" charset="0"/>
                <a:cs typeface="Times New Roman" panose="02020603050405020304" pitchFamily="18" charset="0"/>
              </a:rPr>
              <a:t>+</a:t>
            </a:r>
            <a:r>
              <a:rPr lang="en-US" sz="2933" dirty="0">
                <a:latin typeface="+mn-lt"/>
                <a:ea typeface="Times New Roman" panose="02020603050405020304" pitchFamily="18" charset="0"/>
                <a:cs typeface="Times New Roman" panose="02020603050405020304" pitchFamily="18" charset="0"/>
              </a:rPr>
              <a:t> 5 </a:t>
            </a:r>
            <a:r>
              <a:rPr lang="en-US" sz="2933" dirty="0">
                <a:latin typeface="Cambria Math" panose="02040503050406030204" pitchFamily="18" charset="0"/>
                <a:ea typeface="Cambria Math" panose="02040503050406030204" pitchFamily="18" charset="0"/>
                <a:cs typeface="Times New Roman" panose="02020603050405020304" pitchFamily="18" charset="0"/>
              </a:rPr>
              <a:t>=</a:t>
            </a:r>
            <a:r>
              <a:rPr lang="en-US" sz="2933" dirty="0">
                <a:latin typeface="+mn-lt"/>
                <a:ea typeface="Times New Roman" panose="02020603050405020304" pitchFamily="18" charset="0"/>
                <a:cs typeface="Times New Roman" panose="02020603050405020304" pitchFamily="18" charset="0"/>
              </a:rPr>
              <a:t> 20</a:t>
            </a:r>
            <a:endParaRPr lang="en-US" sz="2933" dirty="0">
              <a:latin typeface="+mn-lt"/>
              <a:ea typeface="等线"/>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1218961" y="2486466"/>
                <a:ext cx="9635460" cy="1416798"/>
              </a:xfrm>
              <a:prstGeom prst="rect">
                <a:avLst/>
              </a:prstGeom>
            </p:spPr>
            <p:txBody>
              <a:bodyPr wrap="square">
                <a:spAutoFit/>
              </a:bodyPr>
              <a:lstStyle/>
              <a:p>
                <a:pPr lvl="0" algn="just">
                  <a:lnSpc>
                    <a:spcPct val="150000"/>
                  </a:lnSpc>
                </a:pPr>
                <a:r>
                  <a:rPr lang="en-US" sz="2933" dirty="0" err="1">
                    <a:latin typeface="+mn-lt"/>
                    <a:ea typeface="Times New Roman" panose="02020603050405020304" pitchFamily="18" charset="0"/>
                    <a:cs typeface="Times New Roman" panose="02020603050405020304" pitchFamily="18" charset="0"/>
                  </a:rPr>
                  <a:t>Trả</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lời</a:t>
                </a:r>
                <a:r>
                  <a:rPr lang="en-US" sz="2933" dirty="0">
                    <a:latin typeface="+mn-lt"/>
                    <a:ea typeface="Times New Roman" panose="02020603050405020304" pitchFamily="18" charset="0"/>
                    <a:cs typeface="Times New Roman" panose="02020603050405020304" pitchFamily="18" charset="0"/>
                  </a:rPr>
                  <a:t>: Ô </a:t>
                </a:r>
                <a:r>
                  <a:rPr lang="en-US" sz="2933" dirty="0" err="1">
                    <a:latin typeface="+mn-lt"/>
                    <a:ea typeface="Times New Roman" panose="02020603050405020304" pitchFamily="18" charset="0"/>
                    <a:cs typeface="Times New Roman" panose="02020603050405020304" pitchFamily="18" charset="0"/>
                  </a:rPr>
                  <a:t>tô</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đi</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từ</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nhà</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đến</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bãi</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biến</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rồi</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đi</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từ</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bãi</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biển</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về</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quê</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thì</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dùng</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hết</a:t>
                </a:r>
                <a:r>
                  <a:rPr lang="en-US" sz="2933" dirty="0">
                    <a:latin typeface="+mn-lt"/>
                    <a:ea typeface="Times New Roman" panose="02020603050405020304" pitchFamily="18" charset="0"/>
                    <a:cs typeface="Times New Roman" panose="02020603050405020304" pitchFamily="18" charset="0"/>
                  </a:rPr>
                  <a:t> 20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𝑙</m:t>
                    </m:r>
                  </m:oMath>
                </a14:m>
                <a:r>
                  <a:rPr lang="en-US" altLang="zh-CN" sz="3200" dirty="0">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xăng</a:t>
                </a:r>
                <a:r>
                  <a:rPr lang="en-US" sz="2933" dirty="0">
                    <a:latin typeface="+mn-lt"/>
                    <a:ea typeface="Times New Roman" panose="02020603050405020304" pitchFamily="18" charset="0"/>
                    <a:cs typeface="Times New Roman" panose="02020603050405020304" pitchFamily="18" charset="0"/>
                  </a:rPr>
                  <a:t>.</a:t>
                </a:r>
                <a:endParaRPr lang="en-US" sz="2933" dirty="0">
                  <a:latin typeface="+mn-lt"/>
                  <a:ea typeface="等线"/>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218961" y="2486466"/>
                <a:ext cx="9635460" cy="1416798"/>
              </a:xfrm>
              <a:prstGeom prst="rect">
                <a:avLst/>
              </a:prstGeom>
              <a:blipFill>
                <a:blip r:embed="rId5"/>
                <a:stretch>
                  <a:fillRect l="-1392" r="-1392" b="-10345"/>
                </a:stretch>
              </a:blipFill>
            </p:spPr>
            <p:txBody>
              <a:bodyPr/>
              <a:lstStyle/>
              <a:p>
                <a:r>
                  <a:rPr lang="en-US">
                    <a:noFill/>
                  </a:rPr>
                  <a:t> </a:t>
                </a:r>
              </a:p>
            </p:txBody>
          </p:sp>
        </mc:Fallback>
      </mc:AlternateContent>
      <p:sp>
        <p:nvSpPr>
          <p:cNvPr id="14" name="Rectangle 13"/>
          <p:cNvSpPr/>
          <p:nvPr/>
        </p:nvSpPr>
        <p:spPr>
          <a:xfrm>
            <a:off x="1218960" y="4316851"/>
            <a:ext cx="4693914" cy="539891"/>
          </a:xfrm>
          <a:prstGeom prst="rect">
            <a:avLst/>
          </a:prstGeom>
        </p:spPr>
        <p:txBody>
          <a:bodyPr wrap="none">
            <a:spAutoFit/>
          </a:bodyPr>
          <a:lstStyle/>
          <a:p>
            <a:pPr lvl="0">
              <a:lnSpc>
                <a:spcPct val="107000"/>
              </a:lnSpc>
            </a:pPr>
            <a:r>
              <a:rPr lang="en-US" sz="2933" dirty="0">
                <a:latin typeface="+mn-lt"/>
                <a:ea typeface="Times New Roman" panose="02020603050405020304" pitchFamily="18" charset="0"/>
                <a:cs typeface="Times New Roman" panose="02020603050405020304" pitchFamily="18" charset="0"/>
              </a:rPr>
              <a:t>b) </a:t>
            </a:r>
            <a:r>
              <a:rPr lang="en-US" sz="2933" dirty="0" err="1">
                <a:latin typeface="+mn-lt"/>
                <a:ea typeface="Times New Roman" panose="02020603050405020304" pitchFamily="18" charset="0"/>
                <a:cs typeface="Times New Roman" panose="02020603050405020304" pitchFamily="18" charset="0"/>
              </a:rPr>
              <a:t>Phép</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tính</a:t>
            </a:r>
            <a:r>
              <a:rPr lang="en-US" sz="2933" dirty="0">
                <a:latin typeface="+mn-lt"/>
                <a:ea typeface="Times New Roman" panose="02020603050405020304" pitchFamily="18" charset="0"/>
                <a:cs typeface="Times New Roman" panose="02020603050405020304" pitchFamily="18" charset="0"/>
              </a:rPr>
              <a:t>: 40 – 20 </a:t>
            </a:r>
            <a:r>
              <a:rPr lang="en-US" sz="2933" dirty="0">
                <a:latin typeface="Cambria Math" panose="02040503050406030204" pitchFamily="18" charset="0"/>
                <a:ea typeface="Cambria Math" panose="02040503050406030204" pitchFamily="18" charset="0"/>
                <a:cs typeface="Times New Roman" panose="02020603050405020304" pitchFamily="18" charset="0"/>
              </a:rPr>
              <a:t>= </a:t>
            </a:r>
            <a:r>
              <a:rPr lang="en-US" sz="2933" dirty="0">
                <a:latin typeface="+mn-lt"/>
                <a:ea typeface="Times New Roman" panose="02020603050405020304" pitchFamily="18" charset="0"/>
                <a:cs typeface="Times New Roman" panose="02020603050405020304" pitchFamily="18" charset="0"/>
              </a:rPr>
              <a:t>20</a:t>
            </a:r>
            <a:endParaRPr lang="en-US" sz="2933" dirty="0">
              <a:latin typeface="+mn-lt"/>
              <a:ea typeface="等线"/>
              <a:cs typeface="Times New Roman" panose="02020603050405020304" pitchFamily="18" charset="0"/>
            </a:endParaRPr>
          </a:p>
        </p:txBody>
      </p:sp>
      <p:grpSp>
        <p:nvGrpSpPr>
          <p:cNvPr id="20" name="Google Shape;1931;p42"/>
          <p:cNvGrpSpPr/>
          <p:nvPr/>
        </p:nvGrpSpPr>
        <p:grpSpPr>
          <a:xfrm>
            <a:off x="10590117" y="3873528"/>
            <a:ext cx="1411704" cy="1100387"/>
            <a:chOff x="3911201" y="1126454"/>
            <a:chExt cx="1524823" cy="1229865"/>
          </a:xfrm>
        </p:grpSpPr>
        <p:sp>
          <p:nvSpPr>
            <p:cNvPr id="21" name="Google Shape;1932;p42"/>
            <p:cNvSpPr/>
            <p:nvPr/>
          </p:nvSpPr>
          <p:spPr>
            <a:xfrm>
              <a:off x="3963637" y="1240636"/>
              <a:ext cx="1417545" cy="1115682"/>
            </a:xfrm>
            <a:custGeom>
              <a:avLst/>
              <a:gdLst/>
              <a:ahLst/>
              <a:cxnLst/>
              <a:rect l="l" t="t" r="r" b="b"/>
              <a:pathLst>
                <a:path w="40038" h="31512" extrusionOk="0">
                  <a:moveTo>
                    <a:pt x="19645" y="0"/>
                  </a:moveTo>
                  <a:cubicBezTo>
                    <a:pt x="10658" y="0"/>
                    <a:pt x="1200" y="7556"/>
                    <a:pt x="486" y="19098"/>
                  </a:cubicBezTo>
                  <a:cubicBezTo>
                    <a:pt x="0" y="26952"/>
                    <a:pt x="5596" y="31511"/>
                    <a:pt x="18876" y="31511"/>
                  </a:cubicBezTo>
                  <a:cubicBezTo>
                    <a:pt x="19126" y="31511"/>
                    <a:pt x="19379" y="31510"/>
                    <a:pt x="19635" y="31506"/>
                  </a:cubicBezTo>
                  <a:cubicBezTo>
                    <a:pt x="33729" y="31328"/>
                    <a:pt x="39520" y="27074"/>
                    <a:pt x="39717" y="19892"/>
                  </a:cubicBezTo>
                  <a:cubicBezTo>
                    <a:pt x="40038" y="8146"/>
                    <a:pt x="28367" y="233"/>
                    <a:pt x="20080" y="6"/>
                  </a:cubicBezTo>
                  <a:cubicBezTo>
                    <a:pt x="19935" y="2"/>
                    <a:pt x="19790" y="0"/>
                    <a:pt x="19645" y="0"/>
                  </a:cubicBezTo>
                  <a:close/>
                </a:path>
              </a:pathLst>
            </a:custGeom>
            <a:solidFill>
              <a:schemeClr val="accent5"/>
            </a:solidFill>
            <a:ln>
              <a:noFill/>
            </a:ln>
          </p:spPr>
          <p:txBody>
            <a:bodyPr spcFirstLastPara="1" wrap="square" lIns="121900" tIns="121900" rIns="121900" bIns="121900" anchor="ctr" anchorCtr="0">
              <a:noAutofit/>
            </a:bodyPr>
            <a:lstStyle/>
            <a:p>
              <a:endParaRPr sz="1867">
                <a:latin typeface="+mn-lt"/>
              </a:endParaRPr>
            </a:p>
          </p:txBody>
        </p:sp>
        <p:sp>
          <p:nvSpPr>
            <p:cNvPr id="22" name="Google Shape;1933;p42"/>
            <p:cNvSpPr/>
            <p:nvPr/>
          </p:nvSpPr>
          <p:spPr>
            <a:xfrm>
              <a:off x="3970824" y="1222119"/>
              <a:ext cx="1413297" cy="1121383"/>
            </a:xfrm>
            <a:custGeom>
              <a:avLst/>
              <a:gdLst/>
              <a:ahLst/>
              <a:cxnLst/>
              <a:rect l="l" t="t" r="r" b="b"/>
              <a:pathLst>
                <a:path w="39918" h="31673" extrusionOk="0">
                  <a:moveTo>
                    <a:pt x="19443" y="162"/>
                  </a:moveTo>
                  <a:cubicBezTo>
                    <a:pt x="19587" y="162"/>
                    <a:pt x="19731" y="164"/>
                    <a:pt x="19876" y="168"/>
                  </a:cubicBezTo>
                  <a:cubicBezTo>
                    <a:pt x="28064" y="391"/>
                    <a:pt x="39755" y="8217"/>
                    <a:pt x="39434" y="19971"/>
                  </a:cubicBezTo>
                  <a:cubicBezTo>
                    <a:pt x="39225" y="27565"/>
                    <a:pt x="32683" y="31338"/>
                    <a:pt x="19431" y="31507"/>
                  </a:cubicBezTo>
                  <a:cubicBezTo>
                    <a:pt x="19178" y="31510"/>
                    <a:pt x="18927" y="31512"/>
                    <a:pt x="18678" y="31512"/>
                  </a:cubicBezTo>
                  <a:cubicBezTo>
                    <a:pt x="11047" y="31512"/>
                    <a:pt x="5735" y="29990"/>
                    <a:pt x="2874" y="26987"/>
                  </a:cubicBezTo>
                  <a:cubicBezTo>
                    <a:pt x="1010" y="25027"/>
                    <a:pt x="164" y="22401"/>
                    <a:pt x="363" y="19182"/>
                  </a:cubicBezTo>
                  <a:cubicBezTo>
                    <a:pt x="699" y="13748"/>
                    <a:pt x="3052" y="8782"/>
                    <a:pt x="6988" y="5201"/>
                  </a:cubicBezTo>
                  <a:cubicBezTo>
                    <a:pt x="10524" y="1983"/>
                    <a:pt x="15040" y="162"/>
                    <a:pt x="19443" y="162"/>
                  </a:cubicBezTo>
                  <a:close/>
                  <a:moveTo>
                    <a:pt x="19430" y="1"/>
                  </a:moveTo>
                  <a:cubicBezTo>
                    <a:pt x="14999" y="1"/>
                    <a:pt x="10442" y="1840"/>
                    <a:pt x="6880" y="5081"/>
                  </a:cubicBezTo>
                  <a:cubicBezTo>
                    <a:pt x="2913" y="8691"/>
                    <a:pt x="541" y="13695"/>
                    <a:pt x="202" y="19173"/>
                  </a:cubicBezTo>
                  <a:cubicBezTo>
                    <a:pt x="0" y="22438"/>
                    <a:pt x="860" y="25104"/>
                    <a:pt x="2758" y="27097"/>
                  </a:cubicBezTo>
                  <a:cubicBezTo>
                    <a:pt x="5650" y="30134"/>
                    <a:pt x="11005" y="31672"/>
                    <a:pt x="18683" y="31672"/>
                  </a:cubicBezTo>
                  <a:cubicBezTo>
                    <a:pt x="18930" y="31672"/>
                    <a:pt x="19181" y="31671"/>
                    <a:pt x="19432" y="31668"/>
                  </a:cubicBezTo>
                  <a:cubicBezTo>
                    <a:pt x="32789" y="31498"/>
                    <a:pt x="39385" y="27674"/>
                    <a:pt x="39594" y="19976"/>
                  </a:cubicBezTo>
                  <a:cubicBezTo>
                    <a:pt x="39917" y="8123"/>
                    <a:pt x="28134" y="231"/>
                    <a:pt x="19879" y="7"/>
                  </a:cubicBezTo>
                  <a:cubicBezTo>
                    <a:pt x="19730" y="3"/>
                    <a:pt x="19580" y="1"/>
                    <a:pt x="19430" y="1"/>
                  </a:cubicBezTo>
                  <a:close/>
                </a:path>
              </a:pathLst>
            </a:custGeom>
            <a:solidFill>
              <a:srgbClr val="01043D"/>
            </a:solidFill>
            <a:ln>
              <a:noFill/>
            </a:ln>
          </p:spPr>
          <p:txBody>
            <a:bodyPr spcFirstLastPara="1" wrap="square" lIns="121900" tIns="121900" rIns="121900" bIns="121900" anchor="ctr" anchorCtr="0">
              <a:noAutofit/>
            </a:bodyPr>
            <a:lstStyle/>
            <a:p>
              <a:endParaRPr sz="1867">
                <a:latin typeface="+mn-lt"/>
              </a:endParaRPr>
            </a:p>
          </p:txBody>
        </p:sp>
        <p:sp>
          <p:nvSpPr>
            <p:cNvPr id="23" name="Google Shape;1934;p42"/>
            <p:cNvSpPr/>
            <p:nvPr/>
          </p:nvSpPr>
          <p:spPr>
            <a:xfrm>
              <a:off x="4804480" y="2037933"/>
              <a:ext cx="226698" cy="175998"/>
            </a:xfrm>
            <a:custGeom>
              <a:avLst/>
              <a:gdLst/>
              <a:ahLst/>
              <a:cxnLst/>
              <a:rect l="l" t="t" r="r" b="b"/>
              <a:pathLst>
                <a:path w="6403" h="4971" extrusionOk="0">
                  <a:moveTo>
                    <a:pt x="3376" y="0"/>
                  </a:moveTo>
                  <a:cubicBezTo>
                    <a:pt x="3128" y="0"/>
                    <a:pt x="2882" y="35"/>
                    <a:pt x="2646" y="107"/>
                  </a:cubicBezTo>
                  <a:cubicBezTo>
                    <a:pt x="1450" y="471"/>
                    <a:pt x="1" y="2103"/>
                    <a:pt x="410" y="3823"/>
                  </a:cubicBezTo>
                  <a:cubicBezTo>
                    <a:pt x="586" y="4557"/>
                    <a:pt x="1114" y="4971"/>
                    <a:pt x="2116" y="4971"/>
                  </a:cubicBezTo>
                  <a:cubicBezTo>
                    <a:pt x="2548" y="4971"/>
                    <a:pt x="3068" y="4894"/>
                    <a:pt x="3686" y="4732"/>
                  </a:cubicBezTo>
                  <a:cubicBezTo>
                    <a:pt x="5700" y="4206"/>
                    <a:pt x="6402" y="3299"/>
                    <a:pt x="6082" y="2139"/>
                  </a:cubicBezTo>
                  <a:cubicBezTo>
                    <a:pt x="5697" y="744"/>
                    <a:pt x="4515" y="0"/>
                    <a:pt x="3376"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24" name="Google Shape;1935;p42"/>
            <p:cNvSpPr/>
            <p:nvPr/>
          </p:nvSpPr>
          <p:spPr>
            <a:xfrm>
              <a:off x="4810889" y="2081447"/>
              <a:ext cx="218626" cy="132486"/>
            </a:xfrm>
            <a:custGeom>
              <a:avLst/>
              <a:gdLst/>
              <a:ahLst/>
              <a:cxnLst/>
              <a:rect l="l" t="t" r="r" b="b"/>
              <a:pathLst>
                <a:path w="6175" h="3742" extrusionOk="0">
                  <a:moveTo>
                    <a:pt x="914" y="1"/>
                  </a:moveTo>
                  <a:lnTo>
                    <a:pt x="914" y="1"/>
                  </a:lnTo>
                  <a:cubicBezTo>
                    <a:pt x="351" y="701"/>
                    <a:pt x="0" y="1633"/>
                    <a:pt x="229" y="2594"/>
                  </a:cubicBezTo>
                  <a:cubicBezTo>
                    <a:pt x="405" y="3328"/>
                    <a:pt x="933" y="3742"/>
                    <a:pt x="1935" y="3742"/>
                  </a:cubicBezTo>
                  <a:cubicBezTo>
                    <a:pt x="2367" y="3742"/>
                    <a:pt x="2887" y="3665"/>
                    <a:pt x="3505" y="3503"/>
                  </a:cubicBezTo>
                  <a:cubicBezTo>
                    <a:pt x="5458" y="2994"/>
                    <a:pt x="6175" y="2124"/>
                    <a:pt x="5925" y="1013"/>
                  </a:cubicBezTo>
                  <a:lnTo>
                    <a:pt x="5925" y="1013"/>
                  </a:lnTo>
                  <a:cubicBezTo>
                    <a:pt x="5526" y="1293"/>
                    <a:pt x="4975" y="1531"/>
                    <a:pt x="4253" y="1720"/>
                  </a:cubicBezTo>
                  <a:cubicBezTo>
                    <a:pt x="3635" y="1881"/>
                    <a:pt x="3115" y="1958"/>
                    <a:pt x="2683" y="1958"/>
                  </a:cubicBezTo>
                  <a:cubicBezTo>
                    <a:pt x="1681" y="1958"/>
                    <a:pt x="1153" y="1544"/>
                    <a:pt x="977" y="810"/>
                  </a:cubicBezTo>
                  <a:cubicBezTo>
                    <a:pt x="912" y="537"/>
                    <a:pt x="895" y="265"/>
                    <a:pt x="91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mn-lt"/>
              </a:endParaRPr>
            </a:p>
          </p:txBody>
        </p:sp>
        <p:sp>
          <p:nvSpPr>
            <p:cNvPr id="25" name="Google Shape;1936;p42"/>
            <p:cNvSpPr/>
            <p:nvPr/>
          </p:nvSpPr>
          <p:spPr>
            <a:xfrm>
              <a:off x="4793965" y="2019699"/>
              <a:ext cx="248897" cy="212395"/>
            </a:xfrm>
            <a:custGeom>
              <a:avLst/>
              <a:gdLst/>
              <a:ahLst/>
              <a:cxnLst/>
              <a:rect l="l" t="t" r="r" b="b"/>
              <a:pathLst>
                <a:path w="7030" h="5999" extrusionOk="0">
                  <a:moveTo>
                    <a:pt x="3667" y="1024"/>
                  </a:moveTo>
                  <a:cubicBezTo>
                    <a:pt x="4726" y="1024"/>
                    <a:pt x="5631" y="1855"/>
                    <a:pt x="5897" y="2819"/>
                  </a:cubicBezTo>
                  <a:cubicBezTo>
                    <a:pt x="5989" y="3152"/>
                    <a:pt x="5966" y="3430"/>
                    <a:pt x="5828" y="3669"/>
                  </a:cubicBezTo>
                  <a:cubicBezTo>
                    <a:pt x="5573" y="4110"/>
                    <a:pt x="4903" y="4484"/>
                    <a:pt x="3885" y="4749"/>
                  </a:cubicBezTo>
                  <a:cubicBezTo>
                    <a:pt x="3272" y="4909"/>
                    <a:pt x="2802" y="4973"/>
                    <a:pt x="2440" y="4973"/>
                  </a:cubicBezTo>
                  <a:cubicBezTo>
                    <a:pt x="1382" y="4973"/>
                    <a:pt x="1252" y="4431"/>
                    <a:pt x="1195" y="4189"/>
                  </a:cubicBezTo>
                  <a:cubicBezTo>
                    <a:pt x="860" y="2785"/>
                    <a:pt x="2096" y="1410"/>
                    <a:pt x="3061" y="1115"/>
                  </a:cubicBezTo>
                  <a:cubicBezTo>
                    <a:pt x="3080" y="1109"/>
                    <a:pt x="3099" y="1105"/>
                    <a:pt x="3118" y="1099"/>
                  </a:cubicBezTo>
                  <a:cubicBezTo>
                    <a:pt x="3303" y="1048"/>
                    <a:pt x="3487" y="1024"/>
                    <a:pt x="3667" y="1024"/>
                  </a:cubicBezTo>
                  <a:close/>
                  <a:moveTo>
                    <a:pt x="3699" y="1"/>
                  </a:moveTo>
                  <a:cubicBezTo>
                    <a:pt x="3400" y="1"/>
                    <a:pt x="3105" y="44"/>
                    <a:pt x="2826" y="129"/>
                  </a:cubicBezTo>
                  <a:cubicBezTo>
                    <a:pt x="2088" y="353"/>
                    <a:pt x="1339" y="936"/>
                    <a:pt x="820" y="1689"/>
                  </a:cubicBezTo>
                  <a:cubicBezTo>
                    <a:pt x="213" y="2569"/>
                    <a:pt x="0" y="3562"/>
                    <a:pt x="221" y="4485"/>
                  </a:cubicBezTo>
                  <a:cubicBezTo>
                    <a:pt x="462" y="5493"/>
                    <a:pt x="1187" y="5998"/>
                    <a:pt x="2383" y="5998"/>
                  </a:cubicBezTo>
                  <a:cubicBezTo>
                    <a:pt x="2871" y="5998"/>
                    <a:pt x="3437" y="5914"/>
                    <a:pt x="4081" y="5746"/>
                  </a:cubicBezTo>
                  <a:cubicBezTo>
                    <a:pt x="4121" y="5736"/>
                    <a:pt x="4160" y="5725"/>
                    <a:pt x="4199" y="5715"/>
                  </a:cubicBezTo>
                  <a:cubicBezTo>
                    <a:pt x="5465" y="5367"/>
                    <a:pt x="6278" y="4857"/>
                    <a:pt x="6682" y="4160"/>
                  </a:cubicBezTo>
                  <a:cubicBezTo>
                    <a:pt x="6969" y="3663"/>
                    <a:pt x="7030" y="3100"/>
                    <a:pt x="6862" y="2489"/>
                  </a:cubicBezTo>
                  <a:cubicBezTo>
                    <a:pt x="6403" y="824"/>
                    <a:pt x="5011" y="1"/>
                    <a:pt x="3699" y="1"/>
                  </a:cubicBezTo>
                  <a:close/>
                </a:path>
              </a:pathLst>
            </a:custGeom>
            <a:solidFill>
              <a:schemeClr val="accent4"/>
            </a:solidFill>
            <a:ln>
              <a:noFill/>
            </a:ln>
          </p:spPr>
          <p:txBody>
            <a:bodyPr spcFirstLastPara="1" wrap="square" lIns="121900" tIns="121900" rIns="121900" bIns="121900" anchor="ctr" anchorCtr="0">
              <a:noAutofit/>
            </a:bodyPr>
            <a:lstStyle/>
            <a:p>
              <a:endParaRPr sz="1867">
                <a:latin typeface="+mn-lt"/>
              </a:endParaRPr>
            </a:p>
          </p:txBody>
        </p:sp>
        <p:sp>
          <p:nvSpPr>
            <p:cNvPr id="26" name="Google Shape;1937;p42"/>
            <p:cNvSpPr/>
            <p:nvPr/>
          </p:nvSpPr>
          <p:spPr>
            <a:xfrm>
              <a:off x="4789539" y="2010706"/>
              <a:ext cx="255305" cy="218555"/>
            </a:xfrm>
            <a:custGeom>
              <a:avLst/>
              <a:gdLst/>
              <a:ahLst/>
              <a:cxnLst/>
              <a:rect l="l" t="t" r="r" b="b"/>
              <a:pathLst>
                <a:path w="7211" h="6173" extrusionOk="0">
                  <a:moveTo>
                    <a:pt x="3752" y="1201"/>
                  </a:moveTo>
                  <a:cubicBezTo>
                    <a:pt x="4773" y="1201"/>
                    <a:pt x="5649" y="2010"/>
                    <a:pt x="5903" y="2930"/>
                  </a:cubicBezTo>
                  <a:cubicBezTo>
                    <a:pt x="5988" y="3240"/>
                    <a:pt x="5969" y="3497"/>
                    <a:pt x="5842" y="3713"/>
                  </a:cubicBezTo>
                  <a:cubicBezTo>
                    <a:pt x="5599" y="4136"/>
                    <a:pt x="4946" y="4495"/>
                    <a:pt x="3953" y="4753"/>
                  </a:cubicBezTo>
                  <a:cubicBezTo>
                    <a:pt x="3388" y="4901"/>
                    <a:pt x="2912" y="4975"/>
                    <a:pt x="2528" y="4975"/>
                  </a:cubicBezTo>
                  <a:cubicBezTo>
                    <a:pt x="2189" y="4975"/>
                    <a:pt x="1921" y="4917"/>
                    <a:pt x="1729" y="4801"/>
                  </a:cubicBezTo>
                  <a:cubicBezTo>
                    <a:pt x="1460" y="4640"/>
                    <a:pt x="1403" y="4401"/>
                    <a:pt x="1370" y="4256"/>
                  </a:cubicBezTo>
                  <a:cubicBezTo>
                    <a:pt x="1045" y="2901"/>
                    <a:pt x="2242" y="1572"/>
                    <a:pt x="3176" y="1287"/>
                  </a:cubicBezTo>
                  <a:lnTo>
                    <a:pt x="3231" y="1272"/>
                  </a:lnTo>
                  <a:cubicBezTo>
                    <a:pt x="3408" y="1223"/>
                    <a:pt x="3582" y="1201"/>
                    <a:pt x="3752" y="1201"/>
                  </a:cubicBezTo>
                  <a:close/>
                  <a:moveTo>
                    <a:pt x="3750" y="1026"/>
                  </a:moveTo>
                  <a:cubicBezTo>
                    <a:pt x="3565" y="1026"/>
                    <a:pt x="3376" y="1051"/>
                    <a:pt x="3184" y="1103"/>
                  </a:cubicBezTo>
                  <a:lnTo>
                    <a:pt x="3125" y="1120"/>
                  </a:lnTo>
                  <a:cubicBezTo>
                    <a:pt x="2129" y="1424"/>
                    <a:pt x="853" y="2845"/>
                    <a:pt x="1200" y="4297"/>
                  </a:cubicBezTo>
                  <a:cubicBezTo>
                    <a:pt x="1237" y="4457"/>
                    <a:pt x="1308" y="4752"/>
                    <a:pt x="1640" y="4950"/>
                  </a:cubicBezTo>
                  <a:cubicBezTo>
                    <a:pt x="1858" y="5081"/>
                    <a:pt x="2155" y="5146"/>
                    <a:pt x="2531" y="5146"/>
                  </a:cubicBezTo>
                  <a:cubicBezTo>
                    <a:pt x="2932" y="5146"/>
                    <a:pt x="3422" y="5072"/>
                    <a:pt x="3996" y="4921"/>
                  </a:cubicBezTo>
                  <a:cubicBezTo>
                    <a:pt x="5035" y="4651"/>
                    <a:pt x="5726" y="4263"/>
                    <a:pt x="5994" y="3800"/>
                  </a:cubicBezTo>
                  <a:cubicBezTo>
                    <a:pt x="6144" y="3541"/>
                    <a:pt x="6169" y="3241"/>
                    <a:pt x="6072" y="2884"/>
                  </a:cubicBezTo>
                  <a:cubicBezTo>
                    <a:pt x="5799" y="1894"/>
                    <a:pt x="4854" y="1026"/>
                    <a:pt x="3750" y="1026"/>
                  </a:cubicBezTo>
                  <a:close/>
                  <a:moveTo>
                    <a:pt x="3793" y="175"/>
                  </a:moveTo>
                  <a:cubicBezTo>
                    <a:pt x="4310" y="175"/>
                    <a:pt x="4834" y="307"/>
                    <a:pt x="5305" y="567"/>
                  </a:cubicBezTo>
                  <a:cubicBezTo>
                    <a:pt x="5844" y="863"/>
                    <a:pt x="6552" y="1457"/>
                    <a:pt x="6868" y="2601"/>
                  </a:cubicBezTo>
                  <a:cubicBezTo>
                    <a:pt x="7030" y="3189"/>
                    <a:pt x="6972" y="3728"/>
                    <a:pt x="6696" y="4204"/>
                  </a:cubicBezTo>
                  <a:cubicBezTo>
                    <a:pt x="6304" y="4882"/>
                    <a:pt x="5510" y="5378"/>
                    <a:pt x="4266" y="5719"/>
                  </a:cubicBezTo>
                  <a:lnTo>
                    <a:pt x="4149" y="5750"/>
                  </a:lnTo>
                  <a:cubicBezTo>
                    <a:pt x="3514" y="5916"/>
                    <a:pt x="2955" y="5999"/>
                    <a:pt x="2475" y="5999"/>
                  </a:cubicBezTo>
                  <a:cubicBezTo>
                    <a:pt x="1946" y="5999"/>
                    <a:pt x="1513" y="5898"/>
                    <a:pt x="1179" y="5698"/>
                  </a:cubicBezTo>
                  <a:cubicBezTo>
                    <a:pt x="785" y="5462"/>
                    <a:pt x="521" y="5075"/>
                    <a:pt x="396" y="4553"/>
                  </a:cubicBezTo>
                  <a:cubicBezTo>
                    <a:pt x="181" y="3654"/>
                    <a:pt x="389" y="2686"/>
                    <a:pt x="981" y="1826"/>
                  </a:cubicBezTo>
                  <a:cubicBezTo>
                    <a:pt x="1490" y="1090"/>
                    <a:pt x="2222" y="519"/>
                    <a:pt x="2941" y="300"/>
                  </a:cubicBezTo>
                  <a:cubicBezTo>
                    <a:pt x="3216" y="216"/>
                    <a:pt x="3503" y="175"/>
                    <a:pt x="3793" y="175"/>
                  </a:cubicBezTo>
                  <a:close/>
                  <a:moveTo>
                    <a:pt x="3793" y="1"/>
                  </a:moveTo>
                  <a:cubicBezTo>
                    <a:pt x="3486" y="1"/>
                    <a:pt x="3182" y="45"/>
                    <a:pt x="2890" y="134"/>
                  </a:cubicBezTo>
                  <a:cubicBezTo>
                    <a:pt x="2135" y="364"/>
                    <a:pt x="1367" y="960"/>
                    <a:pt x="838" y="1728"/>
                  </a:cubicBezTo>
                  <a:cubicBezTo>
                    <a:pt x="217" y="2629"/>
                    <a:pt x="1" y="3646"/>
                    <a:pt x="226" y="4594"/>
                  </a:cubicBezTo>
                  <a:cubicBezTo>
                    <a:pt x="362" y="5164"/>
                    <a:pt x="653" y="5586"/>
                    <a:pt x="1089" y="5848"/>
                  </a:cubicBezTo>
                  <a:cubicBezTo>
                    <a:pt x="1451" y="6064"/>
                    <a:pt x="1914" y="6172"/>
                    <a:pt x="2476" y="6172"/>
                  </a:cubicBezTo>
                  <a:cubicBezTo>
                    <a:pt x="2973" y="6172"/>
                    <a:pt x="3546" y="6087"/>
                    <a:pt x="4193" y="5919"/>
                  </a:cubicBezTo>
                  <a:lnTo>
                    <a:pt x="4313" y="5887"/>
                  </a:lnTo>
                  <a:cubicBezTo>
                    <a:pt x="5603" y="5533"/>
                    <a:pt x="6431" y="5010"/>
                    <a:pt x="6848" y="4291"/>
                  </a:cubicBezTo>
                  <a:cubicBezTo>
                    <a:pt x="7148" y="3774"/>
                    <a:pt x="7210" y="3189"/>
                    <a:pt x="7036" y="2555"/>
                  </a:cubicBezTo>
                  <a:cubicBezTo>
                    <a:pt x="6778" y="1616"/>
                    <a:pt x="6193" y="855"/>
                    <a:pt x="5390" y="414"/>
                  </a:cubicBezTo>
                  <a:cubicBezTo>
                    <a:pt x="4892" y="141"/>
                    <a:pt x="4339" y="1"/>
                    <a:pt x="3793"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27" name="Google Shape;1938;p42"/>
            <p:cNvSpPr/>
            <p:nvPr/>
          </p:nvSpPr>
          <p:spPr>
            <a:xfrm>
              <a:off x="4111667" y="1847522"/>
              <a:ext cx="536386" cy="441075"/>
            </a:xfrm>
            <a:custGeom>
              <a:avLst/>
              <a:gdLst/>
              <a:ahLst/>
              <a:cxnLst/>
              <a:rect l="l" t="t" r="r" b="b"/>
              <a:pathLst>
                <a:path w="15150" h="12458" extrusionOk="0">
                  <a:moveTo>
                    <a:pt x="7538" y="1"/>
                  </a:moveTo>
                  <a:cubicBezTo>
                    <a:pt x="4458" y="1"/>
                    <a:pt x="1153" y="2542"/>
                    <a:pt x="489" y="6762"/>
                  </a:cubicBezTo>
                  <a:cubicBezTo>
                    <a:pt x="0" y="9876"/>
                    <a:pt x="1915" y="11897"/>
                    <a:pt x="6899" y="12367"/>
                  </a:cubicBezTo>
                  <a:cubicBezTo>
                    <a:pt x="7545" y="12428"/>
                    <a:pt x="8145" y="12458"/>
                    <a:pt x="8701" y="12458"/>
                  </a:cubicBezTo>
                  <a:cubicBezTo>
                    <a:pt x="12519" y="12458"/>
                    <a:pt x="14272" y="11049"/>
                    <a:pt x="14577" y="8603"/>
                  </a:cubicBezTo>
                  <a:cubicBezTo>
                    <a:pt x="15150" y="4016"/>
                    <a:pt x="11257" y="462"/>
                    <a:pt x="8283" y="51"/>
                  </a:cubicBezTo>
                  <a:cubicBezTo>
                    <a:pt x="8037" y="17"/>
                    <a:pt x="7788" y="1"/>
                    <a:pt x="7538"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28" name="Google Shape;1939;p42"/>
            <p:cNvSpPr/>
            <p:nvPr/>
          </p:nvSpPr>
          <p:spPr>
            <a:xfrm>
              <a:off x="4077218" y="1800539"/>
              <a:ext cx="604293" cy="534970"/>
            </a:xfrm>
            <a:custGeom>
              <a:avLst/>
              <a:gdLst/>
              <a:ahLst/>
              <a:cxnLst/>
              <a:rect l="l" t="t" r="r" b="b"/>
              <a:pathLst>
                <a:path w="17068" h="15110" extrusionOk="0">
                  <a:moveTo>
                    <a:pt x="8442" y="2649"/>
                  </a:moveTo>
                  <a:cubicBezTo>
                    <a:pt x="8609" y="2649"/>
                    <a:pt x="8779" y="2658"/>
                    <a:pt x="8950" y="2677"/>
                  </a:cubicBezTo>
                  <a:cubicBezTo>
                    <a:pt x="8998" y="2682"/>
                    <a:pt x="9045" y="2688"/>
                    <a:pt x="9092" y="2694"/>
                  </a:cubicBezTo>
                  <a:cubicBezTo>
                    <a:pt x="11490" y="3027"/>
                    <a:pt x="14807" y="6014"/>
                    <a:pt x="14340" y="9762"/>
                  </a:cubicBezTo>
                  <a:cubicBezTo>
                    <a:pt x="14244" y="10537"/>
                    <a:pt x="14003" y="12459"/>
                    <a:pt x="9707" y="12459"/>
                  </a:cubicBezTo>
                  <a:cubicBezTo>
                    <a:pt x="9194" y="12459"/>
                    <a:pt x="8622" y="12431"/>
                    <a:pt x="7987" y="12371"/>
                  </a:cubicBezTo>
                  <a:cubicBezTo>
                    <a:pt x="5465" y="12136"/>
                    <a:pt x="3759" y="11471"/>
                    <a:pt x="3038" y="10452"/>
                  </a:cubicBezTo>
                  <a:cubicBezTo>
                    <a:pt x="2646" y="9899"/>
                    <a:pt x="2525" y="9197"/>
                    <a:pt x="2666" y="8302"/>
                  </a:cubicBezTo>
                  <a:cubicBezTo>
                    <a:pt x="3115" y="5439"/>
                    <a:pt x="5491" y="2649"/>
                    <a:pt x="8442" y="2649"/>
                  </a:cubicBezTo>
                  <a:close/>
                  <a:moveTo>
                    <a:pt x="8530" y="0"/>
                  </a:moveTo>
                  <a:cubicBezTo>
                    <a:pt x="4991" y="0"/>
                    <a:pt x="1054" y="2816"/>
                    <a:pt x="259" y="7876"/>
                  </a:cubicBezTo>
                  <a:cubicBezTo>
                    <a:pt x="1" y="9517"/>
                    <a:pt x="284" y="10932"/>
                    <a:pt x="1099" y="12083"/>
                  </a:cubicBezTo>
                  <a:cubicBezTo>
                    <a:pt x="2241" y="13695"/>
                    <a:pt x="4326" y="14647"/>
                    <a:pt x="7463" y="14986"/>
                  </a:cubicBezTo>
                  <a:cubicBezTo>
                    <a:pt x="7560" y="14997"/>
                    <a:pt x="7658" y="15007"/>
                    <a:pt x="7755" y="15017"/>
                  </a:cubicBezTo>
                  <a:cubicBezTo>
                    <a:pt x="8413" y="15079"/>
                    <a:pt x="9035" y="15110"/>
                    <a:pt x="9622" y="15110"/>
                  </a:cubicBezTo>
                  <a:cubicBezTo>
                    <a:pt x="13946" y="15110"/>
                    <a:pt x="16344" y="13428"/>
                    <a:pt x="16760" y="10097"/>
                  </a:cubicBezTo>
                  <a:cubicBezTo>
                    <a:pt x="17067" y="7633"/>
                    <a:pt x="16313" y="5180"/>
                    <a:pt x="14637" y="3187"/>
                  </a:cubicBezTo>
                  <a:cubicBezTo>
                    <a:pt x="13203" y="1484"/>
                    <a:pt x="11253" y="315"/>
                    <a:pt x="9421" y="62"/>
                  </a:cubicBezTo>
                  <a:cubicBezTo>
                    <a:pt x="9128" y="21"/>
                    <a:pt x="8830" y="0"/>
                    <a:pt x="8530" y="0"/>
                  </a:cubicBezTo>
                  <a:close/>
                </a:path>
              </a:pathLst>
            </a:custGeom>
            <a:solidFill>
              <a:schemeClr val="accent4"/>
            </a:solidFill>
            <a:ln>
              <a:noFill/>
            </a:ln>
          </p:spPr>
          <p:txBody>
            <a:bodyPr spcFirstLastPara="1" wrap="square" lIns="121900" tIns="121900" rIns="121900" bIns="121900" anchor="ctr" anchorCtr="0">
              <a:noAutofit/>
            </a:bodyPr>
            <a:lstStyle/>
            <a:p>
              <a:endParaRPr sz="1867">
                <a:latin typeface="+mn-lt"/>
              </a:endParaRPr>
            </a:p>
          </p:txBody>
        </p:sp>
        <p:sp>
          <p:nvSpPr>
            <p:cNvPr id="29" name="Google Shape;1940;p42"/>
            <p:cNvSpPr/>
            <p:nvPr/>
          </p:nvSpPr>
          <p:spPr>
            <a:xfrm>
              <a:off x="4075943" y="1782199"/>
              <a:ext cx="609922" cy="540457"/>
            </a:xfrm>
            <a:custGeom>
              <a:avLst/>
              <a:gdLst/>
              <a:ahLst/>
              <a:cxnLst/>
              <a:rect l="l" t="t" r="r" b="b"/>
              <a:pathLst>
                <a:path w="17227" h="15265" extrusionOk="0">
                  <a:moveTo>
                    <a:pt x="8528" y="2805"/>
                  </a:moveTo>
                  <a:cubicBezTo>
                    <a:pt x="8690" y="2805"/>
                    <a:pt x="8856" y="2813"/>
                    <a:pt x="9022" y="2832"/>
                  </a:cubicBezTo>
                  <a:cubicBezTo>
                    <a:pt x="9067" y="2836"/>
                    <a:pt x="9115" y="2842"/>
                    <a:pt x="9160" y="2849"/>
                  </a:cubicBezTo>
                  <a:cubicBezTo>
                    <a:pt x="11530" y="3177"/>
                    <a:pt x="14805" y="6128"/>
                    <a:pt x="14343" y="9830"/>
                  </a:cubicBezTo>
                  <a:cubicBezTo>
                    <a:pt x="14249" y="10586"/>
                    <a:pt x="14018" y="12460"/>
                    <a:pt x="9785" y="12460"/>
                  </a:cubicBezTo>
                  <a:cubicBezTo>
                    <a:pt x="9275" y="12460"/>
                    <a:pt x="8707" y="12432"/>
                    <a:pt x="8074" y="12373"/>
                  </a:cubicBezTo>
                  <a:cubicBezTo>
                    <a:pt x="5583" y="12140"/>
                    <a:pt x="3891" y="11488"/>
                    <a:pt x="3181" y="10485"/>
                  </a:cubicBezTo>
                  <a:cubicBezTo>
                    <a:pt x="2802" y="9950"/>
                    <a:pt x="2685" y="9266"/>
                    <a:pt x="2822" y="8392"/>
                  </a:cubicBezTo>
                  <a:cubicBezTo>
                    <a:pt x="3261" y="5590"/>
                    <a:pt x="5618" y="2805"/>
                    <a:pt x="8528" y="2805"/>
                  </a:cubicBezTo>
                  <a:close/>
                  <a:moveTo>
                    <a:pt x="8527" y="2650"/>
                  </a:moveTo>
                  <a:cubicBezTo>
                    <a:pt x="5538" y="2650"/>
                    <a:pt x="3120" y="5500"/>
                    <a:pt x="2669" y="8368"/>
                  </a:cubicBezTo>
                  <a:cubicBezTo>
                    <a:pt x="2525" y="9283"/>
                    <a:pt x="2651" y="10004"/>
                    <a:pt x="3054" y="10573"/>
                  </a:cubicBezTo>
                  <a:cubicBezTo>
                    <a:pt x="3792" y="11614"/>
                    <a:pt x="5523" y="12290"/>
                    <a:pt x="8059" y="12526"/>
                  </a:cubicBezTo>
                  <a:cubicBezTo>
                    <a:pt x="8696" y="12587"/>
                    <a:pt x="9269" y="12614"/>
                    <a:pt x="9784" y="12614"/>
                  </a:cubicBezTo>
                  <a:cubicBezTo>
                    <a:pt x="14152" y="12614"/>
                    <a:pt x="14397" y="10643"/>
                    <a:pt x="14496" y="9849"/>
                  </a:cubicBezTo>
                  <a:cubicBezTo>
                    <a:pt x="14970" y="6056"/>
                    <a:pt x="11611" y="3032"/>
                    <a:pt x="9182" y="2696"/>
                  </a:cubicBezTo>
                  <a:cubicBezTo>
                    <a:pt x="9135" y="2689"/>
                    <a:pt x="9086" y="2683"/>
                    <a:pt x="9038" y="2678"/>
                  </a:cubicBezTo>
                  <a:cubicBezTo>
                    <a:pt x="8866" y="2660"/>
                    <a:pt x="8696" y="2650"/>
                    <a:pt x="8527" y="2650"/>
                  </a:cubicBezTo>
                  <a:close/>
                  <a:moveTo>
                    <a:pt x="8609" y="155"/>
                  </a:moveTo>
                  <a:cubicBezTo>
                    <a:pt x="8907" y="155"/>
                    <a:pt x="9201" y="175"/>
                    <a:pt x="9490" y="215"/>
                  </a:cubicBezTo>
                  <a:cubicBezTo>
                    <a:pt x="11304" y="467"/>
                    <a:pt x="13235" y="1625"/>
                    <a:pt x="14657" y="3316"/>
                  </a:cubicBezTo>
                  <a:cubicBezTo>
                    <a:pt x="16320" y="5291"/>
                    <a:pt x="17067" y="7723"/>
                    <a:pt x="16762" y="10165"/>
                  </a:cubicBezTo>
                  <a:cubicBezTo>
                    <a:pt x="16353" y="13452"/>
                    <a:pt x="13978" y="15109"/>
                    <a:pt x="9696" y="15109"/>
                  </a:cubicBezTo>
                  <a:cubicBezTo>
                    <a:pt x="9114" y="15109"/>
                    <a:pt x="8496" y="15078"/>
                    <a:pt x="7842" y="15017"/>
                  </a:cubicBezTo>
                  <a:cubicBezTo>
                    <a:pt x="7745" y="15008"/>
                    <a:pt x="7647" y="14998"/>
                    <a:pt x="7552" y="14988"/>
                  </a:cubicBezTo>
                  <a:cubicBezTo>
                    <a:pt x="4436" y="14650"/>
                    <a:pt x="2372" y="13711"/>
                    <a:pt x="1241" y="12116"/>
                  </a:cubicBezTo>
                  <a:cubicBezTo>
                    <a:pt x="438" y="10983"/>
                    <a:pt x="160" y="9587"/>
                    <a:pt x="415" y="7966"/>
                  </a:cubicBezTo>
                  <a:cubicBezTo>
                    <a:pt x="1205" y="2941"/>
                    <a:pt x="5108" y="155"/>
                    <a:pt x="8609" y="155"/>
                  </a:cubicBezTo>
                  <a:close/>
                  <a:moveTo>
                    <a:pt x="8616" y="1"/>
                  </a:moveTo>
                  <a:cubicBezTo>
                    <a:pt x="5044" y="1"/>
                    <a:pt x="1065" y="2830"/>
                    <a:pt x="263" y="7942"/>
                  </a:cubicBezTo>
                  <a:cubicBezTo>
                    <a:pt x="1" y="9603"/>
                    <a:pt x="288" y="11037"/>
                    <a:pt x="1115" y="12204"/>
                  </a:cubicBezTo>
                  <a:cubicBezTo>
                    <a:pt x="2273" y="13839"/>
                    <a:pt x="4372" y="14798"/>
                    <a:pt x="7535" y="15141"/>
                  </a:cubicBezTo>
                  <a:cubicBezTo>
                    <a:pt x="7632" y="15152"/>
                    <a:pt x="7730" y="15161"/>
                    <a:pt x="7827" y="15170"/>
                  </a:cubicBezTo>
                  <a:cubicBezTo>
                    <a:pt x="8489" y="15233"/>
                    <a:pt x="9114" y="15265"/>
                    <a:pt x="9705" y="15265"/>
                  </a:cubicBezTo>
                  <a:cubicBezTo>
                    <a:pt x="14072" y="15265"/>
                    <a:pt x="16495" y="13561"/>
                    <a:pt x="16916" y="10184"/>
                  </a:cubicBezTo>
                  <a:cubicBezTo>
                    <a:pt x="17226" y="7699"/>
                    <a:pt x="16466" y="5225"/>
                    <a:pt x="14775" y="3216"/>
                  </a:cubicBezTo>
                  <a:cubicBezTo>
                    <a:pt x="13330" y="1497"/>
                    <a:pt x="11362" y="319"/>
                    <a:pt x="9512" y="62"/>
                  </a:cubicBezTo>
                  <a:cubicBezTo>
                    <a:pt x="9218" y="21"/>
                    <a:pt x="8918" y="1"/>
                    <a:pt x="8616"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30" name="Google Shape;1941;p42"/>
            <p:cNvSpPr/>
            <p:nvPr/>
          </p:nvSpPr>
          <p:spPr>
            <a:xfrm>
              <a:off x="3914034" y="1147378"/>
              <a:ext cx="1521990" cy="852906"/>
            </a:xfrm>
            <a:custGeom>
              <a:avLst/>
              <a:gdLst/>
              <a:ahLst/>
              <a:cxnLst/>
              <a:rect l="l" t="t" r="r" b="b"/>
              <a:pathLst>
                <a:path w="42988" h="24090" extrusionOk="0">
                  <a:moveTo>
                    <a:pt x="20589" y="0"/>
                  </a:moveTo>
                  <a:cubicBezTo>
                    <a:pt x="10995" y="0"/>
                    <a:pt x="900" y="8065"/>
                    <a:pt x="138" y="20385"/>
                  </a:cubicBezTo>
                  <a:cubicBezTo>
                    <a:pt x="0" y="22621"/>
                    <a:pt x="62" y="23445"/>
                    <a:pt x="438" y="23445"/>
                  </a:cubicBezTo>
                  <a:cubicBezTo>
                    <a:pt x="1492" y="23445"/>
                    <a:pt x="5010" y="16966"/>
                    <a:pt x="13484" y="16966"/>
                  </a:cubicBezTo>
                  <a:cubicBezTo>
                    <a:pt x="13534" y="16966"/>
                    <a:pt x="13584" y="16967"/>
                    <a:pt x="13635" y="16967"/>
                  </a:cubicBezTo>
                  <a:cubicBezTo>
                    <a:pt x="25068" y="17071"/>
                    <a:pt x="35756" y="24089"/>
                    <a:pt x="40322" y="24089"/>
                  </a:cubicBezTo>
                  <a:cubicBezTo>
                    <a:pt x="41764" y="24089"/>
                    <a:pt x="42595" y="23389"/>
                    <a:pt x="42645" y="21548"/>
                  </a:cubicBezTo>
                  <a:cubicBezTo>
                    <a:pt x="42987" y="9009"/>
                    <a:pt x="29900" y="247"/>
                    <a:pt x="21055" y="7"/>
                  </a:cubicBezTo>
                  <a:cubicBezTo>
                    <a:pt x="20900" y="2"/>
                    <a:pt x="20745" y="0"/>
                    <a:pt x="20589" y="0"/>
                  </a:cubicBezTo>
                  <a:close/>
                </a:path>
              </a:pathLst>
            </a:custGeom>
            <a:solidFill>
              <a:schemeClr val="accent4"/>
            </a:solidFill>
            <a:ln>
              <a:noFill/>
            </a:ln>
          </p:spPr>
          <p:txBody>
            <a:bodyPr spcFirstLastPara="1" wrap="square" lIns="121900" tIns="121900" rIns="121900" bIns="121900" anchor="ctr" anchorCtr="0">
              <a:noAutofit/>
            </a:bodyPr>
            <a:lstStyle/>
            <a:p>
              <a:endParaRPr sz="1867">
                <a:latin typeface="+mn-lt"/>
              </a:endParaRPr>
            </a:p>
          </p:txBody>
        </p:sp>
        <p:sp>
          <p:nvSpPr>
            <p:cNvPr id="31" name="Google Shape;1942;p42"/>
            <p:cNvSpPr/>
            <p:nvPr/>
          </p:nvSpPr>
          <p:spPr>
            <a:xfrm>
              <a:off x="3911201" y="1144510"/>
              <a:ext cx="1521034" cy="858748"/>
            </a:xfrm>
            <a:custGeom>
              <a:avLst/>
              <a:gdLst/>
              <a:ahLst/>
              <a:cxnLst/>
              <a:rect l="l" t="t" r="r" b="b"/>
              <a:pathLst>
                <a:path w="42961" h="24255" extrusionOk="0">
                  <a:moveTo>
                    <a:pt x="20674" y="162"/>
                  </a:moveTo>
                  <a:cubicBezTo>
                    <a:pt x="20827" y="162"/>
                    <a:pt x="20980" y="164"/>
                    <a:pt x="21133" y="168"/>
                  </a:cubicBezTo>
                  <a:cubicBezTo>
                    <a:pt x="25694" y="292"/>
                    <a:pt x="31131" y="2645"/>
                    <a:pt x="35322" y="6308"/>
                  </a:cubicBezTo>
                  <a:cubicBezTo>
                    <a:pt x="40197" y="10568"/>
                    <a:pt x="42797" y="16008"/>
                    <a:pt x="42644" y="21627"/>
                  </a:cubicBezTo>
                  <a:cubicBezTo>
                    <a:pt x="42615" y="22684"/>
                    <a:pt x="42327" y="23379"/>
                    <a:pt x="41763" y="23752"/>
                  </a:cubicBezTo>
                  <a:cubicBezTo>
                    <a:pt x="41412" y="23984"/>
                    <a:pt x="40955" y="24087"/>
                    <a:pt x="40407" y="24087"/>
                  </a:cubicBezTo>
                  <a:cubicBezTo>
                    <a:pt x="38630" y="24087"/>
                    <a:pt x="35886" y="23007"/>
                    <a:pt x="32616" y="21720"/>
                  </a:cubicBezTo>
                  <a:cubicBezTo>
                    <a:pt x="27310" y="19631"/>
                    <a:pt x="20706" y="17031"/>
                    <a:pt x="13716" y="16968"/>
                  </a:cubicBezTo>
                  <a:cubicBezTo>
                    <a:pt x="13664" y="16968"/>
                    <a:pt x="13613" y="16967"/>
                    <a:pt x="13562" y="16967"/>
                  </a:cubicBezTo>
                  <a:cubicBezTo>
                    <a:pt x="7267" y="16967"/>
                    <a:pt x="3735" y="20482"/>
                    <a:pt x="1832" y="22378"/>
                  </a:cubicBezTo>
                  <a:cubicBezTo>
                    <a:pt x="1238" y="22969"/>
                    <a:pt x="761" y="23446"/>
                    <a:pt x="520" y="23446"/>
                  </a:cubicBezTo>
                  <a:cubicBezTo>
                    <a:pt x="499" y="23446"/>
                    <a:pt x="479" y="23442"/>
                    <a:pt x="461" y="23434"/>
                  </a:cubicBezTo>
                  <a:cubicBezTo>
                    <a:pt x="166" y="23301"/>
                    <a:pt x="208" y="21932"/>
                    <a:pt x="299" y="20472"/>
                  </a:cubicBezTo>
                  <a:cubicBezTo>
                    <a:pt x="658" y="14668"/>
                    <a:pt x="3170" y="9366"/>
                    <a:pt x="7372" y="5542"/>
                  </a:cubicBezTo>
                  <a:cubicBezTo>
                    <a:pt x="11149" y="2106"/>
                    <a:pt x="15979" y="162"/>
                    <a:pt x="20674" y="162"/>
                  </a:cubicBezTo>
                  <a:close/>
                  <a:moveTo>
                    <a:pt x="20677" y="0"/>
                  </a:moveTo>
                  <a:cubicBezTo>
                    <a:pt x="15936" y="0"/>
                    <a:pt x="11071" y="1960"/>
                    <a:pt x="7264" y="5422"/>
                  </a:cubicBezTo>
                  <a:cubicBezTo>
                    <a:pt x="3030" y="9275"/>
                    <a:pt x="499" y="14616"/>
                    <a:pt x="138" y="20461"/>
                  </a:cubicBezTo>
                  <a:cubicBezTo>
                    <a:pt x="1" y="22674"/>
                    <a:pt x="64" y="23431"/>
                    <a:pt x="394" y="23581"/>
                  </a:cubicBezTo>
                  <a:cubicBezTo>
                    <a:pt x="434" y="23599"/>
                    <a:pt x="475" y="23608"/>
                    <a:pt x="519" y="23608"/>
                  </a:cubicBezTo>
                  <a:cubicBezTo>
                    <a:pt x="825" y="23608"/>
                    <a:pt x="1248" y="23186"/>
                    <a:pt x="1945" y="22492"/>
                  </a:cubicBezTo>
                  <a:cubicBezTo>
                    <a:pt x="3833" y="20613"/>
                    <a:pt x="7344" y="17128"/>
                    <a:pt x="13569" y="17128"/>
                  </a:cubicBezTo>
                  <a:cubicBezTo>
                    <a:pt x="13618" y="17128"/>
                    <a:pt x="13666" y="17128"/>
                    <a:pt x="13715" y="17128"/>
                  </a:cubicBezTo>
                  <a:cubicBezTo>
                    <a:pt x="20674" y="17191"/>
                    <a:pt x="27263" y="19785"/>
                    <a:pt x="32557" y="21870"/>
                  </a:cubicBezTo>
                  <a:cubicBezTo>
                    <a:pt x="35939" y="23201"/>
                    <a:pt x="38614" y="24255"/>
                    <a:pt x="40395" y="24255"/>
                  </a:cubicBezTo>
                  <a:cubicBezTo>
                    <a:pt x="40979" y="24255"/>
                    <a:pt x="41468" y="24141"/>
                    <a:pt x="41853" y="23886"/>
                  </a:cubicBezTo>
                  <a:cubicBezTo>
                    <a:pt x="42463" y="23482"/>
                    <a:pt x="42775" y="22745"/>
                    <a:pt x="42805" y="21631"/>
                  </a:cubicBezTo>
                  <a:cubicBezTo>
                    <a:pt x="42960" y="15964"/>
                    <a:pt x="40340" y="10478"/>
                    <a:pt x="35428" y="6185"/>
                  </a:cubicBezTo>
                  <a:cubicBezTo>
                    <a:pt x="31210" y="2500"/>
                    <a:pt x="25735" y="132"/>
                    <a:pt x="21137" y="6"/>
                  </a:cubicBezTo>
                  <a:cubicBezTo>
                    <a:pt x="20984" y="2"/>
                    <a:pt x="20831" y="0"/>
                    <a:pt x="20677"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32" name="Google Shape;1943;p42"/>
            <p:cNvSpPr/>
            <p:nvPr/>
          </p:nvSpPr>
          <p:spPr>
            <a:xfrm>
              <a:off x="3914034" y="1645144"/>
              <a:ext cx="1510554" cy="355148"/>
            </a:xfrm>
            <a:custGeom>
              <a:avLst/>
              <a:gdLst/>
              <a:ahLst/>
              <a:cxnLst/>
              <a:rect l="l" t="t" r="r" b="b"/>
              <a:pathLst>
                <a:path w="42665" h="10031" extrusionOk="0">
                  <a:moveTo>
                    <a:pt x="13486" y="0"/>
                  </a:moveTo>
                  <a:cubicBezTo>
                    <a:pt x="5010" y="0"/>
                    <a:pt x="1492" y="6479"/>
                    <a:pt x="438" y="6479"/>
                  </a:cubicBezTo>
                  <a:cubicBezTo>
                    <a:pt x="306" y="6479"/>
                    <a:pt x="213" y="6377"/>
                    <a:pt x="153" y="6149"/>
                  </a:cubicBezTo>
                  <a:cubicBezTo>
                    <a:pt x="149" y="6208"/>
                    <a:pt x="142" y="6266"/>
                    <a:pt x="138" y="6326"/>
                  </a:cubicBezTo>
                  <a:cubicBezTo>
                    <a:pt x="0" y="8562"/>
                    <a:pt x="62" y="9386"/>
                    <a:pt x="438" y="9386"/>
                  </a:cubicBezTo>
                  <a:cubicBezTo>
                    <a:pt x="1492" y="9386"/>
                    <a:pt x="5010" y="2907"/>
                    <a:pt x="13484" y="2907"/>
                  </a:cubicBezTo>
                  <a:cubicBezTo>
                    <a:pt x="13534" y="2907"/>
                    <a:pt x="13584" y="2908"/>
                    <a:pt x="13635" y="2908"/>
                  </a:cubicBezTo>
                  <a:cubicBezTo>
                    <a:pt x="25068" y="3012"/>
                    <a:pt x="35756" y="10030"/>
                    <a:pt x="40322" y="10030"/>
                  </a:cubicBezTo>
                  <a:cubicBezTo>
                    <a:pt x="41764" y="10030"/>
                    <a:pt x="42595" y="9330"/>
                    <a:pt x="42645" y="7489"/>
                  </a:cubicBezTo>
                  <a:cubicBezTo>
                    <a:pt x="42665" y="6755"/>
                    <a:pt x="42637" y="6035"/>
                    <a:pt x="42568" y="5329"/>
                  </a:cubicBezTo>
                  <a:cubicBezTo>
                    <a:pt x="42331" y="6614"/>
                    <a:pt x="41546" y="7121"/>
                    <a:pt x="40319" y="7121"/>
                  </a:cubicBezTo>
                  <a:cubicBezTo>
                    <a:pt x="35754" y="7121"/>
                    <a:pt x="25068" y="105"/>
                    <a:pt x="13635" y="1"/>
                  </a:cubicBezTo>
                  <a:cubicBezTo>
                    <a:pt x="13585" y="1"/>
                    <a:pt x="13535" y="0"/>
                    <a:pt x="13486" y="0"/>
                  </a:cubicBezTo>
                  <a:close/>
                </a:path>
              </a:pathLst>
            </a:custGeom>
            <a:solidFill>
              <a:srgbClr val="FF8B00"/>
            </a:solidFill>
            <a:ln>
              <a:noFill/>
            </a:ln>
          </p:spPr>
          <p:txBody>
            <a:bodyPr spcFirstLastPara="1" wrap="square" lIns="121900" tIns="121900" rIns="121900" bIns="121900" anchor="ctr" anchorCtr="0">
              <a:noAutofit/>
            </a:bodyPr>
            <a:lstStyle/>
            <a:p>
              <a:endParaRPr sz="1867">
                <a:latin typeface="+mn-lt"/>
              </a:endParaRPr>
            </a:p>
          </p:txBody>
        </p:sp>
        <p:sp>
          <p:nvSpPr>
            <p:cNvPr id="33" name="Google Shape;1944;p42"/>
            <p:cNvSpPr/>
            <p:nvPr/>
          </p:nvSpPr>
          <p:spPr>
            <a:xfrm>
              <a:off x="3914034" y="1622910"/>
              <a:ext cx="1510554" cy="355112"/>
            </a:xfrm>
            <a:custGeom>
              <a:avLst/>
              <a:gdLst/>
              <a:ahLst/>
              <a:cxnLst/>
              <a:rect l="l" t="t" r="r" b="b"/>
              <a:pathLst>
                <a:path w="42665" h="10030" extrusionOk="0">
                  <a:moveTo>
                    <a:pt x="13484" y="0"/>
                  </a:moveTo>
                  <a:cubicBezTo>
                    <a:pt x="5009" y="0"/>
                    <a:pt x="1492" y="6477"/>
                    <a:pt x="438" y="6477"/>
                  </a:cubicBezTo>
                  <a:cubicBezTo>
                    <a:pt x="306" y="6477"/>
                    <a:pt x="213" y="6376"/>
                    <a:pt x="153" y="6148"/>
                  </a:cubicBezTo>
                  <a:cubicBezTo>
                    <a:pt x="149" y="6207"/>
                    <a:pt x="142" y="6265"/>
                    <a:pt x="138" y="6326"/>
                  </a:cubicBezTo>
                  <a:cubicBezTo>
                    <a:pt x="0" y="8561"/>
                    <a:pt x="62" y="9386"/>
                    <a:pt x="438" y="9386"/>
                  </a:cubicBezTo>
                  <a:cubicBezTo>
                    <a:pt x="1491" y="9386"/>
                    <a:pt x="5009" y="2907"/>
                    <a:pt x="13484" y="2907"/>
                  </a:cubicBezTo>
                  <a:cubicBezTo>
                    <a:pt x="13534" y="2907"/>
                    <a:pt x="13584" y="2907"/>
                    <a:pt x="13635" y="2908"/>
                  </a:cubicBezTo>
                  <a:cubicBezTo>
                    <a:pt x="25068" y="3010"/>
                    <a:pt x="35756" y="10029"/>
                    <a:pt x="40321" y="10029"/>
                  </a:cubicBezTo>
                  <a:cubicBezTo>
                    <a:pt x="41764" y="10029"/>
                    <a:pt x="42595" y="9329"/>
                    <a:pt x="42645" y="7488"/>
                  </a:cubicBezTo>
                  <a:cubicBezTo>
                    <a:pt x="42665" y="6755"/>
                    <a:pt x="42637" y="6035"/>
                    <a:pt x="42568" y="5328"/>
                  </a:cubicBezTo>
                  <a:cubicBezTo>
                    <a:pt x="42331" y="6613"/>
                    <a:pt x="41546" y="7120"/>
                    <a:pt x="40319" y="7120"/>
                  </a:cubicBezTo>
                  <a:cubicBezTo>
                    <a:pt x="35754" y="7120"/>
                    <a:pt x="25068" y="104"/>
                    <a:pt x="13635" y="1"/>
                  </a:cubicBezTo>
                  <a:cubicBezTo>
                    <a:pt x="13584" y="0"/>
                    <a:pt x="13534" y="0"/>
                    <a:pt x="13484" y="0"/>
                  </a:cubicBezTo>
                  <a:close/>
                </a:path>
              </a:pathLst>
            </a:custGeom>
            <a:solidFill>
              <a:schemeClr val="accent5"/>
            </a:solidFill>
            <a:ln>
              <a:noFill/>
            </a:ln>
          </p:spPr>
          <p:txBody>
            <a:bodyPr spcFirstLastPara="1" wrap="square" lIns="121900" tIns="121900" rIns="121900" bIns="121900" anchor="ctr" anchorCtr="0">
              <a:noAutofit/>
            </a:bodyPr>
            <a:lstStyle/>
            <a:p>
              <a:endParaRPr sz="1867">
                <a:latin typeface="+mn-lt"/>
              </a:endParaRPr>
            </a:p>
          </p:txBody>
        </p:sp>
        <p:sp>
          <p:nvSpPr>
            <p:cNvPr id="34" name="Google Shape;1945;p42"/>
            <p:cNvSpPr/>
            <p:nvPr/>
          </p:nvSpPr>
          <p:spPr>
            <a:xfrm>
              <a:off x="3915415" y="1714681"/>
              <a:ext cx="1508784" cy="285612"/>
            </a:xfrm>
            <a:custGeom>
              <a:avLst/>
              <a:gdLst/>
              <a:ahLst/>
              <a:cxnLst/>
              <a:rect l="l" t="t" r="r" b="b"/>
              <a:pathLst>
                <a:path w="42615" h="8067" extrusionOk="0">
                  <a:moveTo>
                    <a:pt x="13445" y="0"/>
                  </a:moveTo>
                  <a:cubicBezTo>
                    <a:pt x="4971" y="0"/>
                    <a:pt x="1452" y="6478"/>
                    <a:pt x="399" y="6478"/>
                  </a:cubicBezTo>
                  <a:cubicBezTo>
                    <a:pt x="184" y="6478"/>
                    <a:pt x="72" y="6208"/>
                    <a:pt x="41" y="5559"/>
                  </a:cubicBezTo>
                  <a:lnTo>
                    <a:pt x="41" y="5559"/>
                  </a:lnTo>
                  <a:cubicBezTo>
                    <a:pt x="0" y="6898"/>
                    <a:pt x="101" y="7420"/>
                    <a:pt x="400" y="7420"/>
                  </a:cubicBezTo>
                  <a:cubicBezTo>
                    <a:pt x="1453" y="7420"/>
                    <a:pt x="4971" y="943"/>
                    <a:pt x="13445" y="943"/>
                  </a:cubicBezTo>
                  <a:cubicBezTo>
                    <a:pt x="13495" y="943"/>
                    <a:pt x="13545" y="944"/>
                    <a:pt x="13596" y="944"/>
                  </a:cubicBezTo>
                  <a:cubicBezTo>
                    <a:pt x="25029" y="1048"/>
                    <a:pt x="35717" y="8066"/>
                    <a:pt x="40283" y="8066"/>
                  </a:cubicBezTo>
                  <a:cubicBezTo>
                    <a:pt x="41725" y="8066"/>
                    <a:pt x="42556" y="7366"/>
                    <a:pt x="42606" y="5525"/>
                  </a:cubicBezTo>
                  <a:cubicBezTo>
                    <a:pt x="42614" y="5216"/>
                    <a:pt x="42612" y="4910"/>
                    <a:pt x="42604" y="4606"/>
                  </a:cubicBezTo>
                  <a:cubicBezTo>
                    <a:pt x="42547" y="6428"/>
                    <a:pt x="41717" y="7122"/>
                    <a:pt x="40281" y="7122"/>
                  </a:cubicBezTo>
                  <a:cubicBezTo>
                    <a:pt x="35716" y="7122"/>
                    <a:pt x="25029" y="104"/>
                    <a:pt x="13596" y="1"/>
                  </a:cubicBezTo>
                  <a:cubicBezTo>
                    <a:pt x="13545" y="0"/>
                    <a:pt x="13495" y="0"/>
                    <a:pt x="13445" y="0"/>
                  </a:cubicBezTo>
                  <a:close/>
                </a:path>
              </a:pathLst>
            </a:custGeom>
            <a:solidFill>
              <a:srgbClr val="354622">
                <a:alpha val="27910"/>
              </a:srgbClr>
            </a:solidFill>
            <a:ln>
              <a:noFill/>
            </a:ln>
          </p:spPr>
          <p:txBody>
            <a:bodyPr spcFirstLastPara="1" wrap="square" lIns="121900" tIns="121900" rIns="121900" bIns="121900" anchor="ctr" anchorCtr="0">
              <a:noAutofit/>
            </a:bodyPr>
            <a:lstStyle/>
            <a:p>
              <a:endParaRPr sz="1867">
                <a:latin typeface="+mn-lt"/>
              </a:endParaRPr>
            </a:p>
          </p:txBody>
        </p:sp>
        <p:sp>
          <p:nvSpPr>
            <p:cNvPr id="35" name="Google Shape;1946;p42"/>
            <p:cNvSpPr/>
            <p:nvPr/>
          </p:nvSpPr>
          <p:spPr>
            <a:xfrm>
              <a:off x="3911201" y="1642277"/>
              <a:ext cx="1516255" cy="360989"/>
            </a:xfrm>
            <a:custGeom>
              <a:avLst/>
              <a:gdLst/>
              <a:ahLst/>
              <a:cxnLst/>
              <a:rect l="l" t="t" r="r" b="b"/>
              <a:pathLst>
                <a:path w="42826" h="10196" extrusionOk="0">
                  <a:moveTo>
                    <a:pt x="13563" y="162"/>
                  </a:moveTo>
                  <a:cubicBezTo>
                    <a:pt x="13613" y="162"/>
                    <a:pt x="13663" y="162"/>
                    <a:pt x="13715" y="164"/>
                  </a:cubicBezTo>
                  <a:cubicBezTo>
                    <a:pt x="20674" y="226"/>
                    <a:pt x="27262" y="2818"/>
                    <a:pt x="32555" y="4902"/>
                  </a:cubicBezTo>
                  <a:cubicBezTo>
                    <a:pt x="35946" y="6237"/>
                    <a:pt x="38612" y="7286"/>
                    <a:pt x="40389" y="7286"/>
                  </a:cubicBezTo>
                  <a:cubicBezTo>
                    <a:pt x="40915" y="7286"/>
                    <a:pt x="41363" y="7194"/>
                    <a:pt x="41729" y="6991"/>
                  </a:cubicBezTo>
                  <a:cubicBezTo>
                    <a:pt x="42144" y="6762"/>
                    <a:pt x="42433" y="6399"/>
                    <a:pt x="42608" y="5890"/>
                  </a:cubicBezTo>
                  <a:cubicBezTo>
                    <a:pt x="42647" y="6452"/>
                    <a:pt x="42659" y="7015"/>
                    <a:pt x="42644" y="7568"/>
                  </a:cubicBezTo>
                  <a:cubicBezTo>
                    <a:pt x="42615" y="8625"/>
                    <a:pt x="42327" y="9320"/>
                    <a:pt x="41763" y="9693"/>
                  </a:cubicBezTo>
                  <a:cubicBezTo>
                    <a:pt x="41412" y="9925"/>
                    <a:pt x="40955" y="10028"/>
                    <a:pt x="40407" y="10028"/>
                  </a:cubicBezTo>
                  <a:cubicBezTo>
                    <a:pt x="38630" y="10028"/>
                    <a:pt x="35886" y="8948"/>
                    <a:pt x="32616" y="7661"/>
                  </a:cubicBezTo>
                  <a:cubicBezTo>
                    <a:pt x="27310" y="5572"/>
                    <a:pt x="20706" y="2972"/>
                    <a:pt x="13716" y="2909"/>
                  </a:cubicBezTo>
                  <a:cubicBezTo>
                    <a:pt x="13664" y="2909"/>
                    <a:pt x="13613" y="2908"/>
                    <a:pt x="13562" y="2908"/>
                  </a:cubicBezTo>
                  <a:cubicBezTo>
                    <a:pt x="7267" y="2908"/>
                    <a:pt x="3735" y="6423"/>
                    <a:pt x="1832" y="8319"/>
                  </a:cubicBezTo>
                  <a:cubicBezTo>
                    <a:pt x="1238" y="8910"/>
                    <a:pt x="761" y="9387"/>
                    <a:pt x="520" y="9387"/>
                  </a:cubicBezTo>
                  <a:cubicBezTo>
                    <a:pt x="499" y="9387"/>
                    <a:pt x="479" y="9383"/>
                    <a:pt x="461" y="9375"/>
                  </a:cubicBezTo>
                  <a:cubicBezTo>
                    <a:pt x="174" y="9245"/>
                    <a:pt x="206" y="7949"/>
                    <a:pt x="290" y="6537"/>
                  </a:cubicBezTo>
                  <a:lnTo>
                    <a:pt x="290" y="6537"/>
                  </a:lnTo>
                  <a:cubicBezTo>
                    <a:pt x="332" y="6584"/>
                    <a:pt x="381" y="6614"/>
                    <a:pt x="437" y="6629"/>
                  </a:cubicBezTo>
                  <a:cubicBezTo>
                    <a:pt x="462" y="6636"/>
                    <a:pt x="489" y="6639"/>
                    <a:pt x="516" y="6639"/>
                  </a:cubicBezTo>
                  <a:cubicBezTo>
                    <a:pt x="825" y="6639"/>
                    <a:pt x="1261" y="6207"/>
                    <a:pt x="1945" y="5526"/>
                  </a:cubicBezTo>
                  <a:cubicBezTo>
                    <a:pt x="3833" y="3646"/>
                    <a:pt x="7332" y="162"/>
                    <a:pt x="13563" y="162"/>
                  </a:cubicBezTo>
                  <a:close/>
                  <a:moveTo>
                    <a:pt x="13562" y="1"/>
                  </a:moveTo>
                  <a:cubicBezTo>
                    <a:pt x="7265" y="1"/>
                    <a:pt x="3735" y="3516"/>
                    <a:pt x="1832" y="5411"/>
                  </a:cubicBezTo>
                  <a:cubicBezTo>
                    <a:pt x="1236" y="6005"/>
                    <a:pt x="759" y="6479"/>
                    <a:pt x="518" y="6479"/>
                  </a:cubicBezTo>
                  <a:cubicBezTo>
                    <a:pt x="504" y="6479"/>
                    <a:pt x="491" y="6477"/>
                    <a:pt x="479" y="6474"/>
                  </a:cubicBezTo>
                  <a:cubicBezTo>
                    <a:pt x="409" y="6454"/>
                    <a:pt x="352" y="6366"/>
                    <a:pt x="311" y="6209"/>
                  </a:cubicBezTo>
                  <a:cubicBezTo>
                    <a:pt x="302" y="6174"/>
                    <a:pt x="274" y="6149"/>
                    <a:pt x="237" y="6149"/>
                  </a:cubicBezTo>
                  <a:cubicBezTo>
                    <a:pt x="233" y="6149"/>
                    <a:pt x="229" y="6149"/>
                    <a:pt x="225" y="6150"/>
                  </a:cubicBezTo>
                  <a:cubicBezTo>
                    <a:pt x="187" y="6153"/>
                    <a:pt x="156" y="6185"/>
                    <a:pt x="153" y="6224"/>
                  </a:cubicBezTo>
                  <a:cubicBezTo>
                    <a:pt x="151" y="6252"/>
                    <a:pt x="149" y="6280"/>
                    <a:pt x="145" y="6307"/>
                  </a:cubicBezTo>
                  <a:cubicBezTo>
                    <a:pt x="143" y="6338"/>
                    <a:pt x="139" y="6371"/>
                    <a:pt x="138" y="6402"/>
                  </a:cubicBezTo>
                  <a:cubicBezTo>
                    <a:pt x="1" y="8615"/>
                    <a:pt x="64" y="9372"/>
                    <a:pt x="394" y="9522"/>
                  </a:cubicBezTo>
                  <a:cubicBezTo>
                    <a:pt x="434" y="9540"/>
                    <a:pt x="475" y="9549"/>
                    <a:pt x="519" y="9549"/>
                  </a:cubicBezTo>
                  <a:cubicBezTo>
                    <a:pt x="825" y="9549"/>
                    <a:pt x="1248" y="9127"/>
                    <a:pt x="1945" y="8433"/>
                  </a:cubicBezTo>
                  <a:cubicBezTo>
                    <a:pt x="3833" y="6554"/>
                    <a:pt x="7344" y="3069"/>
                    <a:pt x="13569" y="3069"/>
                  </a:cubicBezTo>
                  <a:cubicBezTo>
                    <a:pt x="13618" y="3069"/>
                    <a:pt x="13666" y="3069"/>
                    <a:pt x="13715" y="3069"/>
                  </a:cubicBezTo>
                  <a:cubicBezTo>
                    <a:pt x="20674" y="3132"/>
                    <a:pt x="27263" y="5726"/>
                    <a:pt x="32557" y="7811"/>
                  </a:cubicBezTo>
                  <a:cubicBezTo>
                    <a:pt x="35939" y="9142"/>
                    <a:pt x="38614" y="10196"/>
                    <a:pt x="40395" y="10196"/>
                  </a:cubicBezTo>
                  <a:cubicBezTo>
                    <a:pt x="40979" y="10196"/>
                    <a:pt x="41468" y="10082"/>
                    <a:pt x="41853" y="9827"/>
                  </a:cubicBezTo>
                  <a:cubicBezTo>
                    <a:pt x="42463" y="9423"/>
                    <a:pt x="42775" y="8686"/>
                    <a:pt x="42805" y="7572"/>
                  </a:cubicBezTo>
                  <a:cubicBezTo>
                    <a:pt x="42825" y="6858"/>
                    <a:pt x="42800" y="6128"/>
                    <a:pt x="42729" y="5402"/>
                  </a:cubicBezTo>
                  <a:cubicBezTo>
                    <a:pt x="42725" y="5362"/>
                    <a:pt x="42693" y="5331"/>
                    <a:pt x="42652" y="5328"/>
                  </a:cubicBezTo>
                  <a:lnTo>
                    <a:pt x="42648" y="5328"/>
                  </a:lnTo>
                  <a:cubicBezTo>
                    <a:pt x="42610" y="5328"/>
                    <a:pt x="42576" y="5356"/>
                    <a:pt x="42569" y="5395"/>
                  </a:cubicBezTo>
                  <a:cubicBezTo>
                    <a:pt x="42438" y="6104"/>
                    <a:pt x="42138" y="6580"/>
                    <a:pt x="41650" y="6850"/>
                  </a:cubicBezTo>
                  <a:cubicBezTo>
                    <a:pt x="41316" y="7036"/>
                    <a:pt x="40897" y="7119"/>
                    <a:pt x="40403" y="7119"/>
                  </a:cubicBezTo>
                  <a:cubicBezTo>
                    <a:pt x="38630" y="7119"/>
                    <a:pt x="35892" y="6042"/>
                    <a:pt x="32614" y="4751"/>
                  </a:cubicBezTo>
                  <a:cubicBezTo>
                    <a:pt x="27308" y="2663"/>
                    <a:pt x="20705" y="65"/>
                    <a:pt x="13716" y="2"/>
                  </a:cubicBezTo>
                  <a:cubicBezTo>
                    <a:pt x="13664" y="2"/>
                    <a:pt x="13613" y="1"/>
                    <a:pt x="13562"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36" name="Google Shape;1947;p42"/>
            <p:cNvSpPr/>
            <p:nvPr/>
          </p:nvSpPr>
          <p:spPr>
            <a:xfrm>
              <a:off x="3962539" y="1786023"/>
              <a:ext cx="596008" cy="488447"/>
            </a:xfrm>
            <a:custGeom>
              <a:avLst/>
              <a:gdLst/>
              <a:ahLst/>
              <a:cxnLst/>
              <a:rect l="l" t="t" r="r" b="b"/>
              <a:pathLst>
                <a:path w="16834" h="13796" extrusionOk="0">
                  <a:moveTo>
                    <a:pt x="8416" y="0"/>
                  </a:moveTo>
                  <a:cubicBezTo>
                    <a:pt x="3768" y="0"/>
                    <a:pt x="0" y="3768"/>
                    <a:pt x="0" y="8417"/>
                  </a:cubicBezTo>
                  <a:cubicBezTo>
                    <a:pt x="0" y="13065"/>
                    <a:pt x="3779" y="13434"/>
                    <a:pt x="8416" y="13735"/>
                  </a:cubicBezTo>
                  <a:cubicBezTo>
                    <a:pt x="9020" y="13774"/>
                    <a:pt x="9596" y="13796"/>
                    <a:pt x="10143" y="13796"/>
                  </a:cubicBezTo>
                  <a:cubicBezTo>
                    <a:pt x="14356" y="13796"/>
                    <a:pt x="16834" y="12531"/>
                    <a:pt x="16834" y="8417"/>
                  </a:cubicBezTo>
                  <a:cubicBezTo>
                    <a:pt x="16834" y="3768"/>
                    <a:pt x="13066" y="0"/>
                    <a:pt x="8416"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mn-lt"/>
              </a:endParaRPr>
            </a:p>
          </p:txBody>
        </p:sp>
        <p:sp>
          <p:nvSpPr>
            <p:cNvPr id="37" name="Google Shape;1948;p42"/>
            <p:cNvSpPr/>
            <p:nvPr/>
          </p:nvSpPr>
          <p:spPr>
            <a:xfrm>
              <a:off x="4253112" y="1847416"/>
              <a:ext cx="262953" cy="263024"/>
            </a:xfrm>
            <a:custGeom>
              <a:avLst/>
              <a:gdLst/>
              <a:ahLst/>
              <a:cxnLst/>
              <a:rect l="l" t="t" r="r" b="b"/>
              <a:pathLst>
                <a:path w="7427" h="7429" extrusionOk="0">
                  <a:moveTo>
                    <a:pt x="3713" y="1"/>
                  </a:moveTo>
                  <a:cubicBezTo>
                    <a:pt x="1662" y="1"/>
                    <a:pt x="0" y="1664"/>
                    <a:pt x="0" y="3715"/>
                  </a:cubicBezTo>
                  <a:cubicBezTo>
                    <a:pt x="0" y="5766"/>
                    <a:pt x="1662" y="7428"/>
                    <a:pt x="3713" y="7428"/>
                  </a:cubicBezTo>
                  <a:cubicBezTo>
                    <a:pt x="5764" y="7428"/>
                    <a:pt x="7426" y="5766"/>
                    <a:pt x="7426" y="3715"/>
                  </a:cubicBezTo>
                  <a:cubicBezTo>
                    <a:pt x="7426" y="1664"/>
                    <a:pt x="5764" y="1"/>
                    <a:pt x="3713" y="1"/>
                  </a:cubicBezTo>
                  <a:close/>
                </a:path>
              </a:pathLst>
            </a:custGeom>
            <a:solidFill>
              <a:srgbClr val="F9F9C5"/>
            </a:solidFill>
            <a:ln>
              <a:noFill/>
            </a:ln>
          </p:spPr>
          <p:txBody>
            <a:bodyPr spcFirstLastPara="1" wrap="square" lIns="121900" tIns="121900" rIns="121900" bIns="121900" anchor="ctr" anchorCtr="0">
              <a:noAutofit/>
            </a:bodyPr>
            <a:lstStyle/>
            <a:p>
              <a:endParaRPr sz="1867">
                <a:latin typeface="+mn-lt"/>
              </a:endParaRPr>
            </a:p>
          </p:txBody>
        </p:sp>
        <p:sp>
          <p:nvSpPr>
            <p:cNvPr id="38" name="Google Shape;1949;p42"/>
            <p:cNvSpPr/>
            <p:nvPr/>
          </p:nvSpPr>
          <p:spPr>
            <a:xfrm>
              <a:off x="4279028" y="1846106"/>
              <a:ext cx="237036" cy="155357"/>
            </a:xfrm>
            <a:custGeom>
              <a:avLst/>
              <a:gdLst/>
              <a:ahLst/>
              <a:cxnLst/>
              <a:rect l="l" t="t" r="r" b="b"/>
              <a:pathLst>
                <a:path w="6695" h="4388" extrusionOk="0">
                  <a:moveTo>
                    <a:pt x="2481" y="0"/>
                  </a:moveTo>
                  <a:cubicBezTo>
                    <a:pt x="1024" y="0"/>
                    <a:pt x="327" y="1002"/>
                    <a:pt x="1" y="1108"/>
                  </a:cubicBezTo>
                  <a:cubicBezTo>
                    <a:pt x="2358" y="1422"/>
                    <a:pt x="5508" y="2506"/>
                    <a:pt x="6636" y="4387"/>
                  </a:cubicBezTo>
                  <a:cubicBezTo>
                    <a:pt x="6672" y="4180"/>
                    <a:pt x="6694" y="3969"/>
                    <a:pt x="6694" y="3752"/>
                  </a:cubicBezTo>
                  <a:cubicBezTo>
                    <a:pt x="6694" y="1701"/>
                    <a:pt x="5010" y="338"/>
                    <a:pt x="2981" y="38"/>
                  </a:cubicBezTo>
                  <a:cubicBezTo>
                    <a:pt x="2805" y="12"/>
                    <a:pt x="2638" y="0"/>
                    <a:pt x="2481"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39" name="Google Shape;1950;p42"/>
            <p:cNvSpPr/>
            <p:nvPr/>
          </p:nvSpPr>
          <p:spPr>
            <a:xfrm>
              <a:off x="4238171" y="1844584"/>
              <a:ext cx="268689" cy="268689"/>
            </a:xfrm>
            <a:custGeom>
              <a:avLst/>
              <a:gdLst/>
              <a:ahLst/>
              <a:cxnLst/>
              <a:rect l="l" t="t" r="r" b="b"/>
              <a:pathLst>
                <a:path w="7589" h="7589" extrusionOk="0">
                  <a:moveTo>
                    <a:pt x="3794" y="162"/>
                  </a:moveTo>
                  <a:cubicBezTo>
                    <a:pt x="5797" y="162"/>
                    <a:pt x="7427" y="1792"/>
                    <a:pt x="7427" y="3795"/>
                  </a:cubicBezTo>
                  <a:cubicBezTo>
                    <a:pt x="7427" y="5798"/>
                    <a:pt x="5797" y="7428"/>
                    <a:pt x="3794" y="7428"/>
                  </a:cubicBezTo>
                  <a:cubicBezTo>
                    <a:pt x="1791" y="7428"/>
                    <a:pt x="161" y="5798"/>
                    <a:pt x="161" y="3795"/>
                  </a:cubicBezTo>
                  <a:cubicBezTo>
                    <a:pt x="161" y="1792"/>
                    <a:pt x="1791" y="162"/>
                    <a:pt x="3794" y="162"/>
                  </a:cubicBezTo>
                  <a:close/>
                  <a:moveTo>
                    <a:pt x="3794" y="1"/>
                  </a:moveTo>
                  <a:cubicBezTo>
                    <a:pt x="1703" y="1"/>
                    <a:pt x="1" y="1702"/>
                    <a:pt x="1" y="3795"/>
                  </a:cubicBezTo>
                  <a:cubicBezTo>
                    <a:pt x="1" y="5887"/>
                    <a:pt x="1703" y="7589"/>
                    <a:pt x="3794" y="7589"/>
                  </a:cubicBezTo>
                  <a:cubicBezTo>
                    <a:pt x="5887" y="7589"/>
                    <a:pt x="7589" y="5887"/>
                    <a:pt x="7589" y="3795"/>
                  </a:cubicBezTo>
                  <a:cubicBezTo>
                    <a:pt x="7589" y="1702"/>
                    <a:pt x="5887" y="1"/>
                    <a:pt x="3794"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40" name="Google Shape;1951;p42"/>
            <p:cNvSpPr/>
            <p:nvPr/>
          </p:nvSpPr>
          <p:spPr>
            <a:xfrm>
              <a:off x="4277223" y="1931292"/>
              <a:ext cx="143567" cy="143567"/>
            </a:xfrm>
            <a:custGeom>
              <a:avLst/>
              <a:gdLst/>
              <a:ahLst/>
              <a:cxnLst/>
              <a:rect l="l" t="t" r="r" b="b"/>
              <a:pathLst>
                <a:path w="4055" h="4055" extrusionOk="0">
                  <a:moveTo>
                    <a:pt x="2027" y="0"/>
                  </a:moveTo>
                  <a:cubicBezTo>
                    <a:pt x="908" y="0"/>
                    <a:pt x="1" y="908"/>
                    <a:pt x="1" y="2028"/>
                  </a:cubicBezTo>
                  <a:cubicBezTo>
                    <a:pt x="1" y="3147"/>
                    <a:pt x="908" y="4054"/>
                    <a:pt x="2027" y="4054"/>
                  </a:cubicBezTo>
                  <a:cubicBezTo>
                    <a:pt x="3147" y="4054"/>
                    <a:pt x="4055" y="3147"/>
                    <a:pt x="4055" y="2028"/>
                  </a:cubicBezTo>
                  <a:cubicBezTo>
                    <a:pt x="4055" y="908"/>
                    <a:pt x="3147" y="0"/>
                    <a:pt x="2027" y="0"/>
                  </a:cubicBezTo>
                  <a:close/>
                </a:path>
              </a:pathLst>
            </a:custGeom>
            <a:solidFill>
              <a:schemeClr val="accent3"/>
            </a:solidFill>
            <a:ln>
              <a:noFill/>
            </a:ln>
          </p:spPr>
          <p:txBody>
            <a:bodyPr spcFirstLastPara="1" wrap="square" lIns="121900" tIns="121900" rIns="121900" bIns="121900" anchor="ctr" anchorCtr="0">
              <a:noAutofit/>
            </a:bodyPr>
            <a:lstStyle/>
            <a:p>
              <a:endParaRPr sz="1867">
                <a:latin typeface="+mn-lt"/>
              </a:endParaRPr>
            </a:p>
          </p:txBody>
        </p:sp>
        <p:sp>
          <p:nvSpPr>
            <p:cNvPr id="41" name="Google Shape;1952;p42"/>
            <p:cNvSpPr/>
            <p:nvPr/>
          </p:nvSpPr>
          <p:spPr>
            <a:xfrm>
              <a:off x="4286428" y="1928459"/>
              <a:ext cx="149267" cy="149232"/>
            </a:xfrm>
            <a:custGeom>
              <a:avLst/>
              <a:gdLst/>
              <a:ahLst/>
              <a:cxnLst/>
              <a:rect l="l" t="t" r="r" b="b"/>
              <a:pathLst>
                <a:path w="4216" h="4215" extrusionOk="0">
                  <a:moveTo>
                    <a:pt x="2108" y="161"/>
                  </a:moveTo>
                  <a:cubicBezTo>
                    <a:pt x="3182" y="161"/>
                    <a:pt x="4055" y="1034"/>
                    <a:pt x="4055" y="2107"/>
                  </a:cubicBezTo>
                  <a:cubicBezTo>
                    <a:pt x="4055" y="3180"/>
                    <a:pt x="3182" y="4054"/>
                    <a:pt x="2108" y="4054"/>
                  </a:cubicBezTo>
                  <a:cubicBezTo>
                    <a:pt x="1035" y="4054"/>
                    <a:pt x="162" y="3180"/>
                    <a:pt x="162" y="2107"/>
                  </a:cubicBezTo>
                  <a:cubicBezTo>
                    <a:pt x="162" y="1034"/>
                    <a:pt x="1035" y="161"/>
                    <a:pt x="2108" y="161"/>
                  </a:cubicBezTo>
                  <a:close/>
                  <a:moveTo>
                    <a:pt x="2108" y="0"/>
                  </a:moveTo>
                  <a:cubicBezTo>
                    <a:pt x="946" y="0"/>
                    <a:pt x="0" y="945"/>
                    <a:pt x="0" y="2107"/>
                  </a:cubicBezTo>
                  <a:cubicBezTo>
                    <a:pt x="0" y="3270"/>
                    <a:pt x="946" y="4215"/>
                    <a:pt x="2108" y="4215"/>
                  </a:cubicBezTo>
                  <a:cubicBezTo>
                    <a:pt x="3270" y="4215"/>
                    <a:pt x="4216" y="3270"/>
                    <a:pt x="4216" y="2107"/>
                  </a:cubicBezTo>
                  <a:cubicBezTo>
                    <a:pt x="4216" y="945"/>
                    <a:pt x="3270" y="0"/>
                    <a:pt x="2108"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42" name="Google Shape;1953;p42"/>
            <p:cNvSpPr/>
            <p:nvPr/>
          </p:nvSpPr>
          <p:spPr>
            <a:xfrm>
              <a:off x="4332526" y="1974522"/>
              <a:ext cx="79343" cy="79378"/>
            </a:xfrm>
            <a:custGeom>
              <a:avLst/>
              <a:gdLst/>
              <a:ahLst/>
              <a:cxnLst/>
              <a:rect l="l" t="t" r="r" b="b"/>
              <a:pathLst>
                <a:path w="2241" h="2242" extrusionOk="0">
                  <a:moveTo>
                    <a:pt x="1121" y="1"/>
                  </a:moveTo>
                  <a:cubicBezTo>
                    <a:pt x="502" y="1"/>
                    <a:pt x="1" y="502"/>
                    <a:pt x="1" y="1121"/>
                  </a:cubicBezTo>
                  <a:cubicBezTo>
                    <a:pt x="1" y="1740"/>
                    <a:pt x="502" y="2241"/>
                    <a:pt x="1121" y="2241"/>
                  </a:cubicBezTo>
                  <a:cubicBezTo>
                    <a:pt x="1739" y="2241"/>
                    <a:pt x="2240" y="1740"/>
                    <a:pt x="2240" y="1121"/>
                  </a:cubicBezTo>
                  <a:cubicBezTo>
                    <a:pt x="2240" y="502"/>
                    <a:pt x="1739" y="1"/>
                    <a:pt x="1121"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43" name="Google Shape;1954;p42"/>
            <p:cNvSpPr/>
            <p:nvPr/>
          </p:nvSpPr>
          <p:spPr>
            <a:xfrm>
              <a:off x="3963460" y="1847416"/>
              <a:ext cx="245994" cy="245994"/>
            </a:xfrm>
            <a:custGeom>
              <a:avLst/>
              <a:gdLst/>
              <a:ahLst/>
              <a:cxnLst/>
              <a:rect l="l" t="t" r="r" b="b"/>
              <a:pathLst>
                <a:path w="6948" h="6948" extrusionOk="0">
                  <a:moveTo>
                    <a:pt x="3474" y="1"/>
                  </a:moveTo>
                  <a:cubicBezTo>
                    <a:pt x="1556" y="1"/>
                    <a:pt x="1" y="1556"/>
                    <a:pt x="1" y="3474"/>
                  </a:cubicBezTo>
                  <a:cubicBezTo>
                    <a:pt x="1" y="5393"/>
                    <a:pt x="1556" y="6948"/>
                    <a:pt x="3474" y="6948"/>
                  </a:cubicBezTo>
                  <a:cubicBezTo>
                    <a:pt x="5393" y="6948"/>
                    <a:pt x="6948" y="5393"/>
                    <a:pt x="6948" y="3474"/>
                  </a:cubicBezTo>
                  <a:cubicBezTo>
                    <a:pt x="6948" y="1556"/>
                    <a:pt x="5393" y="1"/>
                    <a:pt x="3474" y="1"/>
                  </a:cubicBezTo>
                  <a:close/>
                </a:path>
              </a:pathLst>
            </a:custGeom>
            <a:solidFill>
              <a:srgbClr val="F9F9C5"/>
            </a:solidFill>
            <a:ln>
              <a:noFill/>
            </a:ln>
          </p:spPr>
          <p:txBody>
            <a:bodyPr spcFirstLastPara="1" wrap="square" lIns="121900" tIns="121900" rIns="121900" bIns="121900" anchor="ctr" anchorCtr="0">
              <a:noAutofit/>
            </a:bodyPr>
            <a:lstStyle/>
            <a:p>
              <a:endParaRPr sz="1867">
                <a:latin typeface="+mn-lt"/>
              </a:endParaRPr>
            </a:p>
          </p:txBody>
        </p:sp>
        <p:sp>
          <p:nvSpPr>
            <p:cNvPr id="44" name="Google Shape;1955;p42"/>
            <p:cNvSpPr/>
            <p:nvPr/>
          </p:nvSpPr>
          <p:spPr>
            <a:xfrm>
              <a:off x="3965372" y="1847416"/>
              <a:ext cx="188496" cy="102179"/>
            </a:xfrm>
            <a:custGeom>
              <a:avLst/>
              <a:gdLst/>
              <a:ahLst/>
              <a:cxnLst/>
              <a:rect l="l" t="t" r="r" b="b"/>
              <a:pathLst>
                <a:path w="5324" h="2886" extrusionOk="0">
                  <a:moveTo>
                    <a:pt x="3420" y="1"/>
                  </a:moveTo>
                  <a:cubicBezTo>
                    <a:pt x="1704" y="1"/>
                    <a:pt x="281" y="1248"/>
                    <a:pt x="0" y="2886"/>
                  </a:cubicBezTo>
                  <a:cubicBezTo>
                    <a:pt x="74" y="2772"/>
                    <a:pt x="534" y="2674"/>
                    <a:pt x="610" y="2564"/>
                  </a:cubicBezTo>
                  <a:cubicBezTo>
                    <a:pt x="1171" y="1755"/>
                    <a:pt x="1991" y="1903"/>
                    <a:pt x="2889" y="1464"/>
                  </a:cubicBezTo>
                  <a:cubicBezTo>
                    <a:pt x="3479" y="1176"/>
                    <a:pt x="4691" y="850"/>
                    <a:pt x="5324" y="835"/>
                  </a:cubicBezTo>
                  <a:cubicBezTo>
                    <a:pt x="5060" y="771"/>
                    <a:pt x="3704" y="1"/>
                    <a:pt x="3420"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45" name="Google Shape;1956;p42"/>
            <p:cNvSpPr/>
            <p:nvPr/>
          </p:nvSpPr>
          <p:spPr>
            <a:xfrm>
              <a:off x="3949510" y="1844796"/>
              <a:ext cx="251340" cy="251305"/>
            </a:xfrm>
            <a:custGeom>
              <a:avLst/>
              <a:gdLst/>
              <a:ahLst/>
              <a:cxnLst/>
              <a:rect l="l" t="t" r="r" b="b"/>
              <a:pathLst>
                <a:path w="7099" h="7098" extrusionOk="0">
                  <a:moveTo>
                    <a:pt x="3550" y="151"/>
                  </a:moveTo>
                  <a:cubicBezTo>
                    <a:pt x="5423" y="151"/>
                    <a:pt x="6948" y="1676"/>
                    <a:pt x="6948" y="3548"/>
                  </a:cubicBezTo>
                  <a:cubicBezTo>
                    <a:pt x="6948" y="5422"/>
                    <a:pt x="5423" y="6946"/>
                    <a:pt x="3550" y="6946"/>
                  </a:cubicBezTo>
                  <a:cubicBezTo>
                    <a:pt x="1676" y="6946"/>
                    <a:pt x="152" y="5422"/>
                    <a:pt x="152" y="3548"/>
                  </a:cubicBezTo>
                  <a:cubicBezTo>
                    <a:pt x="152" y="1676"/>
                    <a:pt x="1676" y="151"/>
                    <a:pt x="3550" y="151"/>
                  </a:cubicBezTo>
                  <a:close/>
                  <a:moveTo>
                    <a:pt x="3550" y="0"/>
                  </a:moveTo>
                  <a:cubicBezTo>
                    <a:pt x="1593" y="0"/>
                    <a:pt x="1" y="1592"/>
                    <a:pt x="1" y="3548"/>
                  </a:cubicBezTo>
                  <a:cubicBezTo>
                    <a:pt x="1" y="5505"/>
                    <a:pt x="1593" y="7098"/>
                    <a:pt x="3550" y="7098"/>
                  </a:cubicBezTo>
                  <a:cubicBezTo>
                    <a:pt x="5506" y="7098"/>
                    <a:pt x="7099" y="5505"/>
                    <a:pt x="7099" y="3548"/>
                  </a:cubicBezTo>
                  <a:cubicBezTo>
                    <a:pt x="7099" y="1592"/>
                    <a:pt x="5506" y="0"/>
                    <a:pt x="355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46" name="Google Shape;1957;p42"/>
            <p:cNvSpPr/>
            <p:nvPr/>
          </p:nvSpPr>
          <p:spPr>
            <a:xfrm>
              <a:off x="3986049" y="1925839"/>
              <a:ext cx="134291" cy="134327"/>
            </a:xfrm>
            <a:custGeom>
              <a:avLst/>
              <a:gdLst/>
              <a:ahLst/>
              <a:cxnLst/>
              <a:rect l="l" t="t" r="r" b="b"/>
              <a:pathLst>
                <a:path w="3793" h="3794" extrusionOk="0">
                  <a:moveTo>
                    <a:pt x="1897" y="1"/>
                  </a:moveTo>
                  <a:cubicBezTo>
                    <a:pt x="850" y="1"/>
                    <a:pt x="0" y="850"/>
                    <a:pt x="0" y="1897"/>
                  </a:cubicBezTo>
                  <a:cubicBezTo>
                    <a:pt x="0" y="2944"/>
                    <a:pt x="850" y="3793"/>
                    <a:pt x="1897" y="3793"/>
                  </a:cubicBezTo>
                  <a:cubicBezTo>
                    <a:pt x="2944" y="3793"/>
                    <a:pt x="3793" y="2944"/>
                    <a:pt x="3793" y="1897"/>
                  </a:cubicBezTo>
                  <a:cubicBezTo>
                    <a:pt x="3793" y="850"/>
                    <a:pt x="2944" y="1"/>
                    <a:pt x="1897" y="1"/>
                  </a:cubicBezTo>
                  <a:close/>
                </a:path>
              </a:pathLst>
            </a:custGeom>
            <a:solidFill>
              <a:schemeClr val="accent3"/>
            </a:solidFill>
            <a:ln>
              <a:noFill/>
            </a:ln>
          </p:spPr>
          <p:txBody>
            <a:bodyPr spcFirstLastPara="1" wrap="square" lIns="121900" tIns="121900" rIns="121900" bIns="121900" anchor="ctr" anchorCtr="0">
              <a:noAutofit/>
            </a:bodyPr>
            <a:lstStyle/>
            <a:p>
              <a:endParaRPr sz="1867">
                <a:latin typeface="+mn-lt"/>
              </a:endParaRPr>
            </a:p>
          </p:txBody>
        </p:sp>
        <p:sp>
          <p:nvSpPr>
            <p:cNvPr id="47" name="Google Shape;1958;p42"/>
            <p:cNvSpPr/>
            <p:nvPr/>
          </p:nvSpPr>
          <p:spPr>
            <a:xfrm>
              <a:off x="3994652" y="1923184"/>
              <a:ext cx="139673" cy="139637"/>
            </a:xfrm>
            <a:custGeom>
              <a:avLst/>
              <a:gdLst/>
              <a:ahLst/>
              <a:cxnLst/>
              <a:rect l="l" t="t" r="r" b="b"/>
              <a:pathLst>
                <a:path w="3945" h="3944" extrusionOk="0">
                  <a:moveTo>
                    <a:pt x="1972" y="151"/>
                  </a:moveTo>
                  <a:cubicBezTo>
                    <a:pt x="2976" y="151"/>
                    <a:pt x="3793" y="968"/>
                    <a:pt x="3793" y="1972"/>
                  </a:cubicBezTo>
                  <a:cubicBezTo>
                    <a:pt x="3793" y="2976"/>
                    <a:pt x="2976" y="3792"/>
                    <a:pt x="1972" y="3792"/>
                  </a:cubicBezTo>
                  <a:cubicBezTo>
                    <a:pt x="968" y="3792"/>
                    <a:pt x="152" y="2976"/>
                    <a:pt x="152" y="1972"/>
                  </a:cubicBezTo>
                  <a:cubicBezTo>
                    <a:pt x="152" y="968"/>
                    <a:pt x="968" y="151"/>
                    <a:pt x="1972" y="151"/>
                  </a:cubicBezTo>
                  <a:close/>
                  <a:moveTo>
                    <a:pt x="1972" y="0"/>
                  </a:moveTo>
                  <a:cubicBezTo>
                    <a:pt x="886" y="0"/>
                    <a:pt x="1" y="885"/>
                    <a:pt x="1" y="1972"/>
                  </a:cubicBezTo>
                  <a:cubicBezTo>
                    <a:pt x="1" y="3060"/>
                    <a:pt x="886" y="3944"/>
                    <a:pt x="1972" y="3944"/>
                  </a:cubicBezTo>
                  <a:cubicBezTo>
                    <a:pt x="3059" y="3944"/>
                    <a:pt x="3944" y="3060"/>
                    <a:pt x="3944" y="1972"/>
                  </a:cubicBezTo>
                  <a:cubicBezTo>
                    <a:pt x="3944" y="885"/>
                    <a:pt x="3059" y="0"/>
                    <a:pt x="1972"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48" name="Google Shape;1959;p42"/>
            <p:cNvSpPr/>
            <p:nvPr/>
          </p:nvSpPr>
          <p:spPr>
            <a:xfrm>
              <a:off x="4038484" y="1959900"/>
              <a:ext cx="74244" cy="74209"/>
            </a:xfrm>
            <a:custGeom>
              <a:avLst/>
              <a:gdLst/>
              <a:ahLst/>
              <a:cxnLst/>
              <a:rect l="l" t="t" r="r" b="b"/>
              <a:pathLst>
                <a:path w="2097" h="2096" extrusionOk="0">
                  <a:moveTo>
                    <a:pt x="1048" y="1"/>
                  </a:moveTo>
                  <a:cubicBezTo>
                    <a:pt x="470" y="1"/>
                    <a:pt x="0" y="470"/>
                    <a:pt x="0" y="1049"/>
                  </a:cubicBezTo>
                  <a:cubicBezTo>
                    <a:pt x="0" y="1627"/>
                    <a:pt x="470" y="2096"/>
                    <a:pt x="1048" y="2096"/>
                  </a:cubicBezTo>
                  <a:cubicBezTo>
                    <a:pt x="1628" y="2096"/>
                    <a:pt x="2096" y="1627"/>
                    <a:pt x="2096" y="1049"/>
                  </a:cubicBezTo>
                  <a:cubicBezTo>
                    <a:pt x="2096" y="470"/>
                    <a:pt x="1628" y="1"/>
                    <a:pt x="1048"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49" name="Google Shape;1960;p42"/>
            <p:cNvSpPr/>
            <p:nvPr/>
          </p:nvSpPr>
          <p:spPr>
            <a:xfrm>
              <a:off x="3962539" y="2035207"/>
              <a:ext cx="298004" cy="233142"/>
            </a:xfrm>
            <a:custGeom>
              <a:avLst/>
              <a:gdLst/>
              <a:ahLst/>
              <a:cxnLst/>
              <a:rect l="l" t="t" r="r" b="b"/>
              <a:pathLst>
                <a:path w="8417" h="6585" extrusionOk="0">
                  <a:moveTo>
                    <a:pt x="4209" y="0"/>
                  </a:moveTo>
                  <a:cubicBezTo>
                    <a:pt x="1885" y="0"/>
                    <a:pt x="0" y="1884"/>
                    <a:pt x="0" y="4208"/>
                  </a:cubicBezTo>
                  <a:cubicBezTo>
                    <a:pt x="0" y="6532"/>
                    <a:pt x="2720" y="6584"/>
                    <a:pt x="5044" y="6584"/>
                  </a:cubicBezTo>
                  <a:cubicBezTo>
                    <a:pt x="7368" y="6584"/>
                    <a:pt x="8416" y="6532"/>
                    <a:pt x="8416" y="4208"/>
                  </a:cubicBezTo>
                  <a:cubicBezTo>
                    <a:pt x="8416" y="1884"/>
                    <a:pt x="6533" y="0"/>
                    <a:pt x="4209"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mn-lt"/>
              </a:endParaRPr>
            </a:p>
          </p:txBody>
        </p:sp>
        <p:sp>
          <p:nvSpPr>
            <p:cNvPr id="50" name="Google Shape;1961;p42"/>
            <p:cNvSpPr/>
            <p:nvPr/>
          </p:nvSpPr>
          <p:spPr>
            <a:xfrm>
              <a:off x="3962291" y="2035172"/>
              <a:ext cx="277575" cy="150896"/>
            </a:xfrm>
            <a:custGeom>
              <a:avLst/>
              <a:gdLst/>
              <a:ahLst/>
              <a:cxnLst/>
              <a:rect l="l" t="t" r="r" b="b"/>
              <a:pathLst>
                <a:path w="7840" h="4262" extrusionOk="0">
                  <a:moveTo>
                    <a:pt x="4216" y="1"/>
                  </a:moveTo>
                  <a:cubicBezTo>
                    <a:pt x="4177" y="1"/>
                    <a:pt x="4137" y="1"/>
                    <a:pt x="4097" y="2"/>
                  </a:cubicBezTo>
                  <a:cubicBezTo>
                    <a:pt x="1994" y="61"/>
                    <a:pt x="274" y="1743"/>
                    <a:pt x="30" y="3833"/>
                  </a:cubicBezTo>
                  <a:cubicBezTo>
                    <a:pt x="28" y="3847"/>
                    <a:pt x="27" y="3861"/>
                    <a:pt x="26" y="3875"/>
                  </a:cubicBezTo>
                  <a:cubicBezTo>
                    <a:pt x="1" y="4114"/>
                    <a:pt x="189" y="4262"/>
                    <a:pt x="376" y="4262"/>
                  </a:cubicBezTo>
                  <a:cubicBezTo>
                    <a:pt x="502" y="4262"/>
                    <a:pt x="627" y="4195"/>
                    <a:pt x="685" y="4045"/>
                  </a:cubicBezTo>
                  <a:cubicBezTo>
                    <a:pt x="1296" y="2477"/>
                    <a:pt x="2819" y="1366"/>
                    <a:pt x="4603" y="1366"/>
                  </a:cubicBezTo>
                  <a:cubicBezTo>
                    <a:pt x="5577" y="1366"/>
                    <a:pt x="6471" y="1697"/>
                    <a:pt x="7183" y="2253"/>
                  </a:cubicBezTo>
                  <a:cubicBezTo>
                    <a:pt x="7251" y="2306"/>
                    <a:pt x="7324" y="2329"/>
                    <a:pt x="7393" y="2329"/>
                  </a:cubicBezTo>
                  <a:cubicBezTo>
                    <a:pt x="7636" y="2329"/>
                    <a:pt x="7839" y="2048"/>
                    <a:pt x="7666" y="1801"/>
                  </a:cubicBezTo>
                  <a:cubicBezTo>
                    <a:pt x="6905" y="713"/>
                    <a:pt x="5644" y="1"/>
                    <a:pt x="4216" y="1"/>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51" name="Google Shape;1962;p42"/>
            <p:cNvSpPr/>
            <p:nvPr/>
          </p:nvSpPr>
          <p:spPr>
            <a:xfrm>
              <a:off x="3959671" y="1791192"/>
              <a:ext cx="633572" cy="487173"/>
            </a:xfrm>
            <a:custGeom>
              <a:avLst/>
              <a:gdLst/>
              <a:ahLst/>
              <a:cxnLst/>
              <a:rect l="l" t="t" r="r" b="b"/>
              <a:pathLst>
                <a:path w="17895" h="13760" extrusionOk="0">
                  <a:moveTo>
                    <a:pt x="10005" y="0"/>
                  </a:moveTo>
                  <a:cubicBezTo>
                    <a:pt x="9967" y="0"/>
                    <a:pt x="9935" y="26"/>
                    <a:pt x="9927" y="64"/>
                  </a:cubicBezTo>
                  <a:cubicBezTo>
                    <a:pt x="9918" y="108"/>
                    <a:pt x="9946" y="151"/>
                    <a:pt x="9989" y="160"/>
                  </a:cubicBezTo>
                  <a:cubicBezTo>
                    <a:pt x="12401" y="677"/>
                    <a:pt x="17894" y="2652"/>
                    <a:pt x="16811" y="9817"/>
                  </a:cubicBezTo>
                  <a:cubicBezTo>
                    <a:pt x="16586" y="11308"/>
                    <a:pt x="15878" y="12204"/>
                    <a:pt x="14518" y="12719"/>
                  </a:cubicBezTo>
                  <a:cubicBezTo>
                    <a:pt x="12612" y="13442"/>
                    <a:pt x="10566" y="13598"/>
                    <a:pt x="9158" y="13598"/>
                  </a:cubicBezTo>
                  <a:cubicBezTo>
                    <a:pt x="8110" y="13598"/>
                    <a:pt x="7416" y="13511"/>
                    <a:pt x="7395" y="13509"/>
                  </a:cubicBezTo>
                  <a:cubicBezTo>
                    <a:pt x="1417" y="13509"/>
                    <a:pt x="161" y="12199"/>
                    <a:pt x="161" y="11100"/>
                  </a:cubicBezTo>
                  <a:cubicBezTo>
                    <a:pt x="161" y="8824"/>
                    <a:pt x="2013" y="6973"/>
                    <a:pt x="4297" y="6973"/>
                  </a:cubicBezTo>
                  <a:cubicBezTo>
                    <a:pt x="4300" y="6972"/>
                    <a:pt x="4342" y="6969"/>
                    <a:pt x="4415" y="6969"/>
                  </a:cubicBezTo>
                  <a:cubicBezTo>
                    <a:pt x="4856" y="6969"/>
                    <a:pt x="6428" y="7080"/>
                    <a:pt x="7559" y="8587"/>
                  </a:cubicBezTo>
                  <a:cubicBezTo>
                    <a:pt x="7574" y="8608"/>
                    <a:pt x="7598" y="8620"/>
                    <a:pt x="7623" y="8620"/>
                  </a:cubicBezTo>
                  <a:cubicBezTo>
                    <a:pt x="7640" y="8620"/>
                    <a:pt x="7657" y="8614"/>
                    <a:pt x="7672" y="8603"/>
                  </a:cubicBezTo>
                  <a:cubicBezTo>
                    <a:pt x="7706" y="8577"/>
                    <a:pt x="7715" y="8525"/>
                    <a:pt x="7688" y="8491"/>
                  </a:cubicBezTo>
                  <a:cubicBezTo>
                    <a:pt x="6512" y="6923"/>
                    <a:pt x="4868" y="6807"/>
                    <a:pt x="4411" y="6807"/>
                  </a:cubicBezTo>
                  <a:cubicBezTo>
                    <a:pt x="4335" y="6807"/>
                    <a:pt x="4292" y="6811"/>
                    <a:pt x="4290" y="6811"/>
                  </a:cubicBezTo>
                  <a:cubicBezTo>
                    <a:pt x="1925" y="6811"/>
                    <a:pt x="1" y="8735"/>
                    <a:pt x="1" y="11100"/>
                  </a:cubicBezTo>
                  <a:cubicBezTo>
                    <a:pt x="1" y="12805"/>
                    <a:pt x="2486" y="13669"/>
                    <a:pt x="7380" y="13669"/>
                  </a:cubicBezTo>
                  <a:lnTo>
                    <a:pt x="7384" y="13669"/>
                  </a:lnTo>
                  <a:cubicBezTo>
                    <a:pt x="7400" y="13672"/>
                    <a:pt x="8101" y="13759"/>
                    <a:pt x="9159" y="13759"/>
                  </a:cubicBezTo>
                  <a:cubicBezTo>
                    <a:pt x="10580" y="13759"/>
                    <a:pt x="12648" y="13602"/>
                    <a:pt x="14575" y="12870"/>
                  </a:cubicBezTo>
                  <a:cubicBezTo>
                    <a:pt x="15997" y="12331"/>
                    <a:pt x="16736" y="11396"/>
                    <a:pt x="16971" y="9841"/>
                  </a:cubicBezTo>
                  <a:cubicBezTo>
                    <a:pt x="17179" y="8468"/>
                    <a:pt x="17244" y="6430"/>
                    <a:pt x="16377" y="4519"/>
                  </a:cubicBezTo>
                  <a:cubicBezTo>
                    <a:pt x="15326" y="2201"/>
                    <a:pt x="13188" y="680"/>
                    <a:pt x="10022" y="2"/>
                  </a:cubicBezTo>
                  <a:cubicBezTo>
                    <a:pt x="10017" y="1"/>
                    <a:pt x="10011" y="0"/>
                    <a:pt x="10005"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52" name="Google Shape;1963;p42"/>
            <p:cNvSpPr/>
            <p:nvPr/>
          </p:nvSpPr>
          <p:spPr>
            <a:xfrm>
              <a:off x="4108233" y="2144858"/>
              <a:ext cx="40149" cy="23828"/>
            </a:xfrm>
            <a:custGeom>
              <a:avLst/>
              <a:gdLst/>
              <a:ahLst/>
              <a:cxnLst/>
              <a:rect l="l" t="t" r="r" b="b"/>
              <a:pathLst>
                <a:path w="1134" h="673" extrusionOk="0">
                  <a:moveTo>
                    <a:pt x="1042" y="1"/>
                  </a:moveTo>
                  <a:cubicBezTo>
                    <a:pt x="1029" y="1"/>
                    <a:pt x="1016" y="4"/>
                    <a:pt x="1004" y="10"/>
                  </a:cubicBezTo>
                  <a:lnTo>
                    <a:pt x="56" y="521"/>
                  </a:lnTo>
                  <a:cubicBezTo>
                    <a:pt x="16" y="542"/>
                    <a:pt x="1" y="591"/>
                    <a:pt x="23" y="630"/>
                  </a:cubicBezTo>
                  <a:cubicBezTo>
                    <a:pt x="37" y="657"/>
                    <a:pt x="65" y="672"/>
                    <a:pt x="94" y="672"/>
                  </a:cubicBezTo>
                  <a:cubicBezTo>
                    <a:pt x="107" y="672"/>
                    <a:pt x="120" y="670"/>
                    <a:pt x="132" y="663"/>
                  </a:cubicBezTo>
                  <a:lnTo>
                    <a:pt x="1080" y="152"/>
                  </a:lnTo>
                  <a:cubicBezTo>
                    <a:pt x="1119" y="131"/>
                    <a:pt x="1134" y="82"/>
                    <a:pt x="1113" y="43"/>
                  </a:cubicBezTo>
                  <a:cubicBezTo>
                    <a:pt x="1098" y="16"/>
                    <a:pt x="1071" y="1"/>
                    <a:pt x="1042"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53" name="Google Shape;1964;p42"/>
            <p:cNvSpPr/>
            <p:nvPr/>
          </p:nvSpPr>
          <p:spPr>
            <a:xfrm>
              <a:off x="3996210" y="2124677"/>
              <a:ext cx="23155" cy="40078"/>
            </a:xfrm>
            <a:custGeom>
              <a:avLst/>
              <a:gdLst/>
              <a:ahLst/>
              <a:cxnLst/>
              <a:rect l="l" t="t" r="r" b="b"/>
              <a:pathLst>
                <a:path w="654" h="1132" extrusionOk="0">
                  <a:moveTo>
                    <a:pt x="93" y="1"/>
                  </a:moveTo>
                  <a:cubicBezTo>
                    <a:pt x="81" y="1"/>
                    <a:pt x="69" y="3"/>
                    <a:pt x="58" y="9"/>
                  </a:cubicBezTo>
                  <a:cubicBezTo>
                    <a:pt x="17" y="28"/>
                    <a:pt x="1" y="77"/>
                    <a:pt x="19" y="116"/>
                  </a:cubicBezTo>
                  <a:lnTo>
                    <a:pt x="489" y="1086"/>
                  </a:lnTo>
                  <a:cubicBezTo>
                    <a:pt x="502" y="1114"/>
                    <a:pt x="531" y="1132"/>
                    <a:pt x="561" y="1132"/>
                  </a:cubicBezTo>
                  <a:cubicBezTo>
                    <a:pt x="573" y="1132"/>
                    <a:pt x="585" y="1129"/>
                    <a:pt x="596" y="1124"/>
                  </a:cubicBezTo>
                  <a:cubicBezTo>
                    <a:pt x="636" y="1104"/>
                    <a:pt x="653" y="1056"/>
                    <a:pt x="634" y="1015"/>
                  </a:cubicBezTo>
                  <a:lnTo>
                    <a:pt x="165" y="46"/>
                  </a:lnTo>
                  <a:cubicBezTo>
                    <a:pt x="151" y="17"/>
                    <a:pt x="122" y="1"/>
                    <a:pt x="93"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54" name="Google Shape;1965;p42"/>
            <p:cNvSpPr/>
            <p:nvPr/>
          </p:nvSpPr>
          <p:spPr>
            <a:xfrm>
              <a:off x="4071978" y="1783155"/>
              <a:ext cx="191647" cy="67199"/>
            </a:xfrm>
            <a:custGeom>
              <a:avLst/>
              <a:gdLst/>
              <a:ahLst/>
              <a:cxnLst/>
              <a:rect l="l" t="t" r="r" b="b"/>
              <a:pathLst>
                <a:path w="5413" h="1898" extrusionOk="0">
                  <a:moveTo>
                    <a:pt x="5325" y="0"/>
                  </a:moveTo>
                  <a:cubicBezTo>
                    <a:pt x="5321" y="0"/>
                    <a:pt x="5317" y="1"/>
                    <a:pt x="5313" y="1"/>
                  </a:cubicBezTo>
                  <a:cubicBezTo>
                    <a:pt x="5129" y="33"/>
                    <a:pt x="785" y="764"/>
                    <a:pt x="27" y="1768"/>
                  </a:cubicBezTo>
                  <a:cubicBezTo>
                    <a:pt x="0" y="1803"/>
                    <a:pt x="7" y="1854"/>
                    <a:pt x="42" y="1881"/>
                  </a:cubicBezTo>
                  <a:cubicBezTo>
                    <a:pt x="57" y="1892"/>
                    <a:pt x="73" y="1897"/>
                    <a:pt x="91" y="1897"/>
                  </a:cubicBezTo>
                  <a:cubicBezTo>
                    <a:pt x="115" y="1897"/>
                    <a:pt x="140" y="1886"/>
                    <a:pt x="155" y="1865"/>
                  </a:cubicBezTo>
                  <a:cubicBezTo>
                    <a:pt x="876" y="913"/>
                    <a:pt x="5295" y="168"/>
                    <a:pt x="5339" y="161"/>
                  </a:cubicBezTo>
                  <a:cubicBezTo>
                    <a:pt x="5384" y="154"/>
                    <a:pt x="5413" y="112"/>
                    <a:pt x="5406" y="68"/>
                  </a:cubicBezTo>
                  <a:cubicBezTo>
                    <a:pt x="5399" y="29"/>
                    <a:pt x="5365" y="0"/>
                    <a:pt x="5325"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55" name="Google Shape;1966;p42"/>
            <p:cNvSpPr/>
            <p:nvPr/>
          </p:nvSpPr>
          <p:spPr>
            <a:xfrm>
              <a:off x="4118005" y="1646525"/>
              <a:ext cx="94531" cy="118253"/>
            </a:xfrm>
            <a:custGeom>
              <a:avLst/>
              <a:gdLst/>
              <a:ahLst/>
              <a:cxnLst/>
              <a:rect l="l" t="t" r="r" b="b"/>
              <a:pathLst>
                <a:path w="2670" h="3340" extrusionOk="0">
                  <a:moveTo>
                    <a:pt x="84" y="0"/>
                  </a:moveTo>
                  <a:cubicBezTo>
                    <a:pt x="40" y="0"/>
                    <a:pt x="10" y="30"/>
                    <a:pt x="5" y="71"/>
                  </a:cubicBezTo>
                  <a:cubicBezTo>
                    <a:pt x="1" y="116"/>
                    <a:pt x="32" y="155"/>
                    <a:pt x="76" y="161"/>
                  </a:cubicBezTo>
                  <a:cubicBezTo>
                    <a:pt x="2034" y="379"/>
                    <a:pt x="2498" y="3243"/>
                    <a:pt x="2503" y="3272"/>
                  </a:cubicBezTo>
                  <a:cubicBezTo>
                    <a:pt x="2509" y="3311"/>
                    <a:pt x="2543" y="3339"/>
                    <a:pt x="2583" y="3339"/>
                  </a:cubicBezTo>
                  <a:lnTo>
                    <a:pt x="2595" y="3339"/>
                  </a:lnTo>
                  <a:cubicBezTo>
                    <a:pt x="2639" y="3332"/>
                    <a:pt x="2669" y="3290"/>
                    <a:pt x="2662" y="3247"/>
                  </a:cubicBezTo>
                  <a:cubicBezTo>
                    <a:pt x="2657" y="3216"/>
                    <a:pt x="2542" y="2489"/>
                    <a:pt x="2172" y="1720"/>
                  </a:cubicBezTo>
                  <a:cubicBezTo>
                    <a:pt x="1678" y="691"/>
                    <a:pt x="958" y="97"/>
                    <a:pt x="94" y="0"/>
                  </a:cubicBezTo>
                  <a:cubicBezTo>
                    <a:pt x="90" y="0"/>
                    <a:pt x="87" y="0"/>
                    <a:pt x="84"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56" name="Google Shape;1967;p42"/>
            <p:cNvSpPr/>
            <p:nvPr/>
          </p:nvSpPr>
          <p:spPr>
            <a:xfrm>
              <a:off x="4258706" y="1622414"/>
              <a:ext cx="62490" cy="142399"/>
            </a:xfrm>
            <a:custGeom>
              <a:avLst/>
              <a:gdLst/>
              <a:ahLst/>
              <a:cxnLst/>
              <a:rect l="l" t="t" r="r" b="b"/>
              <a:pathLst>
                <a:path w="1765" h="4022" extrusionOk="0">
                  <a:moveTo>
                    <a:pt x="1673" y="0"/>
                  </a:moveTo>
                  <a:cubicBezTo>
                    <a:pt x="1661" y="0"/>
                    <a:pt x="1648" y="3"/>
                    <a:pt x="1637" y="9"/>
                  </a:cubicBezTo>
                  <a:cubicBezTo>
                    <a:pt x="250" y="702"/>
                    <a:pt x="13" y="3803"/>
                    <a:pt x="4" y="3935"/>
                  </a:cubicBezTo>
                  <a:cubicBezTo>
                    <a:pt x="0" y="3979"/>
                    <a:pt x="34" y="4018"/>
                    <a:pt x="78" y="4021"/>
                  </a:cubicBezTo>
                  <a:lnTo>
                    <a:pt x="84" y="4021"/>
                  </a:lnTo>
                  <a:cubicBezTo>
                    <a:pt x="126" y="4021"/>
                    <a:pt x="162" y="3989"/>
                    <a:pt x="164" y="3946"/>
                  </a:cubicBezTo>
                  <a:cubicBezTo>
                    <a:pt x="167" y="3914"/>
                    <a:pt x="404" y="806"/>
                    <a:pt x="1709" y="153"/>
                  </a:cubicBezTo>
                  <a:cubicBezTo>
                    <a:pt x="1749" y="134"/>
                    <a:pt x="1765" y="85"/>
                    <a:pt x="1745" y="45"/>
                  </a:cubicBezTo>
                  <a:cubicBezTo>
                    <a:pt x="1731" y="16"/>
                    <a:pt x="1702" y="0"/>
                    <a:pt x="1673"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57" name="Google Shape;1968;p42"/>
            <p:cNvSpPr/>
            <p:nvPr/>
          </p:nvSpPr>
          <p:spPr>
            <a:xfrm>
              <a:off x="4318753" y="1690747"/>
              <a:ext cx="94885" cy="70031"/>
            </a:xfrm>
            <a:custGeom>
              <a:avLst/>
              <a:gdLst/>
              <a:ahLst/>
              <a:cxnLst/>
              <a:rect l="l" t="t" r="r" b="b"/>
              <a:pathLst>
                <a:path w="2680" h="1978" extrusionOk="0">
                  <a:moveTo>
                    <a:pt x="2589" y="0"/>
                  </a:moveTo>
                  <a:cubicBezTo>
                    <a:pt x="2580" y="0"/>
                    <a:pt x="2572" y="1"/>
                    <a:pt x="2563" y="4"/>
                  </a:cubicBezTo>
                  <a:cubicBezTo>
                    <a:pt x="1195" y="460"/>
                    <a:pt x="76" y="1789"/>
                    <a:pt x="29" y="1845"/>
                  </a:cubicBezTo>
                  <a:cubicBezTo>
                    <a:pt x="0" y="1880"/>
                    <a:pt x="5" y="1931"/>
                    <a:pt x="40" y="1959"/>
                  </a:cubicBezTo>
                  <a:cubicBezTo>
                    <a:pt x="55" y="1971"/>
                    <a:pt x="72" y="1977"/>
                    <a:pt x="91" y="1977"/>
                  </a:cubicBezTo>
                  <a:cubicBezTo>
                    <a:pt x="114" y="1977"/>
                    <a:pt x="138" y="1968"/>
                    <a:pt x="153" y="1948"/>
                  </a:cubicBezTo>
                  <a:cubicBezTo>
                    <a:pt x="164" y="1935"/>
                    <a:pt x="1289" y="598"/>
                    <a:pt x="2614" y="157"/>
                  </a:cubicBezTo>
                  <a:cubicBezTo>
                    <a:pt x="2656" y="143"/>
                    <a:pt x="2679" y="97"/>
                    <a:pt x="2665" y="56"/>
                  </a:cubicBezTo>
                  <a:cubicBezTo>
                    <a:pt x="2653" y="21"/>
                    <a:pt x="2623" y="0"/>
                    <a:pt x="2589"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58" name="Google Shape;1969;p42"/>
            <p:cNvSpPr/>
            <p:nvPr/>
          </p:nvSpPr>
          <p:spPr>
            <a:xfrm>
              <a:off x="4348494" y="2131652"/>
              <a:ext cx="67553" cy="67588"/>
            </a:xfrm>
            <a:custGeom>
              <a:avLst/>
              <a:gdLst/>
              <a:ahLst/>
              <a:cxnLst/>
              <a:rect l="l" t="t" r="r" b="b"/>
              <a:pathLst>
                <a:path w="1908" h="1909" extrusionOk="0">
                  <a:moveTo>
                    <a:pt x="954" y="1"/>
                  </a:moveTo>
                  <a:cubicBezTo>
                    <a:pt x="427" y="1"/>
                    <a:pt x="0" y="428"/>
                    <a:pt x="0" y="954"/>
                  </a:cubicBezTo>
                  <a:cubicBezTo>
                    <a:pt x="0" y="1481"/>
                    <a:pt x="427" y="1908"/>
                    <a:pt x="954" y="1908"/>
                  </a:cubicBezTo>
                  <a:cubicBezTo>
                    <a:pt x="1481" y="1908"/>
                    <a:pt x="1908" y="1481"/>
                    <a:pt x="1908" y="954"/>
                  </a:cubicBezTo>
                  <a:cubicBezTo>
                    <a:pt x="1908" y="428"/>
                    <a:pt x="1481" y="1"/>
                    <a:pt x="954" y="1"/>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59" name="Google Shape;1970;p42"/>
            <p:cNvSpPr/>
            <p:nvPr/>
          </p:nvSpPr>
          <p:spPr>
            <a:xfrm>
              <a:off x="3953440" y="2032304"/>
              <a:ext cx="22057" cy="102214"/>
            </a:xfrm>
            <a:custGeom>
              <a:avLst/>
              <a:gdLst/>
              <a:ahLst/>
              <a:cxnLst/>
              <a:rect l="l" t="t" r="r" b="b"/>
              <a:pathLst>
                <a:path w="623" h="2887" extrusionOk="0">
                  <a:moveTo>
                    <a:pt x="418" y="1"/>
                  </a:moveTo>
                  <a:cubicBezTo>
                    <a:pt x="385" y="1"/>
                    <a:pt x="354" y="23"/>
                    <a:pt x="343" y="57"/>
                  </a:cubicBezTo>
                  <a:cubicBezTo>
                    <a:pt x="329" y="100"/>
                    <a:pt x="0" y="1121"/>
                    <a:pt x="455" y="2828"/>
                  </a:cubicBezTo>
                  <a:cubicBezTo>
                    <a:pt x="465" y="2864"/>
                    <a:pt x="498" y="2887"/>
                    <a:pt x="533" y="2887"/>
                  </a:cubicBezTo>
                  <a:cubicBezTo>
                    <a:pt x="540" y="2887"/>
                    <a:pt x="547" y="2886"/>
                    <a:pt x="554" y="2885"/>
                  </a:cubicBezTo>
                  <a:cubicBezTo>
                    <a:pt x="597" y="2873"/>
                    <a:pt x="622" y="2829"/>
                    <a:pt x="611" y="2786"/>
                  </a:cubicBezTo>
                  <a:cubicBezTo>
                    <a:pt x="170" y="1130"/>
                    <a:pt x="493" y="117"/>
                    <a:pt x="496" y="108"/>
                  </a:cubicBezTo>
                  <a:cubicBezTo>
                    <a:pt x="510" y="65"/>
                    <a:pt x="488" y="19"/>
                    <a:pt x="445" y="5"/>
                  </a:cubicBezTo>
                  <a:cubicBezTo>
                    <a:pt x="436" y="2"/>
                    <a:pt x="427" y="1"/>
                    <a:pt x="418"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60" name="Google Shape;1971;p42"/>
            <p:cNvSpPr/>
            <p:nvPr/>
          </p:nvSpPr>
          <p:spPr>
            <a:xfrm>
              <a:off x="4242702" y="1882468"/>
              <a:ext cx="274566" cy="121829"/>
            </a:xfrm>
            <a:custGeom>
              <a:avLst/>
              <a:gdLst/>
              <a:ahLst/>
              <a:cxnLst/>
              <a:rect l="l" t="t" r="r" b="b"/>
              <a:pathLst>
                <a:path w="7755" h="3441" extrusionOk="0">
                  <a:moveTo>
                    <a:pt x="84" y="1"/>
                  </a:moveTo>
                  <a:cubicBezTo>
                    <a:pt x="39" y="1"/>
                    <a:pt x="4" y="35"/>
                    <a:pt x="2" y="79"/>
                  </a:cubicBezTo>
                  <a:cubicBezTo>
                    <a:pt x="1" y="123"/>
                    <a:pt x="36" y="160"/>
                    <a:pt x="81" y="161"/>
                  </a:cubicBezTo>
                  <a:cubicBezTo>
                    <a:pt x="2817" y="243"/>
                    <a:pt x="4716" y="1120"/>
                    <a:pt x="5825" y="1842"/>
                  </a:cubicBezTo>
                  <a:cubicBezTo>
                    <a:pt x="7028" y="2625"/>
                    <a:pt x="7591" y="3400"/>
                    <a:pt x="7597" y="3407"/>
                  </a:cubicBezTo>
                  <a:cubicBezTo>
                    <a:pt x="7613" y="3429"/>
                    <a:pt x="7638" y="3441"/>
                    <a:pt x="7662" y="3441"/>
                  </a:cubicBezTo>
                  <a:cubicBezTo>
                    <a:pt x="7678" y="3441"/>
                    <a:pt x="7696" y="3436"/>
                    <a:pt x="7710" y="3426"/>
                  </a:cubicBezTo>
                  <a:cubicBezTo>
                    <a:pt x="7746" y="3400"/>
                    <a:pt x="7754" y="3350"/>
                    <a:pt x="7728" y="3314"/>
                  </a:cubicBezTo>
                  <a:cubicBezTo>
                    <a:pt x="7705" y="3281"/>
                    <a:pt x="7146" y="2511"/>
                    <a:pt x="5921" y="1712"/>
                  </a:cubicBezTo>
                  <a:cubicBezTo>
                    <a:pt x="4792" y="977"/>
                    <a:pt x="2864" y="82"/>
                    <a:pt x="86"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61" name="Google Shape;1972;p42"/>
            <p:cNvSpPr/>
            <p:nvPr/>
          </p:nvSpPr>
          <p:spPr>
            <a:xfrm>
              <a:off x="3948979" y="1874112"/>
              <a:ext cx="238453" cy="99169"/>
            </a:xfrm>
            <a:custGeom>
              <a:avLst/>
              <a:gdLst/>
              <a:ahLst/>
              <a:cxnLst/>
              <a:rect l="l" t="t" r="r" b="b"/>
              <a:pathLst>
                <a:path w="6735" h="2801" extrusionOk="0">
                  <a:moveTo>
                    <a:pt x="6653" y="0"/>
                  </a:moveTo>
                  <a:cubicBezTo>
                    <a:pt x="6651" y="0"/>
                    <a:pt x="6649" y="1"/>
                    <a:pt x="6646" y="1"/>
                  </a:cubicBezTo>
                  <a:cubicBezTo>
                    <a:pt x="1715" y="314"/>
                    <a:pt x="41" y="2651"/>
                    <a:pt x="25" y="2675"/>
                  </a:cubicBezTo>
                  <a:cubicBezTo>
                    <a:pt x="1" y="2711"/>
                    <a:pt x="9" y="2761"/>
                    <a:pt x="46" y="2787"/>
                  </a:cubicBezTo>
                  <a:cubicBezTo>
                    <a:pt x="60" y="2796"/>
                    <a:pt x="76" y="2801"/>
                    <a:pt x="91" y="2801"/>
                  </a:cubicBezTo>
                  <a:cubicBezTo>
                    <a:pt x="117" y="2801"/>
                    <a:pt x="142" y="2789"/>
                    <a:pt x="158" y="2767"/>
                  </a:cubicBezTo>
                  <a:cubicBezTo>
                    <a:pt x="162" y="2761"/>
                    <a:pt x="568" y="2186"/>
                    <a:pt x="1567" y="1582"/>
                  </a:cubicBezTo>
                  <a:cubicBezTo>
                    <a:pt x="2491" y="1023"/>
                    <a:pt x="4123" y="323"/>
                    <a:pt x="6657" y="162"/>
                  </a:cubicBezTo>
                  <a:cubicBezTo>
                    <a:pt x="6701" y="159"/>
                    <a:pt x="6735" y="121"/>
                    <a:pt x="6731" y="76"/>
                  </a:cubicBezTo>
                  <a:cubicBezTo>
                    <a:pt x="6729" y="34"/>
                    <a:pt x="6700" y="0"/>
                    <a:pt x="6653"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62" name="Google Shape;1973;p42"/>
            <p:cNvSpPr/>
            <p:nvPr/>
          </p:nvSpPr>
          <p:spPr>
            <a:xfrm>
              <a:off x="4229461" y="1819163"/>
              <a:ext cx="36184" cy="15897"/>
            </a:xfrm>
            <a:custGeom>
              <a:avLst/>
              <a:gdLst/>
              <a:ahLst/>
              <a:cxnLst/>
              <a:rect l="l" t="t" r="r" b="b"/>
              <a:pathLst>
                <a:path w="1022" h="449" extrusionOk="0">
                  <a:moveTo>
                    <a:pt x="505" y="1"/>
                  </a:moveTo>
                  <a:cubicBezTo>
                    <a:pt x="475" y="1"/>
                    <a:pt x="442" y="2"/>
                    <a:pt x="406" y="6"/>
                  </a:cubicBezTo>
                  <a:cubicBezTo>
                    <a:pt x="129" y="31"/>
                    <a:pt x="0" y="149"/>
                    <a:pt x="29" y="257"/>
                  </a:cubicBezTo>
                  <a:cubicBezTo>
                    <a:pt x="49" y="334"/>
                    <a:pt x="149" y="406"/>
                    <a:pt x="333" y="437"/>
                  </a:cubicBezTo>
                  <a:cubicBezTo>
                    <a:pt x="379" y="445"/>
                    <a:pt x="422" y="448"/>
                    <a:pt x="462" y="448"/>
                  </a:cubicBezTo>
                  <a:cubicBezTo>
                    <a:pt x="913" y="448"/>
                    <a:pt x="1021" y="1"/>
                    <a:pt x="505" y="1"/>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63" name="Google Shape;1974;p42"/>
            <p:cNvSpPr/>
            <p:nvPr/>
          </p:nvSpPr>
          <p:spPr>
            <a:xfrm>
              <a:off x="4180141" y="1838034"/>
              <a:ext cx="29528" cy="12958"/>
            </a:xfrm>
            <a:custGeom>
              <a:avLst/>
              <a:gdLst/>
              <a:ahLst/>
              <a:cxnLst/>
              <a:rect l="l" t="t" r="r" b="b"/>
              <a:pathLst>
                <a:path w="834" h="366" extrusionOk="0">
                  <a:moveTo>
                    <a:pt x="412" y="0"/>
                  </a:moveTo>
                  <a:cubicBezTo>
                    <a:pt x="387" y="0"/>
                    <a:pt x="361" y="1"/>
                    <a:pt x="332" y="4"/>
                  </a:cubicBezTo>
                  <a:cubicBezTo>
                    <a:pt x="106" y="26"/>
                    <a:pt x="1" y="122"/>
                    <a:pt x="24" y="210"/>
                  </a:cubicBezTo>
                  <a:cubicBezTo>
                    <a:pt x="40" y="273"/>
                    <a:pt x="123" y="331"/>
                    <a:pt x="272" y="357"/>
                  </a:cubicBezTo>
                  <a:cubicBezTo>
                    <a:pt x="309" y="363"/>
                    <a:pt x="344" y="366"/>
                    <a:pt x="377" y="366"/>
                  </a:cubicBezTo>
                  <a:cubicBezTo>
                    <a:pt x="745" y="366"/>
                    <a:pt x="834" y="0"/>
                    <a:pt x="412" y="0"/>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64" name="Google Shape;1975;p42"/>
            <p:cNvSpPr/>
            <p:nvPr/>
          </p:nvSpPr>
          <p:spPr>
            <a:xfrm>
              <a:off x="4209386" y="1867279"/>
              <a:ext cx="29492" cy="12958"/>
            </a:xfrm>
            <a:custGeom>
              <a:avLst/>
              <a:gdLst/>
              <a:ahLst/>
              <a:cxnLst/>
              <a:rect l="l" t="t" r="r" b="b"/>
              <a:pathLst>
                <a:path w="833" h="366" extrusionOk="0">
                  <a:moveTo>
                    <a:pt x="411" y="0"/>
                  </a:moveTo>
                  <a:cubicBezTo>
                    <a:pt x="386" y="0"/>
                    <a:pt x="360" y="1"/>
                    <a:pt x="331" y="4"/>
                  </a:cubicBezTo>
                  <a:cubicBezTo>
                    <a:pt x="106" y="26"/>
                    <a:pt x="1" y="122"/>
                    <a:pt x="24" y="209"/>
                  </a:cubicBezTo>
                  <a:cubicBezTo>
                    <a:pt x="40" y="272"/>
                    <a:pt x="122" y="331"/>
                    <a:pt x="272" y="357"/>
                  </a:cubicBezTo>
                  <a:cubicBezTo>
                    <a:pt x="309" y="363"/>
                    <a:pt x="344" y="366"/>
                    <a:pt x="377" y="366"/>
                  </a:cubicBezTo>
                  <a:cubicBezTo>
                    <a:pt x="745" y="366"/>
                    <a:pt x="833" y="0"/>
                    <a:pt x="411" y="0"/>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65" name="Google Shape;1976;p42"/>
            <p:cNvSpPr/>
            <p:nvPr/>
          </p:nvSpPr>
          <p:spPr>
            <a:xfrm>
              <a:off x="4138363" y="1831059"/>
              <a:ext cx="29528" cy="12994"/>
            </a:xfrm>
            <a:custGeom>
              <a:avLst/>
              <a:gdLst/>
              <a:ahLst/>
              <a:cxnLst/>
              <a:rect l="l" t="t" r="r" b="b"/>
              <a:pathLst>
                <a:path w="834" h="367" extrusionOk="0">
                  <a:moveTo>
                    <a:pt x="412" y="1"/>
                  </a:moveTo>
                  <a:cubicBezTo>
                    <a:pt x="387" y="1"/>
                    <a:pt x="360" y="2"/>
                    <a:pt x="332" y="5"/>
                  </a:cubicBezTo>
                  <a:cubicBezTo>
                    <a:pt x="106" y="27"/>
                    <a:pt x="0" y="122"/>
                    <a:pt x="23" y="210"/>
                  </a:cubicBezTo>
                  <a:cubicBezTo>
                    <a:pt x="41" y="273"/>
                    <a:pt x="122" y="331"/>
                    <a:pt x="272" y="357"/>
                  </a:cubicBezTo>
                  <a:cubicBezTo>
                    <a:pt x="309" y="363"/>
                    <a:pt x="345" y="366"/>
                    <a:pt x="377" y="366"/>
                  </a:cubicBezTo>
                  <a:cubicBezTo>
                    <a:pt x="746" y="366"/>
                    <a:pt x="833" y="1"/>
                    <a:pt x="412" y="1"/>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66" name="Google Shape;1977;p42"/>
            <p:cNvSpPr/>
            <p:nvPr/>
          </p:nvSpPr>
          <p:spPr>
            <a:xfrm>
              <a:off x="4239162" y="2164650"/>
              <a:ext cx="79767" cy="54949"/>
            </a:xfrm>
            <a:custGeom>
              <a:avLst/>
              <a:gdLst/>
              <a:ahLst/>
              <a:cxnLst/>
              <a:rect l="l" t="t" r="r" b="b"/>
              <a:pathLst>
                <a:path w="2253" h="1552" extrusionOk="0">
                  <a:moveTo>
                    <a:pt x="1858" y="0"/>
                  </a:moveTo>
                  <a:cubicBezTo>
                    <a:pt x="1672" y="0"/>
                    <a:pt x="1408" y="223"/>
                    <a:pt x="1063" y="325"/>
                  </a:cubicBezTo>
                  <a:cubicBezTo>
                    <a:pt x="528" y="484"/>
                    <a:pt x="1" y="296"/>
                    <a:pt x="160" y="830"/>
                  </a:cubicBezTo>
                  <a:cubicBezTo>
                    <a:pt x="290" y="1268"/>
                    <a:pt x="691" y="1551"/>
                    <a:pt x="1126" y="1551"/>
                  </a:cubicBezTo>
                  <a:cubicBezTo>
                    <a:pt x="1221" y="1551"/>
                    <a:pt x="1318" y="1538"/>
                    <a:pt x="1414" y="1509"/>
                  </a:cubicBezTo>
                  <a:cubicBezTo>
                    <a:pt x="1948" y="1351"/>
                    <a:pt x="2253" y="789"/>
                    <a:pt x="2094" y="255"/>
                  </a:cubicBezTo>
                  <a:cubicBezTo>
                    <a:pt x="2038" y="67"/>
                    <a:pt x="1959" y="0"/>
                    <a:pt x="1858"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67" name="Google Shape;1978;p42"/>
            <p:cNvSpPr/>
            <p:nvPr/>
          </p:nvSpPr>
          <p:spPr>
            <a:xfrm>
              <a:off x="4743087" y="1696093"/>
              <a:ext cx="45389" cy="105896"/>
            </a:xfrm>
            <a:custGeom>
              <a:avLst/>
              <a:gdLst/>
              <a:ahLst/>
              <a:cxnLst/>
              <a:rect l="l" t="t" r="r" b="b"/>
              <a:pathLst>
                <a:path w="1282" h="2991" extrusionOk="0">
                  <a:moveTo>
                    <a:pt x="91" y="1"/>
                  </a:moveTo>
                  <a:cubicBezTo>
                    <a:pt x="76" y="1"/>
                    <a:pt x="61" y="5"/>
                    <a:pt x="47" y="14"/>
                  </a:cubicBezTo>
                  <a:cubicBezTo>
                    <a:pt x="10" y="39"/>
                    <a:pt x="0" y="89"/>
                    <a:pt x="25" y="127"/>
                  </a:cubicBezTo>
                  <a:cubicBezTo>
                    <a:pt x="35" y="142"/>
                    <a:pt x="1078" y="1735"/>
                    <a:pt x="33" y="2855"/>
                  </a:cubicBezTo>
                  <a:cubicBezTo>
                    <a:pt x="3" y="2887"/>
                    <a:pt x="4" y="2938"/>
                    <a:pt x="36" y="2969"/>
                  </a:cubicBezTo>
                  <a:cubicBezTo>
                    <a:pt x="52" y="2984"/>
                    <a:pt x="73" y="2991"/>
                    <a:pt x="91" y="2991"/>
                  </a:cubicBezTo>
                  <a:cubicBezTo>
                    <a:pt x="113" y="2991"/>
                    <a:pt x="134" y="2981"/>
                    <a:pt x="150" y="2965"/>
                  </a:cubicBezTo>
                  <a:cubicBezTo>
                    <a:pt x="1281" y="1754"/>
                    <a:pt x="170" y="53"/>
                    <a:pt x="159" y="37"/>
                  </a:cubicBezTo>
                  <a:cubicBezTo>
                    <a:pt x="143" y="14"/>
                    <a:pt x="117" y="1"/>
                    <a:pt x="91"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68" name="Google Shape;1979;p42"/>
            <p:cNvSpPr/>
            <p:nvPr/>
          </p:nvSpPr>
          <p:spPr>
            <a:xfrm>
              <a:off x="4915512" y="1765665"/>
              <a:ext cx="39760" cy="94744"/>
            </a:xfrm>
            <a:custGeom>
              <a:avLst/>
              <a:gdLst/>
              <a:ahLst/>
              <a:cxnLst/>
              <a:rect l="l" t="t" r="r" b="b"/>
              <a:pathLst>
                <a:path w="1123" h="2676" extrusionOk="0">
                  <a:moveTo>
                    <a:pt x="407" y="0"/>
                  </a:moveTo>
                  <a:cubicBezTo>
                    <a:pt x="387" y="0"/>
                    <a:pt x="367" y="8"/>
                    <a:pt x="351" y="23"/>
                  </a:cubicBezTo>
                  <a:cubicBezTo>
                    <a:pt x="319" y="54"/>
                    <a:pt x="319" y="106"/>
                    <a:pt x="349" y="137"/>
                  </a:cubicBezTo>
                  <a:cubicBezTo>
                    <a:pt x="355" y="143"/>
                    <a:pt x="919" y="762"/>
                    <a:pt x="21" y="2559"/>
                  </a:cubicBezTo>
                  <a:cubicBezTo>
                    <a:pt x="1" y="2598"/>
                    <a:pt x="17" y="2647"/>
                    <a:pt x="57" y="2667"/>
                  </a:cubicBezTo>
                  <a:cubicBezTo>
                    <a:pt x="68" y="2673"/>
                    <a:pt x="80" y="2675"/>
                    <a:pt x="93" y="2675"/>
                  </a:cubicBezTo>
                  <a:cubicBezTo>
                    <a:pt x="122" y="2675"/>
                    <a:pt x="151" y="2659"/>
                    <a:pt x="165" y="2631"/>
                  </a:cubicBezTo>
                  <a:cubicBezTo>
                    <a:pt x="1122" y="715"/>
                    <a:pt x="491" y="51"/>
                    <a:pt x="464" y="24"/>
                  </a:cubicBezTo>
                  <a:cubicBezTo>
                    <a:pt x="448" y="8"/>
                    <a:pt x="428" y="0"/>
                    <a:pt x="407"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69" name="Google Shape;1980;p42"/>
            <p:cNvSpPr/>
            <p:nvPr/>
          </p:nvSpPr>
          <p:spPr>
            <a:xfrm>
              <a:off x="5074164" y="1821287"/>
              <a:ext cx="39972" cy="94744"/>
            </a:xfrm>
            <a:custGeom>
              <a:avLst/>
              <a:gdLst/>
              <a:ahLst/>
              <a:cxnLst/>
              <a:rect l="l" t="t" r="r" b="b"/>
              <a:pathLst>
                <a:path w="1129" h="2676" extrusionOk="0">
                  <a:moveTo>
                    <a:pt x="483" y="0"/>
                  </a:moveTo>
                  <a:cubicBezTo>
                    <a:pt x="454" y="0"/>
                    <a:pt x="426" y="16"/>
                    <a:pt x="412" y="43"/>
                  </a:cubicBezTo>
                  <a:cubicBezTo>
                    <a:pt x="391" y="82"/>
                    <a:pt x="406" y="131"/>
                    <a:pt x="444" y="151"/>
                  </a:cubicBezTo>
                  <a:cubicBezTo>
                    <a:pt x="448" y="154"/>
                    <a:pt x="812" y="354"/>
                    <a:pt x="883" y="796"/>
                  </a:cubicBezTo>
                  <a:cubicBezTo>
                    <a:pt x="958" y="1275"/>
                    <a:pt x="664" y="1878"/>
                    <a:pt x="31" y="2538"/>
                  </a:cubicBezTo>
                  <a:cubicBezTo>
                    <a:pt x="1" y="2571"/>
                    <a:pt x="2" y="2622"/>
                    <a:pt x="33" y="2652"/>
                  </a:cubicBezTo>
                  <a:cubicBezTo>
                    <a:pt x="50" y="2668"/>
                    <a:pt x="70" y="2676"/>
                    <a:pt x="89" y="2676"/>
                  </a:cubicBezTo>
                  <a:cubicBezTo>
                    <a:pt x="111" y="2676"/>
                    <a:pt x="132" y="2666"/>
                    <a:pt x="147" y="2650"/>
                  </a:cubicBezTo>
                  <a:cubicBezTo>
                    <a:pt x="828" y="1939"/>
                    <a:pt x="1128" y="1307"/>
                    <a:pt x="1041" y="768"/>
                  </a:cubicBezTo>
                  <a:cubicBezTo>
                    <a:pt x="957" y="246"/>
                    <a:pt x="538" y="19"/>
                    <a:pt x="520" y="10"/>
                  </a:cubicBezTo>
                  <a:cubicBezTo>
                    <a:pt x="508" y="3"/>
                    <a:pt x="495" y="0"/>
                    <a:pt x="483"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70" name="Google Shape;1981;p42"/>
            <p:cNvSpPr/>
            <p:nvPr/>
          </p:nvSpPr>
          <p:spPr>
            <a:xfrm>
              <a:off x="5260679" y="1893620"/>
              <a:ext cx="61711" cy="97505"/>
            </a:xfrm>
            <a:custGeom>
              <a:avLst/>
              <a:gdLst/>
              <a:ahLst/>
              <a:cxnLst/>
              <a:rect l="l" t="t" r="r" b="b"/>
              <a:pathLst>
                <a:path w="1743" h="2754" extrusionOk="0">
                  <a:moveTo>
                    <a:pt x="1028" y="0"/>
                  </a:moveTo>
                  <a:cubicBezTo>
                    <a:pt x="1015" y="0"/>
                    <a:pt x="1002" y="3"/>
                    <a:pt x="990" y="9"/>
                  </a:cubicBezTo>
                  <a:cubicBezTo>
                    <a:pt x="951" y="30"/>
                    <a:pt x="937" y="79"/>
                    <a:pt x="956" y="119"/>
                  </a:cubicBezTo>
                  <a:cubicBezTo>
                    <a:pt x="963" y="130"/>
                    <a:pt x="1560" y="1269"/>
                    <a:pt x="1175" y="1995"/>
                  </a:cubicBezTo>
                  <a:cubicBezTo>
                    <a:pt x="997" y="2332"/>
                    <a:pt x="627" y="2534"/>
                    <a:pt x="77" y="2593"/>
                  </a:cubicBezTo>
                  <a:cubicBezTo>
                    <a:pt x="33" y="2598"/>
                    <a:pt x="0" y="2637"/>
                    <a:pt x="5" y="2681"/>
                  </a:cubicBezTo>
                  <a:cubicBezTo>
                    <a:pt x="9" y="2723"/>
                    <a:pt x="44" y="2753"/>
                    <a:pt x="85" y="2753"/>
                  </a:cubicBezTo>
                  <a:lnTo>
                    <a:pt x="94" y="2753"/>
                  </a:lnTo>
                  <a:cubicBezTo>
                    <a:pt x="700" y="2688"/>
                    <a:pt x="1113" y="2458"/>
                    <a:pt x="1318" y="2071"/>
                  </a:cubicBezTo>
                  <a:cubicBezTo>
                    <a:pt x="1743" y="1268"/>
                    <a:pt x="1126" y="92"/>
                    <a:pt x="1099" y="43"/>
                  </a:cubicBezTo>
                  <a:cubicBezTo>
                    <a:pt x="1085" y="15"/>
                    <a:pt x="1057" y="0"/>
                    <a:pt x="1028"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71" name="Google Shape;1982;p42"/>
            <p:cNvSpPr/>
            <p:nvPr/>
          </p:nvSpPr>
          <p:spPr>
            <a:xfrm>
              <a:off x="4484380" y="1648827"/>
              <a:ext cx="42557" cy="105896"/>
            </a:xfrm>
            <a:custGeom>
              <a:avLst/>
              <a:gdLst/>
              <a:ahLst/>
              <a:cxnLst/>
              <a:rect l="l" t="t" r="r" b="b"/>
              <a:pathLst>
                <a:path w="1202" h="2991" extrusionOk="0">
                  <a:moveTo>
                    <a:pt x="93" y="0"/>
                  </a:moveTo>
                  <a:cubicBezTo>
                    <a:pt x="75" y="0"/>
                    <a:pt x="58" y="6"/>
                    <a:pt x="43" y="17"/>
                  </a:cubicBezTo>
                  <a:cubicBezTo>
                    <a:pt x="8" y="44"/>
                    <a:pt x="1" y="95"/>
                    <a:pt x="28" y="130"/>
                  </a:cubicBezTo>
                  <a:cubicBezTo>
                    <a:pt x="38" y="143"/>
                    <a:pt x="1003" y="1436"/>
                    <a:pt x="25" y="2863"/>
                  </a:cubicBezTo>
                  <a:cubicBezTo>
                    <a:pt x="1" y="2901"/>
                    <a:pt x="10" y="2951"/>
                    <a:pt x="47" y="2976"/>
                  </a:cubicBezTo>
                  <a:cubicBezTo>
                    <a:pt x="60" y="2986"/>
                    <a:pt x="77" y="2990"/>
                    <a:pt x="93" y="2990"/>
                  </a:cubicBezTo>
                  <a:cubicBezTo>
                    <a:pt x="118" y="2990"/>
                    <a:pt x="143" y="2977"/>
                    <a:pt x="159" y="2954"/>
                  </a:cubicBezTo>
                  <a:cubicBezTo>
                    <a:pt x="1201" y="1431"/>
                    <a:pt x="167" y="46"/>
                    <a:pt x="157" y="32"/>
                  </a:cubicBezTo>
                  <a:cubicBezTo>
                    <a:pt x="141" y="11"/>
                    <a:pt x="117" y="0"/>
                    <a:pt x="93"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72" name="Google Shape;1983;p42"/>
            <p:cNvSpPr/>
            <p:nvPr/>
          </p:nvSpPr>
          <p:spPr>
            <a:xfrm>
              <a:off x="4112163" y="1721125"/>
              <a:ext cx="30909" cy="83627"/>
            </a:xfrm>
            <a:custGeom>
              <a:avLst/>
              <a:gdLst/>
              <a:ahLst/>
              <a:cxnLst/>
              <a:rect l="l" t="t" r="r" b="b"/>
              <a:pathLst>
                <a:path w="873" h="2362" extrusionOk="0">
                  <a:moveTo>
                    <a:pt x="313" y="0"/>
                  </a:moveTo>
                  <a:cubicBezTo>
                    <a:pt x="272" y="0"/>
                    <a:pt x="240" y="29"/>
                    <a:pt x="234" y="69"/>
                  </a:cubicBezTo>
                  <a:cubicBezTo>
                    <a:pt x="224" y="132"/>
                    <a:pt x="0" y="1610"/>
                    <a:pt x="727" y="2338"/>
                  </a:cubicBezTo>
                  <a:cubicBezTo>
                    <a:pt x="744" y="2353"/>
                    <a:pt x="765" y="2362"/>
                    <a:pt x="784" y="2362"/>
                  </a:cubicBezTo>
                  <a:cubicBezTo>
                    <a:pt x="805" y="2362"/>
                    <a:pt x="826" y="2353"/>
                    <a:pt x="843" y="2338"/>
                  </a:cubicBezTo>
                  <a:cubicBezTo>
                    <a:pt x="873" y="2307"/>
                    <a:pt x="873" y="2256"/>
                    <a:pt x="843" y="2224"/>
                  </a:cubicBezTo>
                  <a:cubicBezTo>
                    <a:pt x="173" y="1555"/>
                    <a:pt x="391" y="108"/>
                    <a:pt x="394" y="94"/>
                  </a:cubicBezTo>
                  <a:cubicBezTo>
                    <a:pt x="401" y="50"/>
                    <a:pt x="370" y="8"/>
                    <a:pt x="326" y="1"/>
                  </a:cubicBezTo>
                  <a:cubicBezTo>
                    <a:pt x="322" y="1"/>
                    <a:pt x="317" y="0"/>
                    <a:pt x="313"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73" name="Google Shape;1984;p42"/>
            <p:cNvSpPr/>
            <p:nvPr/>
          </p:nvSpPr>
          <p:spPr>
            <a:xfrm>
              <a:off x="3970187" y="1837963"/>
              <a:ext cx="14445" cy="47478"/>
            </a:xfrm>
            <a:custGeom>
              <a:avLst/>
              <a:gdLst/>
              <a:ahLst/>
              <a:cxnLst/>
              <a:rect l="l" t="t" r="r" b="b"/>
              <a:pathLst>
                <a:path w="408" h="1341" extrusionOk="0">
                  <a:moveTo>
                    <a:pt x="160" y="1"/>
                  </a:moveTo>
                  <a:cubicBezTo>
                    <a:pt x="118" y="1"/>
                    <a:pt x="86" y="30"/>
                    <a:pt x="80" y="70"/>
                  </a:cubicBezTo>
                  <a:cubicBezTo>
                    <a:pt x="76" y="93"/>
                    <a:pt x="1" y="647"/>
                    <a:pt x="241" y="1288"/>
                  </a:cubicBezTo>
                  <a:cubicBezTo>
                    <a:pt x="254" y="1321"/>
                    <a:pt x="284" y="1340"/>
                    <a:pt x="317" y="1340"/>
                  </a:cubicBezTo>
                  <a:cubicBezTo>
                    <a:pt x="326" y="1340"/>
                    <a:pt x="336" y="1338"/>
                    <a:pt x="345" y="1335"/>
                  </a:cubicBezTo>
                  <a:cubicBezTo>
                    <a:pt x="387" y="1319"/>
                    <a:pt x="408" y="1273"/>
                    <a:pt x="393" y="1231"/>
                  </a:cubicBezTo>
                  <a:cubicBezTo>
                    <a:pt x="167" y="631"/>
                    <a:pt x="239" y="98"/>
                    <a:pt x="239" y="92"/>
                  </a:cubicBezTo>
                  <a:cubicBezTo>
                    <a:pt x="246" y="48"/>
                    <a:pt x="215" y="7"/>
                    <a:pt x="172" y="2"/>
                  </a:cubicBezTo>
                  <a:cubicBezTo>
                    <a:pt x="168" y="1"/>
                    <a:pt x="164" y="1"/>
                    <a:pt x="160"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74" name="Google Shape;1985;p42"/>
            <p:cNvSpPr/>
            <p:nvPr/>
          </p:nvSpPr>
          <p:spPr>
            <a:xfrm>
              <a:off x="4118961" y="1407219"/>
              <a:ext cx="530084" cy="199153"/>
            </a:xfrm>
            <a:custGeom>
              <a:avLst/>
              <a:gdLst/>
              <a:ahLst/>
              <a:cxnLst/>
              <a:rect l="l" t="t" r="r" b="b"/>
              <a:pathLst>
                <a:path w="14972" h="5625" extrusionOk="0">
                  <a:moveTo>
                    <a:pt x="7465" y="0"/>
                  </a:moveTo>
                  <a:cubicBezTo>
                    <a:pt x="4486" y="0"/>
                    <a:pt x="2950" y="1327"/>
                    <a:pt x="2950" y="1327"/>
                  </a:cubicBezTo>
                  <a:cubicBezTo>
                    <a:pt x="2065" y="1720"/>
                    <a:pt x="933" y="3530"/>
                    <a:pt x="210" y="4830"/>
                  </a:cubicBezTo>
                  <a:cubicBezTo>
                    <a:pt x="0" y="5206"/>
                    <a:pt x="293" y="5625"/>
                    <a:pt x="677" y="5625"/>
                  </a:cubicBezTo>
                  <a:cubicBezTo>
                    <a:pt x="743" y="5625"/>
                    <a:pt x="811" y="5613"/>
                    <a:pt x="880" y="5586"/>
                  </a:cubicBezTo>
                  <a:cubicBezTo>
                    <a:pt x="3289" y="4647"/>
                    <a:pt x="5688" y="4331"/>
                    <a:pt x="7822" y="4331"/>
                  </a:cubicBezTo>
                  <a:cubicBezTo>
                    <a:pt x="10526" y="4331"/>
                    <a:pt x="12807" y="4837"/>
                    <a:pt x="14149" y="5222"/>
                  </a:cubicBezTo>
                  <a:cubicBezTo>
                    <a:pt x="14201" y="5237"/>
                    <a:pt x="14253" y="5244"/>
                    <a:pt x="14302" y="5244"/>
                  </a:cubicBezTo>
                  <a:cubicBezTo>
                    <a:pt x="14691" y="5244"/>
                    <a:pt x="14972" y="4814"/>
                    <a:pt x="14762" y="4442"/>
                  </a:cubicBezTo>
                  <a:lnTo>
                    <a:pt x="13094" y="1483"/>
                  </a:lnTo>
                  <a:cubicBezTo>
                    <a:pt x="13037" y="1382"/>
                    <a:pt x="12947" y="1300"/>
                    <a:pt x="12840" y="1254"/>
                  </a:cubicBezTo>
                  <a:cubicBezTo>
                    <a:pt x="10713" y="315"/>
                    <a:pt x="8918" y="0"/>
                    <a:pt x="7465" y="0"/>
                  </a:cubicBezTo>
                  <a:close/>
                </a:path>
              </a:pathLst>
            </a:custGeom>
            <a:solidFill>
              <a:schemeClr val="accent4"/>
            </a:solidFill>
            <a:ln>
              <a:noFill/>
            </a:ln>
          </p:spPr>
          <p:txBody>
            <a:bodyPr spcFirstLastPara="1" wrap="square" lIns="121900" tIns="121900" rIns="121900" bIns="121900" anchor="ctr" anchorCtr="0">
              <a:noAutofit/>
            </a:bodyPr>
            <a:lstStyle/>
            <a:p>
              <a:endParaRPr sz="1867">
                <a:latin typeface="+mn-lt"/>
              </a:endParaRPr>
            </a:p>
          </p:txBody>
        </p:sp>
        <p:sp>
          <p:nvSpPr>
            <p:cNvPr id="75" name="Google Shape;1986;p42"/>
            <p:cNvSpPr/>
            <p:nvPr/>
          </p:nvSpPr>
          <p:spPr>
            <a:xfrm>
              <a:off x="4675392" y="1453530"/>
              <a:ext cx="522259" cy="270530"/>
            </a:xfrm>
            <a:custGeom>
              <a:avLst/>
              <a:gdLst/>
              <a:ahLst/>
              <a:cxnLst/>
              <a:rect l="l" t="t" r="r" b="b"/>
              <a:pathLst>
                <a:path w="14751" h="7641" extrusionOk="0">
                  <a:moveTo>
                    <a:pt x="1113" y="0"/>
                  </a:moveTo>
                  <a:cubicBezTo>
                    <a:pt x="478" y="0"/>
                    <a:pt x="0" y="627"/>
                    <a:pt x="207" y="1256"/>
                  </a:cubicBezTo>
                  <a:lnTo>
                    <a:pt x="1057" y="3850"/>
                  </a:lnTo>
                  <a:cubicBezTo>
                    <a:pt x="1157" y="4156"/>
                    <a:pt x="1404" y="4391"/>
                    <a:pt x="1713" y="4475"/>
                  </a:cubicBezTo>
                  <a:cubicBezTo>
                    <a:pt x="3906" y="5073"/>
                    <a:pt x="12674" y="7451"/>
                    <a:pt x="14181" y="7640"/>
                  </a:cubicBezTo>
                  <a:cubicBezTo>
                    <a:pt x="14186" y="7640"/>
                    <a:pt x="14191" y="7641"/>
                    <a:pt x="14196" y="7641"/>
                  </a:cubicBezTo>
                  <a:cubicBezTo>
                    <a:pt x="14751" y="7641"/>
                    <a:pt x="13162" y="3375"/>
                    <a:pt x="11599" y="1745"/>
                  </a:cubicBezTo>
                  <a:cubicBezTo>
                    <a:pt x="11453" y="1594"/>
                    <a:pt x="11260" y="1499"/>
                    <a:pt x="11052" y="1467"/>
                  </a:cubicBezTo>
                  <a:lnTo>
                    <a:pt x="1257" y="11"/>
                  </a:lnTo>
                  <a:cubicBezTo>
                    <a:pt x="1208" y="4"/>
                    <a:pt x="1160" y="0"/>
                    <a:pt x="1113" y="0"/>
                  </a:cubicBezTo>
                  <a:close/>
                </a:path>
              </a:pathLst>
            </a:custGeom>
            <a:solidFill>
              <a:schemeClr val="accent4"/>
            </a:solidFill>
            <a:ln>
              <a:noFill/>
            </a:ln>
          </p:spPr>
          <p:txBody>
            <a:bodyPr spcFirstLastPara="1" wrap="square" lIns="121900" tIns="121900" rIns="121900" bIns="121900" anchor="ctr" anchorCtr="0">
              <a:noAutofit/>
            </a:bodyPr>
            <a:lstStyle/>
            <a:p>
              <a:endParaRPr sz="1867">
                <a:latin typeface="+mn-lt"/>
              </a:endParaRPr>
            </a:p>
          </p:txBody>
        </p:sp>
        <p:sp>
          <p:nvSpPr>
            <p:cNvPr id="76" name="Google Shape;1987;p42"/>
            <p:cNvSpPr/>
            <p:nvPr/>
          </p:nvSpPr>
          <p:spPr>
            <a:xfrm>
              <a:off x="5158995" y="1501469"/>
              <a:ext cx="249357" cy="277363"/>
            </a:xfrm>
            <a:custGeom>
              <a:avLst/>
              <a:gdLst/>
              <a:ahLst/>
              <a:cxnLst/>
              <a:rect l="l" t="t" r="r" b="b"/>
              <a:pathLst>
                <a:path w="7043" h="7834" extrusionOk="0">
                  <a:moveTo>
                    <a:pt x="3586" y="0"/>
                  </a:moveTo>
                  <a:cubicBezTo>
                    <a:pt x="3586" y="0"/>
                    <a:pt x="1875" y="333"/>
                    <a:pt x="670" y="333"/>
                  </a:cubicBezTo>
                  <a:cubicBezTo>
                    <a:pt x="629" y="333"/>
                    <a:pt x="588" y="333"/>
                    <a:pt x="548" y="332"/>
                  </a:cubicBezTo>
                  <a:cubicBezTo>
                    <a:pt x="545" y="332"/>
                    <a:pt x="541" y="332"/>
                    <a:pt x="538" y="332"/>
                  </a:cubicBezTo>
                  <a:cubicBezTo>
                    <a:pt x="218" y="332"/>
                    <a:pt x="0" y="658"/>
                    <a:pt x="130" y="954"/>
                  </a:cubicBezTo>
                  <a:lnTo>
                    <a:pt x="2660" y="6696"/>
                  </a:lnTo>
                  <a:cubicBezTo>
                    <a:pt x="2701" y="6788"/>
                    <a:pt x="2771" y="6864"/>
                    <a:pt x="2861" y="6910"/>
                  </a:cubicBezTo>
                  <a:cubicBezTo>
                    <a:pt x="3304" y="7142"/>
                    <a:pt x="4723" y="7833"/>
                    <a:pt x="5926" y="7833"/>
                  </a:cubicBezTo>
                  <a:cubicBezTo>
                    <a:pt x="6340" y="7833"/>
                    <a:pt x="6728" y="7752"/>
                    <a:pt x="7042" y="7542"/>
                  </a:cubicBezTo>
                  <a:cubicBezTo>
                    <a:pt x="7042" y="7542"/>
                    <a:pt x="5707" y="1886"/>
                    <a:pt x="3586" y="0"/>
                  </a:cubicBezTo>
                  <a:close/>
                </a:path>
              </a:pathLst>
            </a:custGeom>
            <a:solidFill>
              <a:schemeClr val="accent4"/>
            </a:solidFill>
            <a:ln>
              <a:noFill/>
            </a:ln>
          </p:spPr>
          <p:txBody>
            <a:bodyPr spcFirstLastPara="1" wrap="square" lIns="121900" tIns="121900" rIns="121900" bIns="121900" anchor="ctr" anchorCtr="0">
              <a:noAutofit/>
            </a:bodyPr>
            <a:lstStyle/>
            <a:p>
              <a:endParaRPr sz="1867">
                <a:latin typeface="+mn-lt"/>
              </a:endParaRPr>
            </a:p>
          </p:txBody>
        </p:sp>
        <p:sp>
          <p:nvSpPr>
            <p:cNvPr id="77" name="Google Shape;1988;p42"/>
            <p:cNvSpPr/>
            <p:nvPr/>
          </p:nvSpPr>
          <p:spPr>
            <a:xfrm>
              <a:off x="3944730" y="1500902"/>
              <a:ext cx="148028" cy="230133"/>
            </a:xfrm>
            <a:custGeom>
              <a:avLst/>
              <a:gdLst/>
              <a:ahLst/>
              <a:cxnLst/>
              <a:rect l="l" t="t" r="r" b="b"/>
              <a:pathLst>
                <a:path w="4181" h="6500" extrusionOk="0">
                  <a:moveTo>
                    <a:pt x="2754" y="0"/>
                  </a:moveTo>
                  <a:cubicBezTo>
                    <a:pt x="2643" y="0"/>
                    <a:pt x="2537" y="58"/>
                    <a:pt x="2481" y="160"/>
                  </a:cubicBezTo>
                  <a:cubicBezTo>
                    <a:pt x="1425" y="2048"/>
                    <a:pt x="543" y="4595"/>
                    <a:pt x="70" y="6089"/>
                  </a:cubicBezTo>
                  <a:cubicBezTo>
                    <a:pt x="0" y="6312"/>
                    <a:pt x="177" y="6499"/>
                    <a:pt x="371" y="6499"/>
                  </a:cubicBezTo>
                  <a:cubicBezTo>
                    <a:pt x="441" y="6499"/>
                    <a:pt x="513" y="6475"/>
                    <a:pt x="577" y="6420"/>
                  </a:cubicBezTo>
                  <a:cubicBezTo>
                    <a:pt x="1463" y="5654"/>
                    <a:pt x="2722" y="4732"/>
                    <a:pt x="3067" y="4481"/>
                  </a:cubicBezTo>
                  <a:cubicBezTo>
                    <a:pt x="3126" y="4438"/>
                    <a:pt x="3168" y="4375"/>
                    <a:pt x="3186" y="4304"/>
                  </a:cubicBezTo>
                  <a:lnTo>
                    <a:pt x="4131" y="522"/>
                  </a:lnTo>
                  <a:cubicBezTo>
                    <a:pt x="4181" y="327"/>
                    <a:pt x="4035" y="131"/>
                    <a:pt x="3838" y="131"/>
                  </a:cubicBezTo>
                  <a:cubicBezTo>
                    <a:pt x="3829" y="131"/>
                    <a:pt x="3821" y="131"/>
                    <a:pt x="3813" y="132"/>
                  </a:cubicBezTo>
                  <a:cubicBezTo>
                    <a:pt x="3760" y="136"/>
                    <a:pt x="3708" y="138"/>
                    <a:pt x="3655" y="138"/>
                  </a:cubicBezTo>
                  <a:cubicBezTo>
                    <a:pt x="3346" y="138"/>
                    <a:pt x="3040" y="69"/>
                    <a:pt x="2839" y="12"/>
                  </a:cubicBezTo>
                  <a:cubicBezTo>
                    <a:pt x="2811" y="4"/>
                    <a:pt x="2782" y="0"/>
                    <a:pt x="2754" y="0"/>
                  </a:cubicBezTo>
                  <a:close/>
                </a:path>
              </a:pathLst>
            </a:custGeom>
            <a:solidFill>
              <a:schemeClr val="accent4"/>
            </a:solidFill>
            <a:ln>
              <a:noFill/>
            </a:ln>
          </p:spPr>
          <p:txBody>
            <a:bodyPr spcFirstLastPara="1" wrap="square" lIns="121900" tIns="121900" rIns="121900" bIns="121900" anchor="ctr" anchorCtr="0">
              <a:noAutofit/>
            </a:bodyPr>
            <a:lstStyle/>
            <a:p>
              <a:endParaRPr sz="1867">
                <a:latin typeface="+mn-lt"/>
              </a:endParaRPr>
            </a:p>
          </p:txBody>
        </p:sp>
        <p:sp>
          <p:nvSpPr>
            <p:cNvPr id="78" name="Google Shape;1989;p42"/>
            <p:cNvSpPr/>
            <p:nvPr/>
          </p:nvSpPr>
          <p:spPr>
            <a:xfrm>
              <a:off x="4236542" y="1140510"/>
              <a:ext cx="886789" cy="205207"/>
            </a:xfrm>
            <a:custGeom>
              <a:avLst/>
              <a:gdLst/>
              <a:ahLst/>
              <a:cxnLst/>
              <a:rect l="l" t="t" r="r" b="b"/>
              <a:pathLst>
                <a:path w="25047" h="5796" extrusionOk="0">
                  <a:moveTo>
                    <a:pt x="11109" y="0"/>
                  </a:moveTo>
                  <a:cubicBezTo>
                    <a:pt x="6817" y="0"/>
                    <a:pt x="1981" y="2629"/>
                    <a:pt x="189" y="3700"/>
                  </a:cubicBezTo>
                  <a:cubicBezTo>
                    <a:pt x="0" y="3813"/>
                    <a:pt x="32" y="4094"/>
                    <a:pt x="241" y="4163"/>
                  </a:cubicBezTo>
                  <a:cubicBezTo>
                    <a:pt x="700" y="4314"/>
                    <a:pt x="962" y="4708"/>
                    <a:pt x="1093" y="4978"/>
                  </a:cubicBezTo>
                  <a:cubicBezTo>
                    <a:pt x="1138" y="5070"/>
                    <a:pt x="1229" y="5121"/>
                    <a:pt x="1323" y="5121"/>
                  </a:cubicBezTo>
                  <a:cubicBezTo>
                    <a:pt x="1369" y="5121"/>
                    <a:pt x="1416" y="5109"/>
                    <a:pt x="1459" y="5083"/>
                  </a:cubicBezTo>
                  <a:cubicBezTo>
                    <a:pt x="2806" y="4269"/>
                    <a:pt x="4163" y="3979"/>
                    <a:pt x="5421" y="3979"/>
                  </a:cubicBezTo>
                  <a:cubicBezTo>
                    <a:pt x="8567" y="3979"/>
                    <a:pt x="11090" y="5796"/>
                    <a:pt x="11255" y="5796"/>
                  </a:cubicBezTo>
                  <a:cubicBezTo>
                    <a:pt x="13384" y="5796"/>
                    <a:pt x="22157" y="5739"/>
                    <a:pt x="24702" y="5722"/>
                  </a:cubicBezTo>
                  <a:cubicBezTo>
                    <a:pt x="24943" y="5720"/>
                    <a:pt x="25047" y="5417"/>
                    <a:pt x="24861" y="5264"/>
                  </a:cubicBezTo>
                  <a:cubicBezTo>
                    <a:pt x="18515" y="61"/>
                    <a:pt x="12200" y="61"/>
                    <a:pt x="12200" y="61"/>
                  </a:cubicBezTo>
                  <a:cubicBezTo>
                    <a:pt x="11842" y="20"/>
                    <a:pt x="11477" y="0"/>
                    <a:pt x="11109" y="0"/>
                  </a:cubicBezTo>
                  <a:close/>
                </a:path>
              </a:pathLst>
            </a:custGeom>
            <a:solidFill>
              <a:schemeClr val="accent4"/>
            </a:solidFill>
            <a:ln>
              <a:noFill/>
            </a:ln>
          </p:spPr>
          <p:txBody>
            <a:bodyPr spcFirstLastPara="1" wrap="square" lIns="121900" tIns="121900" rIns="121900" bIns="121900" anchor="ctr" anchorCtr="0">
              <a:noAutofit/>
            </a:bodyPr>
            <a:lstStyle/>
            <a:p>
              <a:endParaRPr sz="1867">
                <a:latin typeface="+mn-lt"/>
              </a:endParaRPr>
            </a:p>
          </p:txBody>
        </p:sp>
        <p:sp>
          <p:nvSpPr>
            <p:cNvPr id="79" name="Google Shape;1990;p42"/>
            <p:cNvSpPr/>
            <p:nvPr/>
          </p:nvSpPr>
          <p:spPr>
            <a:xfrm>
              <a:off x="4119315" y="1393517"/>
              <a:ext cx="529269" cy="204570"/>
            </a:xfrm>
            <a:custGeom>
              <a:avLst/>
              <a:gdLst/>
              <a:ahLst/>
              <a:cxnLst/>
              <a:rect l="l" t="t" r="r" b="b"/>
              <a:pathLst>
                <a:path w="14949" h="5778" extrusionOk="0">
                  <a:moveTo>
                    <a:pt x="7475" y="161"/>
                  </a:moveTo>
                  <a:cubicBezTo>
                    <a:pt x="8916" y="161"/>
                    <a:pt x="10696" y="473"/>
                    <a:pt x="12798" y="1400"/>
                  </a:cubicBezTo>
                  <a:cubicBezTo>
                    <a:pt x="12889" y="1439"/>
                    <a:pt x="12965" y="1509"/>
                    <a:pt x="13013" y="1595"/>
                  </a:cubicBezTo>
                  <a:lnTo>
                    <a:pt x="14682" y="4555"/>
                  </a:lnTo>
                  <a:cubicBezTo>
                    <a:pt x="14793" y="4751"/>
                    <a:pt x="14735" y="4946"/>
                    <a:pt x="14643" y="5062"/>
                  </a:cubicBezTo>
                  <a:cubicBezTo>
                    <a:pt x="14571" y="5153"/>
                    <a:pt x="14448" y="5236"/>
                    <a:pt x="14292" y="5236"/>
                  </a:cubicBezTo>
                  <a:cubicBezTo>
                    <a:pt x="14251" y="5236"/>
                    <a:pt x="14207" y="5230"/>
                    <a:pt x="14161" y="5217"/>
                  </a:cubicBezTo>
                  <a:cubicBezTo>
                    <a:pt x="12696" y="4797"/>
                    <a:pt x="10442" y="4316"/>
                    <a:pt x="7816" y="4316"/>
                  </a:cubicBezTo>
                  <a:cubicBezTo>
                    <a:pt x="5664" y="4316"/>
                    <a:pt x="3263" y="4639"/>
                    <a:pt x="841" y="5583"/>
                  </a:cubicBezTo>
                  <a:cubicBezTo>
                    <a:pt x="779" y="5607"/>
                    <a:pt x="721" y="5617"/>
                    <a:pt x="666" y="5617"/>
                  </a:cubicBezTo>
                  <a:cubicBezTo>
                    <a:pt x="519" y="5617"/>
                    <a:pt x="399" y="5544"/>
                    <a:pt x="324" y="5457"/>
                  </a:cubicBezTo>
                  <a:cubicBezTo>
                    <a:pt x="223" y="5342"/>
                    <a:pt x="157" y="5147"/>
                    <a:pt x="271" y="4941"/>
                  </a:cubicBezTo>
                  <a:cubicBezTo>
                    <a:pt x="1351" y="2998"/>
                    <a:pt x="2311" y="1768"/>
                    <a:pt x="2973" y="1473"/>
                  </a:cubicBezTo>
                  <a:cubicBezTo>
                    <a:pt x="2980" y="1470"/>
                    <a:pt x="2987" y="1465"/>
                    <a:pt x="2993" y="1460"/>
                  </a:cubicBezTo>
                  <a:cubicBezTo>
                    <a:pt x="3015" y="1441"/>
                    <a:pt x="4550" y="161"/>
                    <a:pt x="7475" y="161"/>
                  </a:cubicBezTo>
                  <a:close/>
                  <a:moveTo>
                    <a:pt x="7476" y="1"/>
                  </a:moveTo>
                  <a:cubicBezTo>
                    <a:pt x="4602" y="1"/>
                    <a:pt x="3035" y="1218"/>
                    <a:pt x="2897" y="1330"/>
                  </a:cubicBezTo>
                  <a:cubicBezTo>
                    <a:pt x="2010" y="1734"/>
                    <a:pt x="903" y="3473"/>
                    <a:pt x="130" y="4863"/>
                  </a:cubicBezTo>
                  <a:cubicBezTo>
                    <a:pt x="1" y="5096"/>
                    <a:pt x="29" y="5364"/>
                    <a:pt x="202" y="5563"/>
                  </a:cubicBezTo>
                  <a:cubicBezTo>
                    <a:pt x="324" y="5703"/>
                    <a:pt x="493" y="5777"/>
                    <a:pt x="668" y="5777"/>
                  </a:cubicBezTo>
                  <a:cubicBezTo>
                    <a:pt x="745" y="5777"/>
                    <a:pt x="823" y="5763"/>
                    <a:pt x="900" y="5733"/>
                  </a:cubicBezTo>
                  <a:cubicBezTo>
                    <a:pt x="3301" y="4797"/>
                    <a:pt x="5681" y="4477"/>
                    <a:pt x="7815" y="4477"/>
                  </a:cubicBezTo>
                  <a:cubicBezTo>
                    <a:pt x="10423" y="4477"/>
                    <a:pt x="12661" y="4955"/>
                    <a:pt x="14117" y="5372"/>
                  </a:cubicBezTo>
                  <a:cubicBezTo>
                    <a:pt x="14175" y="5389"/>
                    <a:pt x="14234" y="5397"/>
                    <a:pt x="14291" y="5397"/>
                  </a:cubicBezTo>
                  <a:cubicBezTo>
                    <a:pt x="14476" y="5397"/>
                    <a:pt x="14650" y="5314"/>
                    <a:pt x="14770" y="5162"/>
                  </a:cubicBezTo>
                  <a:cubicBezTo>
                    <a:pt x="14928" y="4962"/>
                    <a:pt x="14949" y="4699"/>
                    <a:pt x="14823" y="4476"/>
                  </a:cubicBezTo>
                  <a:lnTo>
                    <a:pt x="13154" y="1516"/>
                  </a:lnTo>
                  <a:cubicBezTo>
                    <a:pt x="13089" y="1400"/>
                    <a:pt x="12985" y="1306"/>
                    <a:pt x="12863" y="1252"/>
                  </a:cubicBezTo>
                  <a:cubicBezTo>
                    <a:pt x="10740" y="316"/>
                    <a:pt x="8939" y="1"/>
                    <a:pt x="7476"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80" name="Google Shape;1991;p42"/>
            <p:cNvSpPr/>
            <p:nvPr/>
          </p:nvSpPr>
          <p:spPr>
            <a:xfrm>
              <a:off x="4675994" y="1439509"/>
              <a:ext cx="517798" cy="276265"/>
            </a:xfrm>
            <a:custGeom>
              <a:avLst/>
              <a:gdLst/>
              <a:ahLst/>
              <a:cxnLst/>
              <a:rect l="l" t="t" r="r" b="b"/>
              <a:pathLst>
                <a:path w="14625" h="7803" extrusionOk="0">
                  <a:moveTo>
                    <a:pt x="1097" y="162"/>
                  </a:moveTo>
                  <a:cubicBezTo>
                    <a:pt x="1141" y="162"/>
                    <a:pt x="1185" y="165"/>
                    <a:pt x="1229" y="172"/>
                  </a:cubicBezTo>
                  <a:lnTo>
                    <a:pt x="11024" y="1628"/>
                  </a:lnTo>
                  <a:cubicBezTo>
                    <a:pt x="11219" y="1657"/>
                    <a:pt x="11391" y="1746"/>
                    <a:pt x="11524" y="1883"/>
                  </a:cubicBezTo>
                  <a:cubicBezTo>
                    <a:pt x="12920" y="3337"/>
                    <a:pt x="14314" y="6869"/>
                    <a:pt x="14206" y="7575"/>
                  </a:cubicBezTo>
                  <a:cubicBezTo>
                    <a:pt x="14198" y="7623"/>
                    <a:pt x="14185" y="7639"/>
                    <a:pt x="14174" y="7641"/>
                  </a:cubicBezTo>
                  <a:cubicBezTo>
                    <a:pt x="12651" y="7450"/>
                    <a:pt x="3531" y="4974"/>
                    <a:pt x="1719" y="4479"/>
                  </a:cubicBezTo>
                  <a:cubicBezTo>
                    <a:pt x="1434" y="4402"/>
                    <a:pt x="1208" y="4187"/>
                    <a:pt x="1117" y="3906"/>
                  </a:cubicBezTo>
                  <a:lnTo>
                    <a:pt x="267" y="1312"/>
                  </a:lnTo>
                  <a:cubicBezTo>
                    <a:pt x="171" y="1021"/>
                    <a:pt x="232" y="708"/>
                    <a:pt x="430" y="474"/>
                  </a:cubicBezTo>
                  <a:cubicBezTo>
                    <a:pt x="599" y="274"/>
                    <a:pt x="841" y="162"/>
                    <a:pt x="1097" y="162"/>
                  </a:cubicBezTo>
                  <a:close/>
                  <a:moveTo>
                    <a:pt x="1095" y="1"/>
                  </a:moveTo>
                  <a:cubicBezTo>
                    <a:pt x="791" y="1"/>
                    <a:pt x="506" y="133"/>
                    <a:pt x="306" y="370"/>
                  </a:cubicBezTo>
                  <a:cubicBezTo>
                    <a:pt x="73" y="647"/>
                    <a:pt x="0" y="1018"/>
                    <a:pt x="113" y="1362"/>
                  </a:cubicBezTo>
                  <a:lnTo>
                    <a:pt x="964" y="3957"/>
                  </a:lnTo>
                  <a:cubicBezTo>
                    <a:pt x="1072" y="4289"/>
                    <a:pt x="1338" y="4542"/>
                    <a:pt x="1676" y="4634"/>
                  </a:cubicBezTo>
                  <a:cubicBezTo>
                    <a:pt x="4225" y="5330"/>
                    <a:pt x="12659" y="7613"/>
                    <a:pt x="14154" y="7801"/>
                  </a:cubicBezTo>
                  <a:cubicBezTo>
                    <a:pt x="14162" y="7802"/>
                    <a:pt x="14170" y="7803"/>
                    <a:pt x="14178" y="7803"/>
                  </a:cubicBezTo>
                  <a:cubicBezTo>
                    <a:pt x="14246" y="7803"/>
                    <a:pt x="14302" y="7767"/>
                    <a:pt x="14335" y="7702"/>
                  </a:cubicBezTo>
                  <a:cubicBezTo>
                    <a:pt x="14625" y="7122"/>
                    <a:pt x="13079" y="3272"/>
                    <a:pt x="11640" y="1771"/>
                  </a:cubicBezTo>
                  <a:cubicBezTo>
                    <a:pt x="11485" y="1610"/>
                    <a:pt x="11275" y="1503"/>
                    <a:pt x="11047" y="1469"/>
                  </a:cubicBezTo>
                  <a:lnTo>
                    <a:pt x="1252" y="13"/>
                  </a:lnTo>
                  <a:cubicBezTo>
                    <a:pt x="1200" y="5"/>
                    <a:pt x="1147" y="1"/>
                    <a:pt x="1095"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81" name="Google Shape;1992;p42"/>
            <p:cNvSpPr/>
            <p:nvPr/>
          </p:nvSpPr>
          <p:spPr>
            <a:xfrm>
              <a:off x="5158429" y="1487448"/>
              <a:ext cx="252969" cy="283134"/>
            </a:xfrm>
            <a:custGeom>
              <a:avLst/>
              <a:gdLst/>
              <a:ahLst/>
              <a:cxnLst/>
              <a:rect l="l" t="t" r="r" b="b"/>
              <a:pathLst>
                <a:path w="7145" h="7997" extrusionOk="0">
                  <a:moveTo>
                    <a:pt x="3578" y="168"/>
                  </a:moveTo>
                  <a:cubicBezTo>
                    <a:pt x="5528" y="1940"/>
                    <a:pt x="6821" y="6999"/>
                    <a:pt x="6967" y="7587"/>
                  </a:cubicBezTo>
                  <a:cubicBezTo>
                    <a:pt x="6678" y="7763"/>
                    <a:pt x="6325" y="7832"/>
                    <a:pt x="5949" y="7832"/>
                  </a:cubicBezTo>
                  <a:cubicBezTo>
                    <a:pt x="4733" y="7832"/>
                    <a:pt x="3271" y="7107"/>
                    <a:pt x="2915" y="6920"/>
                  </a:cubicBezTo>
                  <a:cubicBezTo>
                    <a:pt x="2840" y="6882"/>
                    <a:pt x="2783" y="6821"/>
                    <a:pt x="2750" y="6744"/>
                  </a:cubicBezTo>
                  <a:lnTo>
                    <a:pt x="221" y="1004"/>
                  </a:lnTo>
                  <a:cubicBezTo>
                    <a:pt x="170" y="887"/>
                    <a:pt x="180" y="761"/>
                    <a:pt x="250" y="656"/>
                  </a:cubicBezTo>
                  <a:cubicBezTo>
                    <a:pt x="318" y="555"/>
                    <a:pt x="431" y="494"/>
                    <a:pt x="555" y="494"/>
                  </a:cubicBezTo>
                  <a:lnTo>
                    <a:pt x="563" y="494"/>
                  </a:lnTo>
                  <a:cubicBezTo>
                    <a:pt x="599" y="495"/>
                    <a:pt x="635" y="495"/>
                    <a:pt x="672" y="495"/>
                  </a:cubicBezTo>
                  <a:cubicBezTo>
                    <a:pt x="1772" y="495"/>
                    <a:pt x="3312" y="218"/>
                    <a:pt x="3578" y="168"/>
                  </a:cubicBezTo>
                  <a:close/>
                  <a:moveTo>
                    <a:pt x="3601" y="1"/>
                  </a:moveTo>
                  <a:cubicBezTo>
                    <a:pt x="3596" y="1"/>
                    <a:pt x="3591" y="1"/>
                    <a:pt x="3586" y="2"/>
                  </a:cubicBezTo>
                  <a:cubicBezTo>
                    <a:pt x="3569" y="6"/>
                    <a:pt x="1868" y="334"/>
                    <a:pt x="685" y="334"/>
                  </a:cubicBezTo>
                  <a:cubicBezTo>
                    <a:pt x="645" y="334"/>
                    <a:pt x="605" y="334"/>
                    <a:pt x="566" y="332"/>
                  </a:cubicBezTo>
                  <a:cubicBezTo>
                    <a:pt x="564" y="332"/>
                    <a:pt x="562" y="332"/>
                    <a:pt x="559" y="332"/>
                  </a:cubicBezTo>
                  <a:cubicBezTo>
                    <a:pt x="386" y="332"/>
                    <a:pt x="215" y="418"/>
                    <a:pt x="116" y="566"/>
                  </a:cubicBezTo>
                  <a:cubicBezTo>
                    <a:pt x="16" y="716"/>
                    <a:pt x="1" y="904"/>
                    <a:pt x="73" y="1069"/>
                  </a:cubicBezTo>
                  <a:lnTo>
                    <a:pt x="2603" y="6810"/>
                  </a:lnTo>
                  <a:cubicBezTo>
                    <a:pt x="2651" y="6920"/>
                    <a:pt x="2733" y="7007"/>
                    <a:pt x="2839" y="7063"/>
                  </a:cubicBezTo>
                  <a:cubicBezTo>
                    <a:pt x="3343" y="7327"/>
                    <a:pt x="4739" y="7996"/>
                    <a:pt x="5941" y="7996"/>
                  </a:cubicBezTo>
                  <a:cubicBezTo>
                    <a:pt x="6370" y="7996"/>
                    <a:pt x="6773" y="7911"/>
                    <a:pt x="7104" y="7691"/>
                  </a:cubicBezTo>
                  <a:cubicBezTo>
                    <a:pt x="7132" y="7673"/>
                    <a:pt x="7145" y="7638"/>
                    <a:pt x="7138" y="7605"/>
                  </a:cubicBezTo>
                  <a:cubicBezTo>
                    <a:pt x="7082" y="7374"/>
                    <a:pt x="5771" y="1903"/>
                    <a:pt x="3656" y="22"/>
                  </a:cubicBezTo>
                  <a:cubicBezTo>
                    <a:pt x="3640" y="8"/>
                    <a:pt x="3621" y="1"/>
                    <a:pt x="3601"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82" name="Google Shape;1993;p42"/>
            <p:cNvSpPr/>
            <p:nvPr/>
          </p:nvSpPr>
          <p:spPr>
            <a:xfrm>
              <a:off x="3942571" y="1486882"/>
              <a:ext cx="152312" cy="235868"/>
            </a:xfrm>
            <a:custGeom>
              <a:avLst/>
              <a:gdLst/>
              <a:ahLst/>
              <a:cxnLst/>
              <a:rect l="l" t="t" r="r" b="b"/>
              <a:pathLst>
                <a:path w="4302" h="6662" extrusionOk="0">
                  <a:moveTo>
                    <a:pt x="2814" y="162"/>
                  </a:moveTo>
                  <a:cubicBezTo>
                    <a:pt x="2835" y="162"/>
                    <a:pt x="2857" y="166"/>
                    <a:pt x="2878" y="172"/>
                  </a:cubicBezTo>
                  <a:cubicBezTo>
                    <a:pt x="3095" y="233"/>
                    <a:pt x="3404" y="301"/>
                    <a:pt x="3715" y="301"/>
                  </a:cubicBezTo>
                  <a:cubicBezTo>
                    <a:pt x="3770" y="301"/>
                    <a:pt x="3826" y="299"/>
                    <a:pt x="3881" y="294"/>
                  </a:cubicBezTo>
                  <a:cubicBezTo>
                    <a:pt x="3887" y="293"/>
                    <a:pt x="3893" y="293"/>
                    <a:pt x="3899" y="293"/>
                  </a:cubicBezTo>
                  <a:cubicBezTo>
                    <a:pt x="3961" y="293"/>
                    <a:pt x="4021" y="321"/>
                    <a:pt x="4063" y="371"/>
                  </a:cubicBezTo>
                  <a:cubicBezTo>
                    <a:pt x="4113" y="430"/>
                    <a:pt x="4133" y="510"/>
                    <a:pt x="4113" y="585"/>
                  </a:cubicBezTo>
                  <a:lnTo>
                    <a:pt x="3169" y="4366"/>
                  </a:lnTo>
                  <a:cubicBezTo>
                    <a:pt x="3155" y="4420"/>
                    <a:pt x="3125" y="4465"/>
                    <a:pt x="3080" y="4498"/>
                  </a:cubicBezTo>
                  <a:cubicBezTo>
                    <a:pt x="2719" y="4760"/>
                    <a:pt x="1469" y="5676"/>
                    <a:pt x="585" y="6441"/>
                  </a:cubicBezTo>
                  <a:cubicBezTo>
                    <a:pt x="536" y="6484"/>
                    <a:pt x="483" y="6501"/>
                    <a:pt x="433" y="6501"/>
                  </a:cubicBezTo>
                  <a:cubicBezTo>
                    <a:pt x="384" y="6501"/>
                    <a:pt x="338" y="6484"/>
                    <a:pt x="302" y="6460"/>
                  </a:cubicBezTo>
                  <a:cubicBezTo>
                    <a:pt x="232" y="6414"/>
                    <a:pt x="170" y="6320"/>
                    <a:pt x="208" y="6194"/>
                  </a:cubicBezTo>
                  <a:cubicBezTo>
                    <a:pt x="647" y="4806"/>
                    <a:pt x="1543" y="2192"/>
                    <a:pt x="2613" y="280"/>
                  </a:cubicBezTo>
                  <a:cubicBezTo>
                    <a:pt x="2655" y="205"/>
                    <a:pt x="2731" y="162"/>
                    <a:pt x="2814" y="162"/>
                  </a:cubicBezTo>
                  <a:close/>
                  <a:moveTo>
                    <a:pt x="2813" y="1"/>
                  </a:moveTo>
                  <a:cubicBezTo>
                    <a:pt x="2674" y="1"/>
                    <a:pt x="2542" y="75"/>
                    <a:pt x="2472" y="201"/>
                  </a:cubicBezTo>
                  <a:cubicBezTo>
                    <a:pt x="1395" y="2127"/>
                    <a:pt x="496" y="4753"/>
                    <a:pt x="56" y="6146"/>
                  </a:cubicBezTo>
                  <a:cubicBezTo>
                    <a:pt x="0" y="6320"/>
                    <a:pt x="63" y="6495"/>
                    <a:pt x="214" y="6595"/>
                  </a:cubicBezTo>
                  <a:cubicBezTo>
                    <a:pt x="282" y="6639"/>
                    <a:pt x="357" y="6662"/>
                    <a:pt x="432" y="6662"/>
                  </a:cubicBezTo>
                  <a:cubicBezTo>
                    <a:pt x="524" y="6662"/>
                    <a:pt x="614" y="6629"/>
                    <a:pt x="691" y="6563"/>
                  </a:cubicBezTo>
                  <a:cubicBezTo>
                    <a:pt x="1570" y="5802"/>
                    <a:pt x="2815" y="4890"/>
                    <a:pt x="3175" y="4628"/>
                  </a:cubicBezTo>
                  <a:cubicBezTo>
                    <a:pt x="3250" y="4573"/>
                    <a:pt x="3303" y="4496"/>
                    <a:pt x="3325" y="4405"/>
                  </a:cubicBezTo>
                  <a:lnTo>
                    <a:pt x="4270" y="623"/>
                  </a:lnTo>
                  <a:cubicBezTo>
                    <a:pt x="4302" y="499"/>
                    <a:pt x="4270" y="365"/>
                    <a:pt x="4187" y="266"/>
                  </a:cubicBezTo>
                  <a:cubicBezTo>
                    <a:pt x="4113" y="181"/>
                    <a:pt x="4014" y="132"/>
                    <a:pt x="3903" y="132"/>
                  </a:cubicBezTo>
                  <a:cubicBezTo>
                    <a:pt x="3892" y="132"/>
                    <a:pt x="3880" y="132"/>
                    <a:pt x="3868" y="133"/>
                  </a:cubicBezTo>
                  <a:cubicBezTo>
                    <a:pt x="3818" y="137"/>
                    <a:pt x="3768" y="139"/>
                    <a:pt x="3718" y="139"/>
                  </a:cubicBezTo>
                  <a:cubicBezTo>
                    <a:pt x="3424" y="139"/>
                    <a:pt x="3130" y="75"/>
                    <a:pt x="2922" y="16"/>
                  </a:cubicBezTo>
                  <a:cubicBezTo>
                    <a:pt x="2886" y="6"/>
                    <a:pt x="2849" y="1"/>
                    <a:pt x="2813"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83" name="Google Shape;1994;p42"/>
            <p:cNvSpPr/>
            <p:nvPr/>
          </p:nvSpPr>
          <p:spPr>
            <a:xfrm>
              <a:off x="4235515" y="1126454"/>
              <a:ext cx="888488" cy="211014"/>
            </a:xfrm>
            <a:custGeom>
              <a:avLst/>
              <a:gdLst/>
              <a:ahLst/>
              <a:cxnLst/>
              <a:rect l="l" t="t" r="r" b="b"/>
              <a:pathLst>
                <a:path w="25095" h="5960" extrusionOk="0">
                  <a:moveTo>
                    <a:pt x="11132" y="163"/>
                  </a:moveTo>
                  <a:cubicBezTo>
                    <a:pt x="11502" y="163"/>
                    <a:pt x="11868" y="183"/>
                    <a:pt x="12227" y="224"/>
                  </a:cubicBezTo>
                  <a:cubicBezTo>
                    <a:pt x="12291" y="224"/>
                    <a:pt x="18590" y="285"/>
                    <a:pt x="24838" y="5409"/>
                  </a:cubicBezTo>
                  <a:cubicBezTo>
                    <a:pt x="24910" y="5468"/>
                    <a:pt x="24914" y="5551"/>
                    <a:pt x="24894" y="5608"/>
                  </a:cubicBezTo>
                  <a:cubicBezTo>
                    <a:pt x="24874" y="5664"/>
                    <a:pt x="24821" y="5723"/>
                    <a:pt x="24730" y="5724"/>
                  </a:cubicBezTo>
                  <a:cubicBezTo>
                    <a:pt x="22116" y="5742"/>
                    <a:pt x="13422" y="5799"/>
                    <a:pt x="11293" y="5800"/>
                  </a:cubicBezTo>
                  <a:cubicBezTo>
                    <a:pt x="11263" y="5792"/>
                    <a:pt x="11133" y="5720"/>
                    <a:pt x="10997" y="5643"/>
                  </a:cubicBezTo>
                  <a:cubicBezTo>
                    <a:pt x="9018" y="4534"/>
                    <a:pt x="7156" y="3979"/>
                    <a:pt x="5426" y="3979"/>
                  </a:cubicBezTo>
                  <a:cubicBezTo>
                    <a:pt x="4009" y="3979"/>
                    <a:pt x="2679" y="4352"/>
                    <a:pt x="1447" y="5096"/>
                  </a:cubicBezTo>
                  <a:cubicBezTo>
                    <a:pt x="1417" y="5114"/>
                    <a:pt x="1384" y="5123"/>
                    <a:pt x="1350" y="5123"/>
                  </a:cubicBezTo>
                  <a:cubicBezTo>
                    <a:pt x="1334" y="5123"/>
                    <a:pt x="1317" y="5121"/>
                    <a:pt x="1301" y="5116"/>
                  </a:cubicBezTo>
                  <a:cubicBezTo>
                    <a:pt x="1253" y="5102"/>
                    <a:pt x="1216" y="5070"/>
                    <a:pt x="1194" y="5025"/>
                  </a:cubicBezTo>
                  <a:cubicBezTo>
                    <a:pt x="1047" y="4720"/>
                    <a:pt x="770" y="4325"/>
                    <a:pt x="295" y="4169"/>
                  </a:cubicBezTo>
                  <a:cubicBezTo>
                    <a:pt x="227" y="4147"/>
                    <a:pt x="183" y="4091"/>
                    <a:pt x="175" y="4021"/>
                  </a:cubicBezTo>
                  <a:cubicBezTo>
                    <a:pt x="168" y="3951"/>
                    <a:pt x="199" y="3889"/>
                    <a:pt x="260" y="3852"/>
                  </a:cubicBezTo>
                  <a:cubicBezTo>
                    <a:pt x="2202" y="2691"/>
                    <a:pt x="6918" y="163"/>
                    <a:pt x="11132" y="163"/>
                  </a:cubicBezTo>
                  <a:close/>
                  <a:moveTo>
                    <a:pt x="11129" y="1"/>
                  </a:moveTo>
                  <a:cubicBezTo>
                    <a:pt x="6880" y="1"/>
                    <a:pt x="2132" y="2545"/>
                    <a:pt x="177" y="3714"/>
                  </a:cubicBezTo>
                  <a:cubicBezTo>
                    <a:pt x="62" y="3782"/>
                    <a:pt x="0" y="3907"/>
                    <a:pt x="15" y="4040"/>
                  </a:cubicBezTo>
                  <a:cubicBezTo>
                    <a:pt x="29" y="4171"/>
                    <a:pt x="118" y="4279"/>
                    <a:pt x="245" y="4321"/>
                  </a:cubicBezTo>
                  <a:cubicBezTo>
                    <a:pt x="667" y="4461"/>
                    <a:pt x="915" y="4819"/>
                    <a:pt x="1050" y="5096"/>
                  </a:cubicBezTo>
                  <a:cubicBezTo>
                    <a:pt x="1091" y="5182"/>
                    <a:pt x="1164" y="5244"/>
                    <a:pt x="1256" y="5270"/>
                  </a:cubicBezTo>
                  <a:cubicBezTo>
                    <a:pt x="1287" y="5280"/>
                    <a:pt x="1319" y="5284"/>
                    <a:pt x="1351" y="5284"/>
                  </a:cubicBezTo>
                  <a:cubicBezTo>
                    <a:pt x="1413" y="5284"/>
                    <a:pt x="1476" y="5267"/>
                    <a:pt x="1530" y="5234"/>
                  </a:cubicBezTo>
                  <a:cubicBezTo>
                    <a:pt x="2736" y="4506"/>
                    <a:pt x="4037" y="4142"/>
                    <a:pt x="5426" y="4142"/>
                  </a:cubicBezTo>
                  <a:cubicBezTo>
                    <a:pt x="7129" y="4142"/>
                    <a:pt x="8964" y="4690"/>
                    <a:pt x="10918" y="5783"/>
                  </a:cubicBezTo>
                  <a:cubicBezTo>
                    <a:pt x="11167" y="5923"/>
                    <a:pt x="11234" y="5959"/>
                    <a:pt x="11284" y="5959"/>
                  </a:cubicBezTo>
                  <a:cubicBezTo>
                    <a:pt x="13422" y="5959"/>
                    <a:pt x="22117" y="5902"/>
                    <a:pt x="24731" y="5885"/>
                  </a:cubicBezTo>
                  <a:cubicBezTo>
                    <a:pt x="24874" y="5884"/>
                    <a:pt x="24999" y="5796"/>
                    <a:pt x="25045" y="5661"/>
                  </a:cubicBezTo>
                  <a:cubicBezTo>
                    <a:pt x="25094" y="5525"/>
                    <a:pt x="25054" y="5376"/>
                    <a:pt x="24941" y="5284"/>
                  </a:cubicBezTo>
                  <a:cubicBezTo>
                    <a:pt x="18670" y="142"/>
                    <a:pt x="12339" y="63"/>
                    <a:pt x="12238" y="63"/>
                  </a:cubicBezTo>
                  <a:lnTo>
                    <a:pt x="12237" y="63"/>
                  </a:lnTo>
                  <a:cubicBezTo>
                    <a:pt x="11873" y="21"/>
                    <a:pt x="11503" y="1"/>
                    <a:pt x="11129"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84" name="Google Shape;1995;p42"/>
            <p:cNvSpPr/>
            <p:nvPr/>
          </p:nvSpPr>
          <p:spPr>
            <a:xfrm>
              <a:off x="4153410" y="1336939"/>
              <a:ext cx="1046784" cy="109012"/>
            </a:xfrm>
            <a:custGeom>
              <a:avLst/>
              <a:gdLst/>
              <a:ahLst/>
              <a:cxnLst/>
              <a:rect l="l" t="t" r="r" b="b"/>
              <a:pathLst>
                <a:path w="29566" h="3079" extrusionOk="0">
                  <a:moveTo>
                    <a:pt x="6701" y="0"/>
                  </a:moveTo>
                  <a:cubicBezTo>
                    <a:pt x="4914" y="0"/>
                    <a:pt x="3041" y="333"/>
                    <a:pt x="1435" y="1326"/>
                  </a:cubicBezTo>
                  <a:lnTo>
                    <a:pt x="145" y="187"/>
                  </a:lnTo>
                  <a:cubicBezTo>
                    <a:pt x="130" y="174"/>
                    <a:pt x="110" y="167"/>
                    <a:pt x="91" y="167"/>
                  </a:cubicBezTo>
                  <a:cubicBezTo>
                    <a:pt x="69" y="167"/>
                    <a:pt x="47" y="176"/>
                    <a:pt x="31" y="194"/>
                  </a:cubicBezTo>
                  <a:cubicBezTo>
                    <a:pt x="1" y="228"/>
                    <a:pt x="4" y="279"/>
                    <a:pt x="38" y="308"/>
                  </a:cubicBezTo>
                  <a:lnTo>
                    <a:pt x="1374" y="1487"/>
                  </a:lnTo>
                  <a:cubicBezTo>
                    <a:pt x="1389" y="1500"/>
                    <a:pt x="1408" y="1507"/>
                    <a:pt x="1428" y="1507"/>
                  </a:cubicBezTo>
                  <a:cubicBezTo>
                    <a:pt x="1442" y="1507"/>
                    <a:pt x="1457" y="1503"/>
                    <a:pt x="1470" y="1495"/>
                  </a:cubicBezTo>
                  <a:cubicBezTo>
                    <a:pt x="3059" y="494"/>
                    <a:pt x="4923" y="160"/>
                    <a:pt x="6702" y="160"/>
                  </a:cubicBezTo>
                  <a:cubicBezTo>
                    <a:pt x="10241" y="160"/>
                    <a:pt x="13447" y="1481"/>
                    <a:pt x="13495" y="1501"/>
                  </a:cubicBezTo>
                  <a:cubicBezTo>
                    <a:pt x="13503" y="1504"/>
                    <a:pt x="13511" y="1508"/>
                    <a:pt x="13520" y="1508"/>
                  </a:cubicBezTo>
                  <a:cubicBezTo>
                    <a:pt x="13522" y="1508"/>
                    <a:pt x="13525" y="1507"/>
                    <a:pt x="13527" y="1507"/>
                  </a:cubicBezTo>
                  <a:cubicBezTo>
                    <a:pt x="13640" y="1505"/>
                    <a:pt x="13754" y="1504"/>
                    <a:pt x="13870" y="1504"/>
                  </a:cubicBezTo>
                  <a:cubicBezTo>
                    <a:pt x="18862" y="1504"/>
                    <a:pt x="26784" y="3060"/>
                    <a:pt x="26865" y="3077"/>
                  </a:cubicBezTo>
                  <a:cubicBezTo>
                    <a:pt x="26871" y="3078"/>
                    <a:pt x="26876" y="3078"/>
                    <a:pt x="26882" y="3078"/>
                  </a:cubicBezTo>
                  <a:cubicBezTo>
                    <a:pt x="26891" y="3078"/>
                    <a:pt x="26901" y="3076"/>
                    <a:pt x="26911" y="3072"/>
                  </a:cubicBezTo>
                  <a:lnTo>
                    <a:pt x="29504" y="2051"/>
                  </a:lnTo>
                  <a:cubicBezTo>
                    <a:pt x="29544" y="2035"/>
                    <a:pt x="29565" y="1988"/>
                    <a:pt x="29549" y="1946"/>
                  </a:cubicBezTo>
                  <a:cubicBezTo>
                    <a:pt x="29537" y="1915"/>
                    <a:pt x="29505" y="1895"/>
                    <a:pt x="29473" y="1895"/>
                  </a:cubicBezTo>
                  <a:cubicBezTo>
                    <a:pt x="29464" y="1895"/>
                    <a:pt x="29454" y="1897"/>
                    <a:pt x="29444" y="1901"/>
                  </a:cubicBezTo>
                  <a:lnTo>
                    <a:pt x="26874" y="2914"/>
                  </a:lnTo>
                  <a:cubicBezTo>
                    <a:pt x="26392" y="2820"/>
                    <a:pt x="18750" y="1343"/>
                    <a:pt x="13878" y="1343"/>
                  </a:cubicBezTo>
                  <a:cubicBezTo>
                    <a:pt x="13764" y="1343"/>
                    <a:pt x="13651" y="1344"/>
                    <a:pt x="13541" y="1346"/>
                  </a:cubicBezTo>
                  <a:cubicBezTo>
                    <a:pt x="13288" y="1243"/>
                    <a:pt x="10156" y="0"/>
                    <a:pt x="6701"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85" name="Google Shape;1996;p42"/>
            <p:cNvSpPr/>
            <p:nvPr/>
          </p:nvSpPr>
          <p:spPr>
            <a:xfrm>
              <a:off x="5101886" y="1440182"/>
              <a:ext cx="312520" cy="388711"/>
            </a:xfrm>
            <a:custGeom>
              <a:avLst/>
              <a:gdLst/>
              <a:ahLst/>
              <a:cxnLst/>
              <a:rect l="l" t="t" r="r" b="b"/>
              <a:pathLst>
                <a:path w="8827" h="10979" extrusionOk="0">
                  <a:moveTo>
                    <a:pt x="93" y="0"/>
                  </a:moveTo>
                  <a:cubicBezTo>
                    <a:pt x="81" y="0"/>
                    <a:pt x="69" y="3"/>
                    <a:pt x="58" y="9"/>
                  </a:cubicBezTo>
                  <a:cubicBezTo>
                    <a:pt x="17" y="28"/>
                    <a:pt x="1" y="76"/>
                    <a:pt x="19" y="117"/>
                  </a:cubicBezTo>
                  <a:cubicBezTo>
                    <a:pt x="3040" y="6468"/>
                    <a:pt x="3465" y="9722"/>
                    <a:pt x="3468" y="9755"/>
                  </a:cubicBezTo>
                  <a:cubicBezTo>
                    <a:pt x="3471" y="9771"/>
                    <a:pt x="3478" y="9786"/>
                    <a:pt x="3488" y="9798"/>
                  </a:cubicBezTo>
                  <a:cubicBezTo>
                    <a:pt x="4269" y="10698"/>
                    <a:pt x="5210" y="10978"/>
                    <a:pt x="6081" y="10978"/>
                  </a:cubicBezTo>
                  <a:cubicBezTo>
                    <a:pt x="7514" y="10978"/>
                    <a:pt x="8757" y="10219"/>
                    <a:pt x="8776" y="10206"/>
                  </a:cubicBezTo>
                  <a:cubicBezTo>
                    <a:pt x="8815" y="10183"/>
                    <a:pt x="8826" y="10133"/>
                    <a:pt x="8803" y="10095"/>
                  </a:cubicBezTo>
                  <a:cubicBezTo>
                    <a:pt x="8787" y="10071"/>
                    <a:pt x="8761" y="10057"/>
                    <a:pt x="8734" y="10057"/>
                  </a:cubicBezTo>
                  <a:cubicBezTo>
                    <a:pt x="8720" y="10057"/>
                    <a:pt x="8705" y="10061"/>
                    <a:pt x="8692" y="10070"/>
                  </a:cubicBezTo>
                  <a:cubicBezTo>
                    <a:pt x="8672" y="10081"/>
                    <a:pt x="7467" y="10817"/>
                    <a:pt x="6085" y="10817"/>
                  </a:cubicBezTo>
                  <a:cubicBezTo>
                    <a:pt x="5257" y="10817"/>
                    <a:pt x="4365" y="10553"/>
                    <a:pt x="3625" y="9710"/>
                  </a:cubicBezTo>
                  <a:cubicBezTo>
                    <a:pt x="3580" y="9395"/>
                    <a:pt x="3060" y="6133"/>
                    <a:pt x="165" y="47"/>
                  </a:cubicBezTo>
                  <a:cubicBezTo>
                    <a:pt x="151" y="18"/>
                    <a:pt x="123" y="0"/>
                    <a:pt x="93"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86" name="Google Shape;1997;p42"/>
            <p:cNvSpPr/>
            <p:nvPr/>
          </p:nvSpPr>
          <p:spPr>
            <a:xfrm>
              <a:off x="3922673" y="1596037"/>
              <a:ext cx="1308073" cy="213492"/>
            </a:xfrm>
            <a:custGeom>
              <a:avLst/>
              <a:gdLst/>
              <a:ahLst/>
              <a:cxnLst/>
              <a:rect l="l" t="t" r="r" b="b"/>
              <a:pathLst>
                <a:path w="36946" h="6030" extrusionOk="0">
                  <a:moveTo>
                    <a:pt x="13979" y="1"/>
                  </a:moveTo>
                  <a:cubicBezTo>
                    <a:pt x="11337" y="1"/>
                    <a:pt x="7440" y="560"/>
                    <a:pt x="3637" y="3169"/>
                  </a:cubicBezTo>
                  <a:cubicBezTo>
                    <a:pt x="2856" y="3704"/>
                    <a:pt x="2105" y="4388"/>
                    <a:pt x="1340" y="5261"/>
                  </a:cubicBezTo>
                  <a:cubicBezTo>
                    <a:pt x="991" y="5658"/>
                    <a:pt x="697" y="5868"/>
                    <a:pt x="500" y="5868"/>
                  </a:cubicBezTo>
                  <a:cubicBezTo>
                    <a:pt x="479" y="5868"/>
                    <a:pt x="459" y="5866"/>
                    <a:pt x="440" y="5861"/>
                  </a:cubicBezTo>
                  <a:cubicBezTo>
                    <a:pt x="312" y="5827"/>
                    <a:pt x="220" y="5674"/>
                    <a:pt x="167" y="5406"/>
                  </a:cubicBezTo>
                  <a:cubicBezTo>
                    <a:pt x="159" y="5367"/>
                    <a:pt x="127" y="5340"/>
                    <a:pt x="88" y="5340"/>
                  </a:cubicBezTo>
                  <a:cubicBezTo>
                    <a:pt x="83" y="5340"/>
                    <a:pt x="77" y="5341"/>
                    <a:pt x="71" y="5342"/>
                  </a:cubicBezTo>
                  <a:cubicBezTo>
                    <a:pt x="28" y="5351"/>
                    <a:pt x="0" y="5393"/>
                    <a:pt x="8" y="5437"/>
                  </a:cubicBezTo>
                  <a:cubicBezTo>
                    <a:pt x="76" y="5771"/>
                    <a:pt x="206" y="5966"/>
                    <a:pt x="398" y="6017"/>
                  </a:cubicBezTo>
                  <a:cubicBezTo>
                    <a:pt x="431" y="6026"/>
                    <a:pt x="464" y="6030"/>
                    <a:pt x="499" y="6030"/>
                  </a:cubicBezTo>
                  <a:cubicBezTo>
                    <a:pt x="752" y="6030"/>
                    <a:pt x="1075" y="5807"/>
                    <a:pt x="1461" y="5366"/>
                  </a:cubicBezTo>
                  <a:cubicBezTo>
                    <a:pt x="2216" y="4504"/>
                    <a:pt x="2958" y="3829"/>
                    <a:pt x="3727" y="3302"/>
                  </a:cubicBezTo>
                  <a:cubicBezTo>
                    <a:pt x="7497" y="716"/>
                    <a:pt x="11358" y="161"/>
                    <a:pt x="13976" y="161"/>
                  </a:cubicBezTo>
                  <a:cubicBezTo>
                    <a:pt x="15915" y="161"/>
                    <a:pt x="17172" y="465"/>
                    <a:pt x="17206" y="474"/>
                  </a:cubicBezTo>
                  <a:cubicBezTo>
                    <a:pt x="23411" y="1094"/>
                    <a:pt x="36697" y="5377"/>
                    <a:pt x="36830" y="5420"/>
                  </a:cubicBezTo>
                  <a:cubicBezTo>
                    <a:pt x="36838" y="5422"/>
                    <a:pt x="36846" y="5424"/>
                    <a:pt x="36854" y="5424"/>
                  </a:cubicBezTo>
                  <a:cubicBezTo>
                    <a:pt x="36888" y="5424"/>
                    <a:pt x="36920" y="5402"/>
                    <a:pt x="36931" y="5368"/>
                  </a:cubicBezTo>
                  <a:cubicBezTo>
                    <a:pt x="36945" y="5326"/>
                    <a:pt x="36922" y="5280"/>
                    <a:pt x="36880" y="5266"/>
                  </a:cubicBezTo>
                  <a:cubicBezTo>
                    <a:pt x="36747" y="5223"/>
                    <a:pt x="23445" y="936"/>
                    <a:pt x="17234" y="316"/>
                  </a:cubicBezTo>
                  <a:cubicBezTo>
                    <a:pt x="17205" y="308"/>
                    <a:pt x="15937" y="1"/>
                    <a:pt x="13979"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87" name="Google Shape;1998;p42"/>
            <p:cNvSpPr/>
            <p:nvPr/>
          </p:nvSpPr>
          <p:spPr>
            <a:xfrm>
              <a:off x="4629117" y="1384595"/>
              <a:ext cx="70350" cy="256084"/>
            </a:xfrm>
            <a:custGeom>
              <a:avLst/>
              <a:gdLst/>
              <a:ahLst/>
              <a:cxnLst/>
              <a:rect l="l" t="t" r="r" b="b"/>
              <a:pathLst>
                <a:path w="1987" h="7233" extrusionOk="0">
                  <a:moveTo>
                    <a:pt x="90" y="0"/>
                  </a:moveTo>
                  <a:cubicBezTo>
                    <a:pt x="83" y="0"/>
                    <a:pt x="76" y="1"/>
                    <a:pt x="69" y="2"/>
                  </a:cubicBezTo>
                  <a:cubicBezTo>
                    <a:pt x="26" y="13"/>
                    <a:pt x="1" y="57"/>
                    <a:pt x="11" y="100"/>
                  </a:cubicBezTo>
                  <a:lnTo>
                    <a:pt x="1819" y="7170"/>
                  </a:lnTo>
                  <a:cubicBezTo>
                    <a:pt x="1828" y="7208"/>
                    <a:pt x="1861" y="7232"/>
                    <a:pt x="1897" y="7232"/>
                  </a:cubicBezTo>
                  <a:cubicBezTo>
                    <a:pt x="1904" y="7232"/>
                    <a:pt x="1910" y="7231"/>
                    <a:pt x="1917" y="7229"/>
                  </a:cubicBezTo>
                  <a:cubicBezTo>
                    <a:pt x="1960" y="7218"/>
                    <a:pt x="1986" y="7174"/>
                    <a:pt x="1975" y="7131"/>
                  </a:cubicBezTo>
                  <a:lnTo>
                    <a:pt x="167" y="61"/>
                  </a:lnTo>
                  <a:cubicBezTo>
                    <a:pt x="158" y="24"/>
                    <a:pt x="127" y="0"/>
                    <a:pt x="9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89" name="Google Shape;1999;p42"/>
            <p:cNvSpPr/>
            <p:nvPr/>
          </p:nvSpPr>
          <p:spPr>
            <a:xfrm>
              <a:off x="4058877" y="1384595"/>
              <a:ext cx="148241" cy="97505"/>
            </a:xfrm>
            <a:custGeom>
              <a:avLst/>
              <a:gdLst/>
              <a:ahLst/>
              <a:cxnLst/>
              <a:rect l="l" t="t" r="r" b="b"/>
              <a:pathLst>
                <a:path w="4187" h="2754" extrusionOk="0">
                  <a:moveTo>
                    <a:pt x="4097" y="0"/>
                  </a:moveTo>
                  <a:cubicBezTo>
                    <a:pt x="4075" y="0"/>
                    <a:pt x="4052" y="9"/>
                    <a:pt x="4037" y="27"/>
                  </a:cubicBezTo>
                  <a:lnTo>
                    <a:pt x="1793" y="2580"/>
                  </a:lnTo>
                  <a:lnTo>
                    <a:pt x="115" y="2046"/>
                  </a:lnTo>
                  <a:cubicBezTo>
                    <a:pt x="107" y="2044"/>
                    <a:pt x="98" y="2043"/>
                    <a:pt x="90" y="2043"/>
                  </a:cubicBezTo>
                  <a:cubicBezTo>
                    <a:pt x="55" y="2043"/>
                    <a:pt x="24" y="2064"/>
                    <a:pt x="14" y="2099"/>
                  </a:cubicBezTo>
                  <a:cubicBezTo>
                    <a:pt x="0" y="2141"/>
                    <a:pt x="23" y="2186"/>
                    <a:pt x="65" y="2200"/>
                  </a:cubicBezTo>
                  <a:lnTo>
                    <a:pt x="1794" y="2750"/>
                  </a:lnTo>
                  <a:cubicBezTo>
                    <a:pt x="1802" y="2752"/>
                    <a:pt x="1810" y="2754"/>
                    <a:pt x="1818" y="2754"/>
                  </a:cubicBezTo>
                  <a:cubicBezTo>
                    <a:pt x="1842" y="2754"/>
                    <a:pt x="1864" y="2744"/>
                    <a:pt x="1879" y="2727"/>
                  </a:cubicBezTo>
                  <a:lnTo>
                    <a:pt x="4158" y="134"/>
                  </a:lnTo>
                  <a:cubicBezTo>
                    <a:pt x="4187" y="100"/>
                    <a:pt x="4183" y="49"/>
                    <a:pt x="4149" y="20"/>
                  </a:cubicBezTo>
                  <a:cubicBezTo>
                    <a:pt x="4135" y="7"/>
                    <a:pt x="4116" y="0"/>
                    <a:pt x="4097"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90" name="Google Shape;2000;p42"/>
            <p:cNvSpPr/>
            <p:nvPr/>
          </p:nvSpPr>
          <p:spPr>
            <a:xfrm>
              <a:off x="4073110" y="1476366"/>
              <a:ext cx="53391" cy="219900"/>
            </a:xfrm>
            <a:custGeom>
              <a:avLst/>
              <a:gdLst/>
              <a:ahLst/>
              <a:cxnLst/>
              <a:rect l="l" t="t" r="r" b="b"/>
              <a:pathLst>
                <a:path w="1508" h="6211" extrusionOk="0">
                  <a:moveTo>
                    <a:pt x="1417" y="0"/>
                  </a:moveTo>
                  <a:cubicBezTo>
                    <a:pt x="1381" y="0"/>
                    <a:pt x="1349" y="24"/>
                    <a:pt x="1340" y="59"/>
                  </a:cubicBezTo>
                  <a:cubicBezTo>
                    <a:pt x="1285" y="249"/>
                    <a:pt x="1" y="4720"/>
                    <a:pt x="1" y="6130"/>
                  </a:cubicBezTo>
                  <a:cubicBezTo>
                    <a:pt x="1" y="6174"/>
                    <a:pt x="37" y="6211"/>
                    <a:pt x="81" y="6211"/>
                  </a:cubicBezTo>
                  <a:cubicBezTo>
                    <a:pt x="125" y="6211"/>
                    <a:pt x="162" y="6174"/>
                    <a:pt x="162" y="6130"/>
                  </a:cubicBezTo>
                  <a:cubicBezTo>
                    <a:pt x="162" y="4744"/>
                    <a:pt x="1480" y="150"/>
                    <a:pt x="1494" y="103"/>
                  </a:cubicBezTo>
                  <a:cubicBezTo>
                    <a:pt x="1507" y="60"/>
                    <a:pt x="1481" y="16"/>
                    <a:pt x="1440" y="3"/>
                  </a:cubicBezTo>
                  <a:cubicBezTo>
                    <a:pt x="1432" y="1"/>
                    <a:pt x="1424" y="0"/>
                    <a:pt x="1417"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grpSp>
    </p:spTree>
    <p:extLst>
      <p:ext uri="{BB962C8B-B14F-4D97-AF65-F5344CB8AC3E}">
        <p14:creationId xmlns:p14="http://schemas.microsoft.com/office/powerpoint/2010/main" val="338464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423"/>
        <p:cNvGrpSpPr/>
        <p:nvPr/>
      </p:nvGrpSpPr>
      <p:grpSpPr>
        <a:xfrm>
          <a:off x="0" y="0"/>
          <a:ext cx="0" cy="0"/>
          <a:chOff x="0" y="0"/>
          <a:chExt cx="0" cy="0"/>
        </a:xfrm>
      </p:grpSpPr>
      <p:grpSp>
        <p:nvGrpSpPr>
          <p:cNvPr id="1546" name="Google Shape;1546;p36"/>
          <p:cNvGrpSpPr/>
          <p:nvPr/>
        </p:nvGrpSpPr>
        <p:grpSpPr>
          <a:xfrm>
            <a:off x="10780341" y="412940"/>
            <a:ext cx="1017880" cy="948069"/>
            <a:chOff x="7666635" y="365579"/>
            <a:chExt cx="763410" cy="711052"/>
          </a:xfrm>
        </p:grpSpPr>
        <p:grpSp>
          <p:nvGrpSpPr>
            <p:cNvPr id="1547" name="Google Shape;1547;p36"/>
            <p:cNvGrpSpPr/>
            <p:nvPr/>
          </p:nvGrpSpPr>
          <p:grpSpPr>
            <a:xfrm flipH="1">
              <a:off x="7666635" y="636831"/>
              <a:ext cx="441000" cy="439800"/>
              <a:chOff x="814151" y="3357956"/>
              <a:chExt cx="441000" cy="439800"/>
            </a:xfrm>
          </p:grpSpPr>
          <p:sp>
            <p:nvSpPr>
              <p:cNvPr id="1548" name="Google Shape;1548;p36"/>
              <p:cNvSpPr/>
              <p:nvPr/>
            </p:nvSpPr>
            <p:spPr>
              <a:xfrm rot="-1050505">
                <a:off x="858648" y="3402800"/>
                <a:ext cx="352008" cy="350110"/>
              </a:xfrm>
              <a:prstGeom prst="heart">
                <a:avLst/>
              </a:prstGeom>
              <a:solidFill>
                <a:srgbClr val="FFA8D0"/>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defRPr/>
                </a:pPr>
                <a:endParaRPr sz="1867">
                  <a:latin typeface="+mn-lt"/>
                </a:endParaRPr>
              </a:p>
            </p:txBody>
          </p:sp>
          <p:sp>
            <p:nvSpPr>
              <p:cNvPr id="1549" name="Google Shape;1549;p36"/>
              <p:cNvSpPr/>
              <p:nvPr/>
            </p:nvSpPr>
            <p:spPr>
              <a:xfrm rot="-1052070">
                <a:off x="898368" y="3433072"/>
                <a:ext cx="289764" cy="289387"/>
              </a:xfrm>
              <a:prstGeom prst="heart">
                <a:avLst/>
              </a:prstGeom>
              <a:solidFill>
                <a:srgbClr val="FFA8D0"/>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550" name="Google Shape;1550;p36"/>
              <p:cNvSpPr/>
              <p:nvPr/>
            </p:nvSpPr>
            <p:spPr>
              <a:xfrm rot="-1052070">
                <a:off x="879595" y="3433072"/>
                <a:ext cx="289764" cy="289387"/>
              </a:xfrm>
              <a:prstGeom prst="heart">
                <a:avLst/>
              </a:prstGeom>
              <a:noFill/>
              <a:ln w="9525" cap="flat" cmpd="sng">
                <a:solidFill>
                  <a:srgbClr val="FF924C"/>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1867">
                  <a:latin typeface="+mn-lt"/>
                </a:endParaRPr>
              </a:p>
            </p:txBody>
          </p:sp>
        </p:grpSp>
        <p:grpSp>
          <p:nvGrpSpPr>
            <p:cNvPr id="1551" name="Google Shape;1551;p36"/>
            <p:cNvGrpSpPr/>
            <p:nvPr/>
          </p:nvGrpSpPr>
          <p:grpSpPr>
            <a:xfrm>
              <a:off x="8107498" y="365579"/>
              <a:ext cx="322547" cy="321714"/>
              <a:chOff x="814151" y="3357956"/>
              <a:chExt cx="441000" cy="439800"/>
            </a:xfrm>
          </p:grpSpPr>
          <p:sp>
            <p:nvSpPr>
              <p:cNvPr id="1552" name="Google Shape;1552;p36"/>
              <p:cNvSpPr/>
              <p:nvPr/>
            </p:nvSpPr>
            <p:spPr>
              <a:xfrm rot="-1050505">
                <a:off x="858648" y="3402800"/>
                <a:ext cx="352008" cy="350110"/>
              </a:xfrm>
              <a:prstGeom prst="heart">
                <a:avLst/>
              </a:prstGeom>
              <a:solidFill>
                <a:srgbClr val="C9EBF8"/>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defRPr/>
                </a:pPr>
                <a:endParaRPr sz="1867">
                  <a:latin typeface="+mn-lt"/>
                </a:endParaRPr>
              </a:p>
            </p:txBody>
          </p:sp>
          <p:sp>
            <p:nvSpPr>
              <p:cNvPr id="1553" name="Google Shape;1553;p36"/>
              <p:cNvSpPr/>
              <p:nvPr/>
            </p:nvSpPr>
            <p:spPr>
              <a:xfrm rot="-1052070">
                <a:off x="898368" y="3433072"/>
                <a:ext cx="289764" cy="289387"/>
              </a:xfrm>
              <a:prstGeom prst="heart">
                <a:avLst/>
              </a:prstGeom>
              <a:solidFill>
                <a:srgbClr val="C9EBF8"/>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554" name="Google Shape;1554;p36"/>
              <p:cNvSpPr/>
              <p:nvPr/>
            </p:nvSpPr>
            <p:spPr>
              <a:xfrm rot="-1052070">
                <a:off x="879595" y="3433072"/>
                <a:ext cx="289764" cy="289387"/>
              </a:xfrm>
              <a:prstGeom prst="heart">
                <a:avLst/>
              </a:prstGeom>
              <a:solidFill>
                <a:srgbClr val="C9EBF8"/>
              </a:solidFill>
              <a:ln w="9525" cap="flat" cmpd="sng">
                <a:solidFill>
                  <a:srgbClr val="287C48"/>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1867">
                  <a:latin typeface="+mn-lt"/>
                </a:endParaRPr>
              </a:p>
            </p:txBody>
          </p:sp>
        </p:grpSp>
      </p:grpSp>
      <p:grpSp>
        <p:nvGrpSpPr>
          <p:cNvPr id="1555" name="Google Shape;1555;p36"/>
          <p:cNvGrpSpPr/>
          <p:nvPr/>
        </p:nvGrpSpPr>
        <p:grpSpPr>
          <a:xfrm>
            <a:off x="80952" y="197623"/>
            <a:ext cx="1254325" cy="1165555"/>
            <a:chOff x="536112" y="365991"/>
            <a:chExt cx="940744" cy="874166"/>
          </a:xfrm>
        </p:grpSpPr>
        <p:grpSp>
          <p:nvGrpSpPr>
            <p:cNvPr id="1556" name="Google Shape;1556;p36"/>
            <p:cNvGrpSpPr/>
            <p:nvPr/>
          </p:nvGrpSpPr>
          <p:grpSpPr>
            <a:xfrm rot="-2002892" flipH="1">
              <a:off x="1092424" y="428179"/>
              <a:ext cx="322528" cy="321711"/>
              <a:chOff x="814151" y="3357956"/>
              <a:chExt cx="441000" cy="439800"/>
            </a:xfrm>
          </p:grpSpPr>
          <p:sp>
            <p:nvSpPr>
              <p:cNvPr id="1557" name="Google Shape;1557;p36"/>
              <p:cNvSpPr/>
              <p:nvPr/>
            </p:nvSpPr>
            <p:spPr>
              <a:xfrm rot="-1050505">
                <a:off x="858648" y="3402800"/>
                <a:ext cx="352008" cy="350110"/>
              </a:xfrm>
              <a:prstGeom prst="heart">
                <a:avLst/>
              </a:prstGeom>
              <a:solidFill>
                <a:srgbClr val="FFA8D0"/>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defRPr/>
                </a:pPr>
                <a:endParaRPr sz="1867">
                  <a:latin typeface="+mn-lt"/>
                </a:endParaRPr>
              </a:p>
            </p:txBody>
          </p:sp>
          <p:sp>
            <p:nvSpPr>
              <p:cNvPr id="1558" name="Google Shape;1558;p36"/>
              <p:cNvSpPr/>
              <p:nvPr/>
            </p:nvSpPr>
            <p:spPr>
              <a:xfrm rot="-1052070">
                <a:off x="898368" y="3433072"/>
                <a:ext cx="289764" cy="289387"/>
              </a:xfrm>
              <a:prstGeom prst="heart">
                <a:avLst/>
              </a:prstGeom>
              <a:solidFill>
                <a:srgbClr val="FFA8D0"/>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559" name="Google Shape;1559;p36"/>
              <p:cNvSpPr/>
              <p:nvPr/>
            </p:nvSpPr>
            <p:spPr>
              <a:xfrm rot="-1052070">
                <a:off x="879595" y="3433072"/>
                <a:ext cx="289764" cy="289387"/>
              </a:xfrm>
              <a:prstGeom prst="heart">
                <a:avLst/>
              </a:prstGeom>
              <a:noFill/>
              <a:ln w="9525" cap="flat" cmpd="sng">
                <a:solidFill>
                  <a:srgbClr val="FF924C"/>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1867">
                  <a:latin typeface="+mn-lt"/>
                </a:endParaRPr>
              </a:p>
            </p:txBody>
          </p:sp>
        </p:grpSp>
        <p:grpSp>
          <p:nvGrpSpPr>
            <p:cNvPr id="1560" name="Google Shape;1560;p36"/>
            <p:cNvGrpSpPr/>
            <p:nvPr/>
          </p:nvGrpSpPr>
          <p:grpSpPr>
            <a:xfrm rot="1469838">
              <a:off x="606490" y="735568"/>
              <a:ext cx="435097" cy="433913"/>
              <a:chOff x="814151" y="3357956"/>
              <a:chExt cx="441000" cy="439800"/>
            </a:xfrm>
          </p:grpSpPr>
          <p:sp>
            <p:nvSpPr>
              <p:cNvPr id="1561" name="Google Shape;1561;p36"/>
              <p:cNvSpPr/>
              <p:nvPr/>
            </p:nvSpPr>
            <p:spPr>
              <a:xfrm rot="-1050505">
                <a:off x="858648" y="3402800"/>
                <a:ext cx="352008" cy="350110"/>
              </a:xfrm>
              <a:prstGeom prst="heart">
                <a:avLst/>
              </a:prstGeom>
              <a:solidFill>
                <a:srgbClr val="C9EBF8"/>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defRPr/>
                </a:pPr>
                <a:endParaRPr sz="1867">
                  <a:latin typeface="+mn-lt"/>
                </a:endParaRPr>
              </a:p>
            </p:txBody>
          </p:sp>
          <p:sp>
            <p:nvSpPr>
              <p:cNvPr id="1562" name="Google Shape;1562;p36"/>
              <p:cNvSpPr/>
              <p:nvPr/>
            </p:nvSpPr>
            <p:spPr>
              <a:xfrm rot="-1052070">
                <a:off x="898368" y="3433072"/>
                <a:ext cx="289764" cy="289387"/>
              </a:xfrm>
              <a:prstGeom prst="heart">
                <a:avLst/>
              </a:prstGeom>
              <a:solidFill>
                <a:srgbClr val="C9EBF8"/>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563" name="Google Shape;1563;p36"/>
              <p:cNvSpPr/>
              <p:nvPr/>
            </p:nvSpPr>
            <p:spPr>
              <a:xfrm rot="-1052070">
                <a:off x="879595" y="3433072"/>
                <a:ext cx="289764" cy="289387"/>
              </a:xfrm>
              <a:prstGeom prst="heart">
                <a:avLst/>
              </a:prstGeom>
              <a:solidFill>
                <a:srgbClr val="C9EBF8"/>
              </a:solidFill>
              <a:ln w="9525" cap="flat" cmpd="sng">
                <a:solidFill>
                  <a:srgbClr val="287C48"/>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1867">
                  <a:latin typeface="+mn-lt"/>
                </a:endParaRPr>
              </a:p>
            </p:txBody>
          </p:sp>
        </p:grpSp>
      </p:grpSp>
      <p:grpSp>
        <p:nvGrpSpPr>
          <p:cNvPr id="171" name="Google Shape;3374;p59"/>
          <p:cNvGrpSpPr/>
          <p:nvPr/>
        </p:nvGrpSpPr>
        <p:grpSpPr>
          <a:xfrm rot="1141536">
            <a:off x="262529" y="5664601"/>
            <a:ext cx="719012" cy="552976"/>
            <a:chOff x="1732758" y="3120200"/>
            <a:chExt cx="539244" cy="414720"/>
          </a:xfrm>
        </p:grpSpPr>
        <p:sp>
          <p:nvSpPr>
            <p:cNvPr id="172" name="Google Shape;3375;p59"/>
            <p:cNvSpPr/>
            <p:nvPr/>
          </p:nvSpPr>
          <p:spPr>
            <a:xfrm>
              <a:off x="1732758" y="3120200"/>
              <a:ext cx="539244" cy="414720"/>
            </a:xfrm>
            <a:prstGeom prst="cloud">
              <a:avLst/>
            </a:prstGeom>
            <a:solidFill>
              <a:schemeClr val="accent6"/>
            </a:solidFill>
            <a:ln w="952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defRPr/>
              </a:pPr>
              <a:endParaRPr sz="1867">
                <a:latin typeface="+mn-lt"/>
              </a:endParaRPr>
            </a:p>
          </p:txBody>
        </p:sp>
        <p:sp>
          <p:nvSpPr>
            <p:cNvPr id="173" name="Google Shape;3376;p59"/>
            <p:cNvSpPr/>
            <p:nvPr/>
          </p:nvSpPr>
          <p:spPr>
            <a:xfrm>
              <a:off x="1810817" y="3177732"/>
              <a:ext cx="401760" cy="308988"/>
            </a:xfrm>
            <a:prstGeom prst="cloud">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1867">
                <a:latin typeface="+mn-lt"/>
              </a:endParaRPr>
            </a:p>
          </p:txBody>
        </p:sp>
        <p:sp>
          <p:nvSpPr>
            <p:cNvPr id="174" name="Google Shape;3377;p59"/>
            <p:cNvSpPr/>
            <p:nvPr/>
          </p:nvSpPr>
          <p:spPr>
            <a:xfrm rot="263639">
              <a:off x="1801479" y="3173041"/>
              <a:ext cx="401753" cy="309030"/>
            </a:xfrm>
            <a:prstGeom prst="cloud">
              <a:avLst/>
            </a:prstGeom>
            <a:noFill/>
            <a:ln w="9525" cap="flat" cmpd="sng">
              <a:solidFill>
                <a:srgbClr val="FF924C"/>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1867">
                <a:latin typeface="+mn-lt"/>
              </a:endParaRPr>
            </a:p>
          </p:txBody>
        </p:sp>
      </p:grpSp>
      <p:grpSp>
        <p:nvGrpSpPr>
          <p:cNvPr id="175" name="Google Shape;3382;p59"/>
          <p:cNvGrpSpPr/>
          <p:nvPr/>
        </p:nvGrpSpPr>
        <p:grpSpPr>
          <a:xfrm rot="-1800513">
            <a:off x="480069" y="6110402"/>
            <a:ext cx="548752" cy="422039"/>
            <a:chOff x="2264614" y="3749620"/>
            <a:chExt cx="411588" cy="316548"/>
          </a:xfrm>
        </p:grpSpPr>
        <p:sp>
          <p:nvSpPr>
            <p:cNvPr id="176" name="Google Shape;3383;p59"/>
            <p:cNvSpPr/>
            <p:nvPr/>
          </p:nvSpPr>
          <p:spPr>
            <a:xfrm>
              <a:off x="2264614" y="3749620"/>
              <a:ext cx="411588" cy="316548"/>
            </a:xfrm>
            <a:prstGeom prst="cloud">
              <a:avLst/>
            </a:prstGeom>
            <a:solidFill>
              <a:schemeClr val="accent6"/>
            </a:solidFill>
            <a:ln w="952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defRPr/>
              </a:pPr>
              <a:endParaRPr sz="1867">
                <a:latin typeface="+mn-lt"/>
              </a:endParaRPr>
            </a:p>
          </p:txBody>
        </p:sp>
        <p:sp>
          <p:nvSpPr>
            <p:cNvPr id="177" name="Google Shape;3384;p59"/>
            <p:cNvSpPr/>
            <p:nvPr/>
          </p:nvSpPr>
          <p:spPr>
            <a:xfrm>
              <a:off x="2324192" y="3793532"/>
              <a:ext cx="306612" cy="235872"/>
            </a:xfrm>
            <a:prstGeom prst="cloud">
              <a:avLst/>
            </a:prstGeom>
            <a:solidFill>
              <a:schemeClr val="accent3"/>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1867">
                <a:latin typeface="+mn-lt"/>
              </a:endParaRPr>
            </a:p>
          </p:txBody>
        </p:sp>
        <p:sp>
          <p:nvSpPr>
            <p:cNvPr id="178" name="Google Shape;3385;p59"/>
            <p:cNvSpPr/>
            <p:nvPr/>
          </p:nvSpPr>
          <p:spPr>
            <a:xfrm rot="264201">
              <a:off x="2317071" y="3789977"/>
              <a:ext cx="306653" cy="235914"/>
            </a:xfrm>
            <a:prstGeom prst="cloud">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1867">
                <a:latin typeface="+mn-lt"/>
              </a:endParaRPr>
            </a:p>
          </p:txBody>
        </p:sp>
      </p:grpSp>
      <p:sp>
        <p:nvSpPr>
          <p:cNvPr id="180" name="Google Shape;1197;p32">
            <a:hlinkClick r:id="rId4"/>
          </p:cNvPr>
          <p:cNvSpPr/>
          <p:nvPr/>
        </p:nvSpPr>
        <p:spPr>
          <a:xfrm>
            <a:off x="664984" y="515769"/>
            <a:ext cx="941376" cy="799141"/>
          </a:xfrm>
          <a:prstGeom prst="foldedCorner">
            <a:avLst>
              <a:gd name="adj" fmla="val 25758"/>
            </a:avLst>
          </a:prstGeom>
          <a:solidFill>
            <a:schemeClr val="accent6"/>
          </a:solidFill>
          <a:ln>
            <a:noFill/>
          </a:ln>
          <a:effectLst>
            <a:outerShdw blurRad="57150" dist="19050" dir="3060000" algn="bl" rotWithShape="0">
              <a:schemeClr val="dk1">
                <a:alpha val="31000"/>
              </a:schemeClr>
            </a:outerShdw>
          </a:effectLst>
        </p:spPr>
        <p:txBody>
          <a:bodyPr spcFirstLastPara="1" wrap="square" lIns="121900" tIns="121900" rIns="121900" bIns="121900" anchor="ctr" anchorCtr="0">
            <a:noAutofit/>
          </a:bodyPr>
          <a:lstStyle/>
          <a:p>
            <a:pPr defTabSz="1219170">
              <a:defRPr/>
            </a:pPr>
            <a:endParaRPr sz="1867">
              <a:latin typeface="+mn-lt"/>
            </a:endParaRPr>
          </a:p>
        </p:txBody>
      </p:sp>
      <p:sp>
        <p:nvSpPr>
          <p:cNvPr id="181" name="Google Shape;1199;p32"/>
          <p:cNvSpPr txBox="1">
            <a:spLocks noGrp="1"/>
          </p:cNvSpPr>
          <p:nvPr>
            <p:ph type="title" idx="4294967295"/>
          </p:nvPr>
        </p:nvSpPr>
        <p:spPr>
          <a:xfrm>
            <a:off x="768172" y="558591"/>
            <a:ext cx="658813" cy="703263"/>
          </a:xfrm>
          <a:prstGeom prst="rect">
            <a:avLst/>
          </a:prstGeom>
        </p:spPr>
        <p:txBody>
          <a:bodyPr spcFirstLastPara="1" vert="horz" wrap="square" lIns="121900" tIns="121900" rIns="121900" bIns="121900" rtlCol="0" anchor="ctr" anchorCtr="0">
            <a:noAutofit/>
          </a:bodyPr>
          <a:lstStyle/>
          <a:p>
            <a:pPr>
              <a:spcBef>
                <a:spcPts val="0"/>
              </a:spcBef>
            </a:pPr>
            <a:r>
              <a:rPr lang="en" sz="4667" b="1" dirty="0">
                <a:solidFill>
                  <a:schemeClr val="accent3">
                    <a:lumMod val="50000"/>
                  </a:schemeClr>
                </a:solidFill>
                <a:latin typeface="+mn-lt"/>
              </a:rPr>
              <a:t>5</a:t>
            </a:r>
            <a:endParaRPr sz="4667" b="1" dirty="0">
              <a:solidFill>
                <a:schemeClr val="accent3">
                  <a:lumMod val="50000"/>
                </a:schemeClr>
              </a:solidFill>
              <a:latin typeface="+mn-lt"/>
            </a:endParaRPr>
          </a:p>
        </p:txBody>
      </p:sp>
      <p:sp>
        <p:nvSpPr>
          <p:cNvPr id="2" name="Rectangle 1"/>
          <p:cNvSpPr/>
          <p:nvPr/>
        </p:nvSpPr>
        <p:spPr>
          <a:xfrm>
            <a:off x="1611735" y="599995"/>
            <a:ext cx="10725760" cy="631968"/>
          </a:xfrm>
          <a:prstGeom prst="rect">
            <a:avLst/>
          </a:prstGeom>
        </p:spPr>
        <p:txBody>
          <a:bodyPr wrap="square">
            <a:spAutoFit/>
          </a:bodyPr>
          <a:lstStyle/>
          <a:p>
            <a:pPr>
              <a:lnSpc>
                <a:spcPct val="150000"/>
              </a:lnSpc>
            </a:pPr>
            <a:r>
              <a:rPr lang="vi-VN" sz="2667" dirty="0">
                <a:latin typeface="+mn-lt"/>
              </a:rPr>
              <a:t>a) Chọn chữ cãi đặt trước câu trả lời đúng:</a:t>
            </a:r>
          </a:p>
        </p:txBody>
      </p:sp>
      <p:sp>
        <p:nvSpPr>
          <p:cNvPr id="5" name="Rectangle 4"/>
          <p:cNvSpPr/>
          <p:nvPr/>
        </p:nvSpPr>
        <p:spPr>
          <a:xfrm>
            <a:off x="965168" y="1216773"/>
            <a:ext cx="10193307" cy="2479012"/>
          </a:xfrm>
          <a:prstGeom prst="rect">
            <a:avLst/>
          </a:prstGeom>
        </p:spPr>
        <p:txBody>
          <a:bodyPr wrap="square">
            <a:spAutoFit/>
          </a:bodyPr>
          <a:lstStyle/>
          <a:p>
            <a:pPr lvl="0" algn="just">
              <a:lnSpc>
                <a:spcPct val="150000"/>
              </a:lnSpc>
            </a:pPr>
            <a:r>
              <a:rPr lang="vi-VN" sz="2667" dirty="0">
                <a:latin typeface="+mn-lt"/>
              </a:rPr>
              <a:t>Nhung hái được 60 quả dâu tây, Xuân hái được 36 quả dâu tây. Hai bạn xếp đều tất cả số dâu tây đó vào 3 hộp. Số quả dâu tây trong mỗi hộp là:</a:t>
            </a:r>
          </a:p>
          <a:p>
            <a:pPr lvl="0" algn="just">
              <a:lnSpc>
                <a:spcPct val="150000"/>
              </a:lnSpc>
            </a:pPr>
            <a:r>
              <a:rPr lang="vi-VN" sz="2667" dirty="0">
                <a:latin typeface="+mn-lt"/>
              </a:rPr>
              <a:t>A. (60</a:t>
            </a:r>
            <a:r>
              <a:rPr lang="vi-VN" sz="2667" dirty="0">
                <a:latin typeface="Cambria Math" panose="02040503050406030204" pitchFamily="18" charset="0"/>
                <a:ea typeface="Cambria Math" panose="02040503050406030204" pitchFamily="18" charset="0"/>
              </a:rPr>
              <a:t> + </a:t>
            </a:r>
            <a:r>
              <a:rPr lang="vi-VN" sz="2667" dirty="0">
                <a:latin typeface="+mn-lt"/>
              </a:rPr>
              <a:t>36) </a:t>
            </a:r>
            <a:r>
              <a:rPr lang="vi-VN" sz="2667" dirty="0">
                <a:latin typeface="Cambria Math" panose="02040503050406030204" pitchFamily="18" charset="0"/>
                <a:ea typeface="Cambria Math" panose="02040503050406030204" pitchFamily="18" charset="0"/>
              </a:rPr>
              <a:t>:</a:t>
            </a:r>
            <a:r>
              <a:rPr lang="vi-VN" sz="2667" dirty="0">
                <a:latin typeface="+mn-lt"/>
              </a:rPr>
              <a:t> 3 </a:t>
            </a:r>
            <a:r>
              <a:rPr lang="vi-VN" sz="2667" dirty="0">
                <a:latin typeface="Cambria Math" panose="02040503050406030204" pitchFamily="18" charset="0"/>
                <a:ea typeface="Cambria Math" panose="02040503050406030204" pitchFamily="18" charset="0"/>
              </a:rPr>
              <a:t>= </a:t>
            </a:r>
            <a:r>
              <a:rPr lang="vi-VN" sz="2667" dirty="0">
                <a:latin typeface="+mn-lt"/>
              </a:rPr>
              <a:t>32 (quả)</a:t>
            </a:r>
          </a:p>
        </p:txBody>
      </p:sp>
      <p:sp>
        <p:nvSpPr>
          <p:cNvPr id="6" name="Rectangle 5"/>
          <p:cNvSpPr/>
          <p:nvPr/>
        </p:nvSpPr>
        <p:spPr>
          <a:xfrm>
            <a:off x="6504544" y="3063431"/>
            <a:ext cx="4039888" cy="629852"/>
          </a:xfrm>
          <a:prstGeom prst="rect">
            <a:avLst/>
          </a:prstGeom>
        </p:spPr>
        <p:txBody>
          <a:bodyPr wrap="none">
            <a:spAutoFit/>
          </a:bodyPr>
          <a:lstStyle/>
          <a:p>
            <a:pPr lvl="0" algn="just">
              <a:lnSpc>
                <a:spcPct val="150000"/>
              </a:lnSpc>
            </a:pPr>
            <a:r>
              <a:rPr lang="vi-VN" sz="2667" dirty="0">
                <a:latin typeface="+mn-lt"/>
              </a:rPr>
              <a:t>B. 60 </a:t>
            </a:r>
            <a:r>
              <a:rPr lang="vi-VN" sz="2667" dirty="0">
                <a:latin typeface="Cambria Math" panose="02040503050406030204" pitchFamily="18" charset="0"/>
                <a:ea typeface="Cambria Math" panose="02040503050406030204" pitchFamily="18" charset="0"/>
              </a:rPr>
              <a:t>+</a:t>
            </a:r>
            <a:r>
              <a:rPr lang="vi-VN" sz="2667" dirty="0">
                <a:latin typeface="+mn-lt"/>
              </a:rPr>
              <a:t> 36 </a:t>
            </a:r>
            <a:r>
              <a:rPr lang="vi-VN" sz="2667" dirty="0">
                <a:latin typeface="Cambria Math" panose="02040503050406030204" pitchFamily="18" charset="0"/>
                <a:ea typeface="Cambria Math" panose="02040503050406030204" pitchFamily="18" charset="0"/>
              </a:rPr>
              <a:t>: </a:t>
            </a:r>
            <a:r>
              <a:rPr lang="vi-VN" sz="2667" dirty="0">
                <a:latin typeface="+mn-lt"/>
              </a:rPr>
              <a:t>3 </a:t>
            </a:r>
            <a:r>
              <a:rPr lang="vi-VN" sz="2667" dirty="0">
                <a:latin typeface="Cambria Math" panose="02040503050406030204" pitchFamily="18" charset="0"/>
                <a:ea typeface="Cambria Math" panose="02040503050406030204" pitchFamily="18" charset="0"/>
              </a:rPr>
              <a:t>=</a:t>
            </a:r>
            <a:r>
              <a:rPr lang="vi-VN" sz="2667" dirty="0">
                <a:latin typeface="+mn-lt"/>
              </a:rPr>
              <a:t> 72 (quả)</a:t>
            </a:r>
          </a:p>
        </p:txBody>
      </p:sp>
      <p:pic>
        <p:nvPicPr>
          <p:cNvPr id="36" name="Picture 35"/>
          <p:cNvPicPr/>
          <p:nvPr/>
        </p:nvPicPr>
        <p:blipFill rotWithShape="1">
          <a:blip r:embed="rId5" cstate="print">
            <a:extLst>
              <a:ext uri="{28A0092B-C50C-407E-A947-70E740481C1C}">
                <a14:useLocalDpi xmlns:a14="http://schemas.microsoft.com/office/drawing/2010/main" val="0"/>
              </a:ext>
            </a:extLst>
          </a:blip>
          <a:srcRect l="12946" t="27578" r="11446" b="44836"/>
          <a:stretch/>
        </p:blipFill>
        <p:spPr bwMode="auto">
          <a:xfrm>
            <a:off x="2670852" y="3749080"/>
            <a:ext cx="6540125" cy="2416821"/>
          </a:xfrm>
          <a:prstGeom prst="rect">
            <a:avLst/>
          </a:prstGeom>
          <a:ln>
            <a:noFill/>
          </a:ln>
          <a:extLst>
            <a:ext uri="{53640926-AAD7-44D8-BBD7-CCE9431645EC}">
              <a14:shadowObscured xmlns:a14="http://schemas.microsoft.com/office/drawing/2010/main"/>
            </a:ext>
          </a:extLst>
        </p:spPr>
      </p:pic>
      <p:grpSp>
        <p:nvGrpSpPr>
          <p:cNvPr id="148" name="Google Shape;2141;p45"/>
          <p:cNvGrpSpPr/>
          <p:nvPr/>
        </p:nvGrpSpPr>
        <p:grpSpPr>
          <a:xfrm flipH="1">
            <a:off x="9803474" y="4579435"/>
            <a:ext cx="1501727" cy="1653647"/>
            <a:chOff x="5565449" y="2698069"/>
            <a:chExt cx="1223930" cy="1838572"/>
          </a:xfrm>
        </p:grpSpPr>
        <p:sp>
          <p:nvSpPr>
            <p:cNvPr id="149" name="Google Shape;2142;p45"/>
            <p:cNvSpPr/>
            <p:nvPr/>
          </p:nvSpPr>
          <p:spPr>
            <a:xfrm>
              <a:off x="6293739" y="3236410"/>
              <a:ext cx="476091" cy="292020"/>
            </a:xfrm>
            <a:custGeom>
              <a:avLst/>
              <a:gdLst/>
              <a:ahLst/>
              <a:cxnLst/>
              <a:rect l="l" t="t" r="r" b="b"/>
              <a:pathLst>
                <a:path w="13447" h="8248" extrusionOk="0">
                  <a:moveTo>
                    <a:pt x="10296" y="1"/>
                  </a:moveTo>
                  <a:cubicBezTo>
                    <a:pt x="9968" y="1"/>
                    <a:pt x="9640" y="101"/>
                    <a:pt x="9361" y="300"/>
                  </a:cubicBezTo>
                  <a:lnTo>
                    <a:pt x="996" y="5828"/>
                  </a:lnTo>
                  <a:cubicBezTo>
                    <a:pt x="789" y="5976"/>
                    <a:pt x="463" y="6365"/>
                    <a:pt x="241" y="6760"/>
                  </a:cubicBezTo>
                  <a:cubicBezTo>
                    <a:pt x="0" y="7187"/>
                    <a:pt x="253" y="7724"/>
                    <a:pt x="733" y="7822"/>
                  </a:cubicBezTo>
                  <a:lnTo>
                    <a:pt x="1321" y="7942"/>
                  </a:lnTo>
                  <a:cubicBezTo>
                    <a:pt x="1438" y="7966"/>
                    <a:pt x="1556" y="8004"/>
                    <a:pt x="1650" y="8078"/>
                  </a:cubicBezTo>
                  <a:cubicBezTo>
                    <a:pt x="1793" y="8189"/>
                    <a:pt x="1970" y="8248"/>
                    <a:pt x="2149" y="8248"/>
                  </a:cubicBezTo>
                  <a:cubicBezTo>
                    <a:pt x="2226" y="8248"/>
                    <a:pt x="2303" y="8237"/>
                    <a:pt x="2379" y="8215"/>
                  </a:cubicBezTo>
                  <a:lnTo>
                    <a:pt x="11995" y="6426"/>
                  </a:lnTo>
                  <a:cubicBezTo>
                    <a:pt x="12605" y="6247"/>
                    <a:pt x="13065" y="5724"/>
                    <a:pt x="13137" y="5092"/>
                  </a:cubicBezTo>
                  <a:cubicBezTo>
                    <a:pt x="13446" y="2379"/>
                    <a:pt x="12178" y="960"/>
                    <a:pt x="11199" y="281"/>
                  </a:cubicBezTo>
                  <a:cubicBezTo>
                    <a:pt x="10927" y="94"/>
                    <a:pt x="10612" y="1"/>
                    <a:pt x="10296"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mn-lt"/>
              </a:endParaRPr>
            </a:p>
          </p:txBody>
        </p:sp>
        <p:sp>
          <p:nvSpPr>
            <p:cNvPr id="150" name="Google Shape;2143;p45"/>
            <p:cNvSpPr/>
            <p:nvPr/>
          </p:nvSpPr>
          <p:spPr>
            <a:xfrm>
              <a:off x="6319975" y="3236410"/>
              <a:ext cx="449856" cy="294534"/>
            </a:xfrm>
            <a:custGeom>
              <a:avLst/>
              <a:gdLst/>
              <a:ahLst/>
              <a:cxnLst/>
              <a:rect l="l" t="t" r="r" b="b"/>
              <a:pathLst>
                <a:path w="12706" h="8319" extrusionOk="0">
                  <a:moveTo>
                    <a:pt x="9557" y="0"/>
                  </a:moveTo>
                  <a:cubicBezTo>
                    <a:pt x="9308" y="0"/>
                    <a:pt x="9060" y="58"/>
                    <a:pt x="8832" y="173"/>
                  </a:cubicBezTo>
                  <a:cubicBezTo>
                    <a:pt x="9741" y="927"/>
                    <a:pt x="10719" y="2315"/>
                    <a:pt x="10443" y="4733"/>
                  </a:cubicBezTo>
                  <a:cubicBezTo>
                    <a:pt x="10371" y="5366"/>
                    <a:pt x="9911" y="5888"/>
                    <a:pt x="9301" y="6068"/>
                  </a:cubicBezTo>
                  <a:lnTo>
                    <a:pt x="0" y="7690"/>
                  </a:lnTo>
                  <a:lnTo>
                    <a:pt x="349" y="8060"/>
                  </a:lnTo>
                  <a:cubicBezTo>
                    <a:pt x="506" y="8227"/>
                    <a:pt x="723" y="8319"/>
                    <a:pt x="946" y="8319"/>
                  </a:cubicBezTo>
                  <a:cubicBezTo>
                    <a:pt x="1022" y="8319"/>
                    <a:pt x="1100" y="8308"/>
                    <a:pt x="1175" y="8286"/>
                  </a:cubicBezTo>
                  <a:lnTo>
                    <a:pt x="11254" y="6426"/>
                  </a:lnTo>
                  <a:cubicBezTo>
                    <a:pt x="11864" y="6247"/>
                    <a:pt x="12324" y="5724"/>
                    <a:pt x="12396" y="5092"/>
                  </a:cubicBezTo>
                  <a:cubicBezTo>
                    <a:pt x="12705" y="2379"/>
                    <a:pt x="11437" y="960"/>
                    <a:pt x="10458" y="281"/>
                  </a:cubicBezTo>
                  <a:cubicBezTo>
                    <a:pt x="10186" y="94"/>
                    <a:pt x="9871" y="0"/>
                    <a:pt x="9557" y="0"/>
                  </a:cubicBezTo>
                  <a:close/>
                </a:path>
              </a:pathLst>
            </a:custGeom>
            <a:solidFill>
              <a:srgbClr val="354622">
                <a:alpha val="27910"/>
              </a:srgbClr>
            </a:solidFill>
            <a:ln>
              <a:noFill/>
            </a:ln>
          </p:spPr>
          <p:txBody>
            <a:bodyPr spcFirstLastPara="1" wrap="square" lIns="121900" tIns="121900" rIns="121900" bIns="121900" anchor="ctr" anchorCtr="0">
              <a:noAutofit/>
            </a:bodyPr>
            <a:lstStyle/>
            <a:p>
              <a:endParaRPr sz="1867">
                <a:latin typeface="+mn-lt"/>
              </a:endParaRPr>
            </a:p>
          </p:txBody>
        </p:sp>
        <p:sp>
          <p:nvSpPr>
            <p:cNvPr id="151" name="Google Shape;2144;p45"/>
            <p:cNvSpPr/>
            <p:nvPr/>
          </p:nvSpPr>
          <p:spPr>
            <a:xfrm>
              <a:off x="6297882" y="3244872"/>
              <a:ext cx="478959" cy="290569"/>
            </a:xfrm>
            <a:custGeom>
              <a:avLst/>
              <a:gdLst/>
              <a:ahLst/>
              <a:cxnLst/>
              <a:rect l="l" t="t" r="r" b="b"/>
              <a:pathLst>
                <a:path w="13528" h="8207" extrusionOk="0">
                  <a:moveTo>
                    <a:pt x="10299" y="1"/>
                  </a:moveTo>
                  <a:cubicBezTo>
                    <a:pt x="9956" y="1"/>
                    <a:pt x="9611" y="105"/>
                    <a:pt x="9319" y="314"/>
                  </a:cubicBezTo>
                  <a:lnTo>
                    <a:pt x="1257" y="5640"/>
                  </a:lnTo>
                  <a:cubicBezTo>
                    <a:pt x="949" y="5844"/>
                    <a:pt x="302" y="6353"/>
                    <a:pt x="30" y="6658"/>
                  </a:cubicBezTo>
                  <a:cubicBezTo>
                    <a:pt x="1" y="6691"/>
                    <a:pt x="3" y="6742"/>
                    <a:pt x="37" y="6772"/>
                  </a:cubicBezTo>
                  <a:cubicBezTo>
                    <a:pt x="52" y="6785"/>
                    <a:pt x="71" y="6792"/>
                    <a:pt x="90" y="6792"/>
                  </a:cubicBezTo>
                  <a:cubicBezTo>
                    <a:pt x="112" y="6792"/>
                    <a:pt x="134" y="6783"/>
                    <a:pt x="150" y="6765"/>
                  </a:cubicBezTo>
                  <a:cubicBezTo>
                    <a:pt x="414" y="6471"/>
                    <a:pt x="1044" y="5974"/>
                    <a:pt x="1346" y="5775"/>
                  </a:cubicBezTo>
                  <a:lnTo>
                    <a:pt x="9410" y="446"/>
                  </a:lnTo>
                  <a:cubicBezTo>
                    <a:pt x="9676" y="257"/>
                    <a:pt x="9988" y="162"/>
                    <a:pt x="10299" y="162"/>
                  </a:cubicBezTo>
                  <a:cubicBezTo>
                    <a:pt x="10600" y="162"/>
                    <a:pt x="10899" y="250"/>
                    <a:pt x="11155" y="428"/>
                  </a:cubicBezTo>
                  <a:cubicBezTo>
                    <a:pt x="12188" y="1143"/>
                    <a:pt x="13357" y="2546"/>
                    <a:pt x="13060" y="5162"/>
                  </a:cubicBezTo>
                  <a:cubicBezTo>
                    <a:pt x="12992" y="5759"/>
                    <a:pt x="12566" y="6255"/>
                    <a:pt x="11985" y="6426"/>
                  </a:cubicBezTo>
                  <a:lnTo>
                    <a:pt x="1668" y="8046"/>
                  </a:lnTo>
                  <a:cubicBezTo>
                    <a:pt x="1625" y="8053"/>
                    <a:pt x="1594" y="8093"/>
                    <a:pt x="1601" y="8138"/>
                  </a:cubicBezTo>
                  <a:cubicBezTo>
                    <a:pt x="1607" y="8177"/>
                    <a:pt x="1642" y="8206"/>
                    <a:pt x="1681" y="8206"/>
                  </a:cubicBezTo>
                  <a:cubicBezTo>
                    <a:pt x="1685" y="8206"/>
                    <a:pt x="1689" y="8206"/>
                    <a:pt x="1693" y="8205"/>
                  </a:cubicBezTo>
                  <a:lnTo>
                    <a:pt x="12020" y="6582"/>
                  </a:lnTo>
                  <a:cubicBezTo>
                    <a:pt x="12673" y="6392"/>
                    <a:pt x="13144" y="5841"/>
                    <a:pt x="13220" y="5181"/>
                  </a:cubicBezTo>
                  <a:cubicBezTo>
                    <a:pt x="13527" y="2484"/>
                    <a:pt x="12316" y="1036"/>
                    <a:pt x="11247" y="295"/>
                  </a:cubicBezTo>
                  <a:cubicBezTo>
                    <a:pt x="10963" y="99"/>
                    <a:pt x="10632" y="1"/>
                    <a:pt x="10299"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152" name="Google Shape;2145;p45"/>
            <p:cNvSpPr/>
            <p:nvPr/>
          </p:nvSpPr>
          <p:spPr>
            <a:xfrm>
              <a:off x="6697609" y="3332926"/>
              <a:ext cx="74811" cy="47443"/>
            </a:xfrm>
            <a:custGeom>
              <a:avLst/>
              <a:gdLst/>
              <a:ahLst/>
              <a:cxnLst/>
              <a:rect l="l" t="t" r="r" b="b"/>
              <a:pathLst>
                <a:path w="2113" h="1340" extrusionOk="0">
                  <a:moveTo>
                    <a:pt x="1135" y="1"/>
                  </a:moveTo>
                  <a:cubicBezTo>
                    <a:pt x="1091" y="1"/>
                    <a:pt x="1046" y="3"/>
                    <a:pt x="1001" y="6"/>
                  </a:cubicBezTo>
                  <a:cubicBezTo>
                    <a:pt x="434" y="54"/>
                    <a:pt x="0" y="390"/>
                    <a:pt x="32" y="757"/>
                  </a:cubicBezTo>
                  <a:cubicBezTo>
                    <a:pt x="59" y="1094"/>
                    <a:pt x="471" y="1339"/>
                    <a:pt x="978" y="1339"/>
                  </a:cubicBezTo>
                  <a:cubicBezTo>
                    <a:pt x="1022" y="1339"/>
                    <a:pt x="1067" y="1338"/>
                    <a:pt x="1112" y="1334"/>
                  </a:cubicBezTo>
                  <a:cubicBezTo>
                    <a:pt x="1679" y="1286"/>
                    <a:pt x="2113" y="950"/>
                    <a:pt x="2082" y="583"/>
                  </a:cubicBezTo>
                  <a:cubicBezTo>
                    <a:pt x="2054" y="246"/>
                    <a:pt x="1642" y="1"/>
                    <a:pt x="1135" y="1"/>
                  </a:cubicBezTo>
                  <a:close/>
                </a:path>
              </a:pathLst>
            </a:custGeom>
            <a:solidFill>
              <a:schemeClr val="accent6"/>
            </a:solidFill>
            <a:ln>
              <a:noFill/>
            </a:ln>
          </p:spPr>
          <p:txBody>
            <a:bodyPr spcFirstLastPara="1" wrap="square" lIns="121900" tIns="121900" rIns="121900" bIns="121900" anchor="ctr" anchorCtr="0">
              <a:noAutofit/>
            </a:bodyPr>
            <a:lstStyle/>
            <a:p>
              <a:endParaRPr sz="1867">
                <a:latin typeface="+mn-lt"/>
              </a:endParaRPr>
            </a:p>
          </p:txBody>
        </p:sp>
        <p:sp>
          <p:nvSpPr>
            <p:cNvPr id="153" name="Google Shape;2146;p45"/>
            <p:cNvSpPr/>
            <p:nvPr/>
          </p:nvSpPr>
          <p:spPr>
            <a:xfrm>
              <a:off x="6726464" y="3367446"/>
              <a:ext cx="60436" cy="38308"/>
            </a:xfrm>
            <a:custGeom>
              <a:avLst/>
              <a:gdLst/>
              <a:ahLst/>
              <a:cxnLst/>
              <a:rect l="l" t="t" r="r" b="b"/>
              <a:pathLst>
                <a:path w="1707" h="1082" extrusionOk="0">
                  <a:moveTo>
                    <a:pt x="916" y="1"/>
                  </a:moveTo>
                  <a:cubicBezTo>
                    <a:pt x="881" y="1"/>
                    <a:pt x="845" y="2"/>
                    <a:pt x="808" y="5"/>
                  </a:cubicBezTo>
                  <a:cubicBezTo>
                    <a:pt x="351" y="44"/>
                    <a:pt x="1" y="315"/>
                    <a:pt x="25" y="611"/>
                  </a:cubicBezTo>
                  <a:cubicBezTo>
                    <a:pt x="48" y="883"/>
                    <a:pt x="381" y="1081"/>
                    <a:pt x="791" y="1081"/>
                  </a:cubicBezTo>
                  <a:cubicBezTo>
                    <a:pt x="826" y="1081"/>
                    <a:pt x="862" y="1080"/>
                    <a:pt x="899" y="1077"/>
                  </a:cubicBezTo>
                  <a:cubicBezTo>
                    <a:pt x="1356" y="1038"/>
                    <a:pt x="1706" y="767"/>
                    <a:pt x="1682" y="472"/>
                  </a:cubicBezTo>
                  <a:cubicBezTo>
                    <a:pt x="1659" y="199"/>
                    <a:pt x="1326" y="1"/>
                    <a:pt x="916" y="1"/>
                  </a:cubicBezTo>
                  <a:close/>
                </a:path>
              </a:pathLst>
            </a:custGeom>
            <a:solidFill>
              <a:schemeClr val="accent6"/>
            </a:solidFill>
            <a:ln>
              <a:noFill/>
            </a:ln>
          </p:spPr>
          <p:txBody>
            <a:bodyPr spcFirstLastPara="1" wrap="square" lIns="121900" tIns="121900" rIns="121900" bIns="121900" anchor="ctr" anchorCtr="0">
              <a:noAutofit/>
            </a:bodyPr>
            <a:lstStyle/>
            <a:p>
              <a:endParaRPr sz="1867">
                <a:latin typeface="+mn-lt"/>
              </a:endParaRPr>
            </a:p>
          </p:txBody>
        </p:sp>
        <p:sp>
          <p:nvSpPr>
            <p:cNvPr id="154" name="Google Shape;2147;p45"/>
            <p:cNvSpPr/>
            <p:nvPr/>
          </p:nvSpPr>
          <p:spPr>
            <a:xfrm>
              <a:off x="6011027" y="3319826"/>
              <a:ext cx="285400" cy="134716"/>
            </a:xfrm>
            <a:custGeom>
              <a:avLst/>
              <a:gdLst/>
              <a:ahLst/>
              <a:cxnLst/>
              <a:rect l="l" t="t" r="r" b="b"/>
              <a:pathLst>
                <a:path w="8061" h="3805" extrusionOk="0">
                  <a:moveTo>
                    <a:pt x="1" y="1"/>
                  </a:moveTo>
                  <a:lnTo>
                    <a:pt x="1" y="1"/>
                  </a:lnTo>
                  <a:cubicBezTo>
                    <a:pt x="1" y="1"/>
                    <a:pt x="2441" y="2102"/>
                    <a:pt x="2271" y="3805"/>
                  </a:cubicBezTo>
                  <a:lnTo>
                    <a:pt x="6699" y="3805"/>
                  </a:lnTo>
                  <a:lnTo>
                    <a:pt x="8061" y="739"/>
                  </a:lnTo>
                  <a:lnTo>
                    <a:pt x="1" y="1"/>
                  </a:lnTo>
                  <a:close/>
                </a:path>
              </a:pathLst>
            </a:custGeom>
            <a:solidFill>
              <a:schemeClr val="accent2"/>
            </a:solidFill>
            <a:ln>
              <a:noFill/>
            </a:ln>
          </p:spPr>
          <p:txBody>
            <a:bodyPr spcFirstLastPara="1" wrap="square" lIns="121900" tIns="121900" rIns="121900" bIns="121900" anchor="ctr" anchorCtr="0">
              <a:noAutofit/>
            </a:bodyPr>
            <a:lstStyle/>
            <a:p>
              <a:endParaRPr sz="1867">
                <a:latin typeface="+mn-lt"/>
              </a:endParaRPr>
            </a:p>
          </p:txBody>
        </p:sp>
        <p:sp>
          <p:nvSpPr>
            <p:cNvPr id="155" name="Google Shape;2148;p45"/>
            <p:cNvSpPr/>
            <p:nvPr/>
          </p:nvSpPr>
          <p:spPr>
            <a:xfrm>
              <a:off x="6011027" y="3319826"/>
              <a:ext cx="285400" cy="98886"/>
            </a:xfrm>
            <a:custGeom>
              <a:avLst/>
              <a:gdLst/>
              <a:ahLst/>
              <a:cxnLst/>
              <a:rect l="l" t="t" r="r" b="b"/>
              <a:pathLst>
                <a:path w="8061" h="2793" extrusionOk="0">
                  <a:moveTo>
                    <a:pt x="1" y="1"/>
                  </a:moveTo>
                  <a:cubicBezTo>
                    <a:pt x="1" y="1"/>
                    <a:pt x="1590" y="1370"/>
                    <a:pt x="2113" y="2793"/>
                  </a:cubicBezTo>
                  <a:cubicBezTo>
                    <a:pt x="2993" y="1946"/>
                    <a:pt x="4100" y="1537"/>
                    <a:pt x="5262" y="1537"/>
                  </a:cubicBezTo>
                  <a:cubicBezTo>
                    <a:pt x="5997" y="1537"/>
                    <a:pt x="6755" y="1701"/>
                    <a:pt x="7491" y="2020"/>
                  </a:cubicBezTo>
                  <a:lnTo>
                    <a:pt x="8061" y="739"/>
                  </a:lnTo>
                  <a:lnTo>
                    <a:pt x="1" y="1"/>
                  </a:lnTo>
                  <a:close/>
                </a:path>
              </a:pathLst>
            </a:custGeom>
            <a:solidFill>
              <a:schemeClr val="accent2"/>
            </a:solidFill>
            <a:ln>
              <a:noFill/>
            </a:ln>
          </p:spPr>
          <p:txBody>
            <a:bodyPr spcFirstLastPara="1" wrap="square" lIns="121900" tIns="121900" rIns="121900" bIns="121900" anchor="ctr" anchorCtr="0">
              <a:noAutofit/>
            </a:bodyPr>
            <a:lstStyle/>
            <a:p>
              <a:endParaRPr sz="1867">
                <a:latin typeface="+mn-lt"/>
              </a:endParaRPr>
            </a:p>
          </p:txBody>
        </p:sp>
        <p:sp>
          <p:nvSpPr>
            <p:cNvPr id="156" name="Google Shape;2149;p45"/>
            <p:cNvSpPr/>
            <p:nvPr/>
          </p:nvSpPr>
          <p:spPr>
            <a:xfrm>
              <a:off x="6007911" y="3316993"/>
              <a:ext cx="291489" cy="140381"/>
            </a:xfrm>
            <a:custGeom>
              <a:avLst/>
              <a:gdLst/>
              <a:ahLst/>
              <a:cxnLst/>
              <a:rect l="l" t="t" r="r" b="b"/>
              <a:pathLst>
                <a:path w="8233" h="3965" extrusionOk="0">
                  <a:moveTo>
                    <a:pt x="322" y="183"/>
                  </a:moveTo>
                  <a:lnTo>
                    <a:pt x="8029" y="889"/>
                  </a:lnTo>
                  <a:lnTo>
                    <a:pt x="6734" y="3803"/>
                  </a:lnTo>
                  <a:lnTo>
                    <a:pt x="2447" y="3803"/>
                  </a:lnTo>
                  <a:cubicBezTo>
                    <a:pt x="2519" y="2357"/>
                    <a:pt x="882" y="704"/>
                    <a:pt x="322" y="183"/>
                  </a:cubicBezTo>
                  <a:close/>
                  <a:moveTo>
                    <a:pt x="96" y="0"/>
                  </a:moveTo>
                  <a:cubicBezTo>
                    <a:pt x="61" y="0"/>
                    <a:pt x="28" y="17"/>
                    <a:pt x="14" y="49"/>
                  </a:cubicBezTo>
                  <a:cubicBezTo>
                    <a:pt x="0" y="82"/>
                    <a:pt x="10" y="119"/>
                    <a:pt x="36" y="142"/>
                  </a:cubicBezTo>
                  <a:cubicBezTo>
                    <a:pt x="60" y="163"/>
                    <a:pt x="2443" y="2235"/>
                    <a:pt x="2279" y="3876"/>
                  </a:cubicBezTo>
                  <a:cubicBezTo>
                    <a:pt x="2277" y="3899"/>
                    <a:pt x="2285" y="3922"/>
                    <a:pt x="2300" y="3938"/>
                  </a:cubicBezTo>
                  <a:cubicBezTo>
                    <a:pt x="2315" y="3956"/>
                    <a:pt x="2337" y="3965"/>
                    <a:pt x="2359" y="3965"/>
                  </a:cubicBezTo>
                  <a:lnTo>
                    <a:pt x="6787" y="3965"/>
                  </a:lnTo>
                  <a:cubicBezTo>
                    <a:pt x="6818" y="3965"/>
                    <a:pt x="6847" y="3946"/>
                    <a:pt x="6860" y="3917"/>
                  </a:cubicBezTo>
                  <a:lnTo>
                    <a:pt x="8222" y="852"/>
                  </a:lnTo>
                  <a:cubicBezTo>
                    <a:pt x="8233" y="829"/>
                    <a:pt x="8231" y="801"/>
                    <a:pt x="8219" y="779"/>
                  </a:cubicBezTo>
                  <a:cubicBezTo>
                    <a:pt x="8205" y="757"/>
                    <a:pt x="8181" y="741"/>
                    <a:pt x="8156" y="739"/>
                  </a:cubicBezTo>
                  <a:lnTo>
                    <a:pt x="96" y="0"/>
                  </a:ln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157" name="Google Shape;2150;p45"/>
            <p:cNvSpPr/>
            <p:nvPr/>
          </p:nvSpPr>
          <p:spPr>
            <a:xfrm>
              <a:off x="5927187" y="2861678"/>
              <a:ext cx="596008" cy="488447"/>
            </a:xfrm>
            <a:custGeom>
              <a:avLst/>
              <a:gdLst/>
              <a:ahLst/>
              <a:cxnLst/>
              <a:rect l="l" t="t" r="r" b="b"/>
              <a:pathLst>
                <a:path w="16834" h="13796" extrusionOk="0">
                  <a:moveTo>
                    <a:pt x="8418" y="1"/>
                  </a:moveTo>
                  <a:cubicBezTo>
                    <a:pt x="3769" y="1"/>
                    <a:pt x="0" y="3768"/>
                    <a:pt x="0" y="8417"/>
                  </a:cubicBezTo>
                  <a:cubicBezTo>
                    <a:pt x="0" y="12531"/>
                    <a:pt x="2478" y="13796"/>
                    <a:pt x="6691" y="13796"/>
                  </a:cubicBezTo>
                  <a:cubicBezTo>
                    <a:pt x="7238" y="13796"/>
                    <a:pt x="7814" y="13774"/>
                    <a:pt x="8418" y="13735"/>
                  </a:cubicBezTo>
                  <a:cubicBezTo>
                    <a:pt x="13056" y="13434"/>
                    <a:pt x="16834" y="13065"/>
                    <a:pt x="16834" y="8417"/>
                  </a:cubicBezTo>
                  <a:cubicBezTo>
                    <a:pt x="16834" y="3768"/>
                    <a:pt x="13066" y="1"/>
                    <a:pt x="8418"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mn-lt"/>
              </a:endParaRPr>
            </a:p>
          </p:txBody>
        </p:sp>
        <p:sp>
          <p:nvSpPr>
            <p:cNvPr id="158" name="Google Shape;2151;p45"/>
            <p:cNvSpPr/>
            <p:nvPr/>
          </p:nvSpPr>
          <p:spPr>
            <a:xfrm>
              <a:off x="5969673" y="2923071"/>
              <a:ext cx="262953" cy="263024"/>
            </a:xfrm>
            <a:custGeom>
              <a:avLst/>
              <a:gdLst/>
              <a:ahLst/>
              <a:cxnLst/>
              <a:rect l="l" t="t" r="r" b="b"/>
              <a:pathLst>
                <a:path w="7427" h="7429" extrusionOk="0">
                  <a:moveTo>
                    <a:pt x="3714" y="1"/>
                  </a:moveTo>
                  <a:cubicBezTo>
                    <a:pt x="1663" y="1"/>
                    <a:pt x="1" y="1664"/>
                    <a:pt x="1" y="3715"/>
                  </a:cubicBezTo>
                  <a:cubicBezTo>
                    <a:pt x="1" y="5766"/>
                    <a:pt x="1663" y="7428"/>
                    <a:pt x="3714" y="7428"/>
                  </a:cubicBezTo>
                  <a:cubicBezTo>
                    <a:pt x="5765" y="7428"/>
                    <a:pt x="7427" y="5766"/>
                    <a:pt x="7427" y="3715"/>
                  </a:cubicBezTo>
                  <a:cubicBezTo>
                    <a:pt x="7427" y="1664"/>
                    <a:pt x="5765" y="1"/>
                    <a:pt x="3714" y="1"/>
                  </a:cubicBezTo>
                  <a:close/>
                </a:path>
              </a:pathLst>
            </a:custGeom>
            <a:solidFill>
              <a:schemeClr val="accent6"/>
            </a:solidFill>
            <a:ln>
              <a:noFill/>
            </a:ln>
          </p:spPr>
          <p:txBody>
            <a:bodyPr spcFirstLastPara="1" wrap="square" lIns="121900" tIns="121900" rIns="121900" bIns="121900" anchor="ctr" anchorCtr="0">
              <a:noAutofit/>
            </a:bodyPr>
            <a:lstStyle/>
            <a:p>
              <a:endParaRPr sz="1867">
                <a:latin typeface="+mn-lt"/>
              </a:endParaRPr>
            </a:p>
          </p:txBody>
        </p:sp>
        <p:sp>
          <p:nvSpPr>
            <p:cNvPr id="159" name="Google Shape;2152;p45"/>
            <p:cNvSpPr/>
            <p:nvPr/>
          </p:nvSpPr>
          <p:spPr>
            <a:xfrm>
              <a:off x="5978879" y="2920239"/>
              <a:ext cx="268724" cy="268689"/>
            </a:xfrm>
            <a:custGeom>
              <a:avLst/>
              <a:gdLst/>
              <a:ahLst/>
              <a:cxnLst/>
              <a:rect l="l" t="t" r="r" b="b"/>
              <a:pathLst>
                <a:path w="7590" h="7589" extrusionOk="0">
                  <a:moveTo>
                    <a:pt x="3795" y="162"/>
                  </a:moveTo>
                  <a:cubicBezTo>
                    <a:pt x="5798" y="162"/>
                    <a:pt x="7428" y="1791"/>
                    <a:pt x="7428" y="3795"/>
                  </a:cubicBezTo>
                  <a:cubicBezTo>
                    <a:pt x="7428" y="5798"/>
                    <a:pt x="5798" y="7427"/>
                    <a:pt x="3795" y="7427"/>
                  </a:cubicBezTo>
                  <a:cubicBezTo>
                    <a:pt x="1792" y="7427"/>
                    <a:pt x="162" y="5798"/>
                    <a:pt x="162" y="3795"/>
                  </a:cubicBezTo>
                  <a:cubicBezTo>
                    <a:pt x="162" y="1791"/>
                    <a:pt x="1792" y="162"/>
                    <a:pt x="3795" y="162"/>
                  </a:cubicBezTo>
                  <a:close/>
                  <a:moveTo>
                    <a:pt x="3795" y="1"/>
                  </a:moveTo>
                  <a:cubicBezTo>
                    <a:pt x="1703" y="1"/>
                    <a:pt x="0" y="1703"/>
                    <a:pt x="0" y="3795"/>
                  </a:cubicBezTo>
                  <a:cubicBezTo>
                    <a:pt x="0" y="5887"/>
                    <a:pt x="1703" y="7589"/>
                    <a:pt x="3795" y="7589"/>
                  </a:cubicBezTo>
                  <a:cubicBezTo>
                    <a:pt x="5887" y="7589"/>
                    <a:pt x="7589" y="5887"/>
                    <a:pt x="7589" y="3795"/>
                  </a:cubicBezTo>
                  <a:cubicBezTo>
                    <a:pt x="7589" y="1703"/>
                    <a:pt x="5887" y="1"/>
                    <a:pt x="3795"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160" name="Google Shape;2153;p45"/>
            <p:cNvSpPr/>
            <p:nvPr/>
          </p:nvSpPr>
          <p:spPr>
            <a:xfrm>
              <a:off x="6009292" y="3006947"/>
              <a:ext cx="143567" cy="143567"/>
            </a:xfrm>
            <a:custGeom>
              <a:avLst/>
              <a:gdLst/>
              <a:ahLst/>
              <a:cxnLst/>
              <a:rect l="l" t="t" r="r" b="b"/>
              <a:pathLst>
                <a:path w="4055" h="4055" extrusionOk="0">
                  <a:moveTo>
                    <a:pt x="2027" y="0"/>
                  </a:moveTo>
                  <a:cubicBezTo>
                    <a:pt x="908" y="0"/>
                    <a:pt x="1" y="908"/>
                    <a:pt x="1" y="2027"/>
                  </a:cubicBezTo>
                  <a:cubicBezTo>
                    <a:pt x="1" y="3147"/>
                    <a:pt x="908" y="4054"/>
                    <a:pt x="2027" y="4054"/>
                  </a:cubicBezTo>
                  <a:cubicBezTo>
                    <a:pt x="3147" y="4054"/>
                    <a:pt x="4055" y="3147"/>
                    <a:pt x="4055" y="2027"/>
                  </a:cubicBezTo>
                  <a:cubicBezTo>
                    <a:pt x="4055" y="908"/>
                    <a:pt x="3147" y="0"/>
                    <a:pt x="2027" y="0"/>
                  </a:cubicBezTo>
                  <a:close/>
                </a:path>
              </a:pathLst>
            </a:custGeom>
            <a:solidFill>
              <a:schemeClr val="accent3"/>
            </a:solidFill>
            <a:ln>
              <a:noFill/>
            </a:ln>
          </p:spPr>
          <p:txBody>
            <a:bodyPr spcFirstLastPara="1" wrap="square" lIns="121900" tIns="121900" rIns="121900" bIns="121900" anchor="ctr" anchorCtr="0">
              <a:noAutofit/>
            </a:bodyPr>
            <a:lstStyle/>
            <a:p>
              <a:endParaRPr sz="1867">
                <a:latin typeface="+mn-lt"/>
              </a:endParaRPr>
            </a:p>
          </p:txBody>
        </p:sp>
        <p:sp>
          <p:nvSpPr>
            <p:cNvPr id="161" name="Google Shape;2154;p45"/>
            <p:cNvSpPr/>
            <p:nvPr/>
          </p:nvSpPr>
          <p:spPr>
            <a:xfrm>
              <a:off x="5994386" y="3004044"/>
              <a:ext cx="149303" cy="149303"/>
            </a:xfrm>
            <a:custGeom>
              <a:avLst/>
              <a:gdLst/>
              <a:ahLst/>
              <a:cxnLst/>
              <a:rect l="l" t="t" r="r" b="b"/>
              <a:pathLst>
                <a:path w="4217" h="4217" extrusionOk="0">
                  <a:moveTo>
                    <a:pt x="2107" y="163"/>
                  </a:moveTo>
                  <a:cubicBezTo>
                    <a:pt x="3181" y="163"/>
                    <a:pt x="4055" y="1036"/>
                    <a:pt x="4055" y="2109"/>
                  </a:cubicBezTo>
                  <a:cubicBezTo>
                    <a:pt x="4055" y="3183"/>
                    <a:pt x="3181" y="4056"/>
                    <a:pt x="2107" y="4056"/>
                  </a:cubicBezTo>
                  <a:cubicBezTo>
                    <a:pt x="1035" y="4056"/>
                    <a:pt x="161" y="3183"/>
                    <a:pt x="161" y="2109"/>
                  </a:cubicBezTo>
                  <a:cubicBezTo>
                    <a:pt x="161" y="1036"/>
                    <a:pt x="1035" y="163"/>
                    <a:pt x="2107" y="163"/>
                  </a:cubicBezTo>
                  <a:close/>
                  <a:moveTo>
                    <a:pt x="2107" y="1"/>
                  </a:moveTo>
                  <a:cubicBezTo>
                    <a:pt x="945" y="1"/>
                    <a:pt x="1" y="947"/>
                    <a:pt x="1" y="2109"/>
                  </a:cubicBezTo>
                  <a:cubicBezTo>
                    <a:pt x="1" y="3271"/>
                    <a:pt x="945" y="4217"/>
                    <a:pt x="2107" y="4217"/>
                  </a:cubicBezTo>
                  <a:cubicBezTo>
                    <a:pt x="3269" y="4217"/>
                    <a:pt x="4216" y="3271"/>
                    <a:pt x="4216" y="2109"/>
                  </a:cubicBezTo>
                  <a:cubicBezTo>
                    <a:pt x="4216" y="947"/>
                    <a:pt x="3269" y="1"/>
                    <a:pt x="2107"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162" name="Google Shape;2155;p45"/>
            <p:cNvSpPr/>
            <p:nvPr/>
          </p:nvSpPr>
          <p:spPr>
            <a:xfrm>
              <a:off x="6029367" y="3039024"/>
              <a:ext cx="79307" cy="79378"/>
            </a:xfrm>
            <a:custGeom>
              <a:avLst/>
              <a:gdLst/>
              <a:ahLst/>
              <a:cxnLst/>
              <a:rect l="l" t="t" r="r" b="b"/>
              <a:pathLst>
                <a:path w="2240" h="2242" extrusionOk="0">
                  <a:moveTo>
                    <a:pt x="1119" y="1"/>
                  </a:moveTo>
                  <a:cubicBezTo>
                    <a:pt x="502" y="1"/>
                    <a:pt x="0" y="503"/>
                    <a:pt x="0" y="1121"/>
                  </a:cubicBezTo>
                  <a:cubicBezTo>
                    <a:pt x="0" y="1740"/>
                    <a:pt x="502" y="2241"/>
                    <a:pt x="1119" y="2241"/>
                  </a:cubicBezTo>
                  <a:cubicBezTo>
                    <a:pt x="1738" y="2241"/>
                    <a:pt x="2240" y="1740"/>
                    <a:pt x="2240" y="1121"/>
                  </a:cubicBezTo>
                  <a:cubicBezTo>
                    <a:pt x="2240" y="503"/>
                    <a:pt x="1738" y="1"/>
                    <a:pt x="1119"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163" name="Google Shape;2156;p45"/>
            <p:cNvSpPr/>
            <p:nvPr/>
          </p:nvSpPr>
          <p:spPr>
            <a:xfrm>
              <a:off x="6265132" y="2923071"/>
              <a:ext cx="245994" cy="246029"/>
            </a:xfrm>
            <a:custGeom>
              <a:avLst/>
              <a:gdLst/>
              <a:ahLst/>
              <a:cxnLst/>
              <a:rect l="l" t="t" r="r" b="b"/>
              <a:pathLst>
                <a:path w="6948" h="6949" extrusionOk="0">
                  <a:moveTo>
                    <a:pt x="3474" y="1"/>
                  </a:moveTo>
                  <a:cubicBezTo>
                    <a:pt x="1556" y="1"/>
                    <a:pt x="1" y="1556"/>
                    <a:pt x="1" y="3475"/>
                  </a:cubicBezTo>
                  <a:cubicBezTo>
                    <a:pt x="1" y="5393"/>
                    <a:pt x="1556" y="6948"/>
                    <a:pt x="3474" y="6948"/>
                  </a:cubicBezTo>
                  <a:cubicBezTo>
                    <a:pt x="5393" y="6948"/>
                    <a:pt x="6948" y="5393"/>
                    <a:pt x="6948" y="3475"/>
                  </a:cubicBezTo>
                  <a:cubicBezTo>
                    <a:pt x="6948" y="1556"/>
                    <a:pt x="5393" y="1"/>
                    <a:pt x="3474" y="1"/>
                  </a:cubicBezTo>
                  <a:close/>
                </a:path>
              </a:pathLst>
            </a:custGeom>
            <a:solidFill>
              <a:schemeClr val="accent6"/>
            </a:solidFill>
            <a:ln>
              <a:noFill/>
            </a:ln>
          </p:spPr>
          <p:txBody>
            <a:bodyPr spcFirstLastPara="1" wrap="square" lIns="121900" tIns="121900" rIns="121900" bIns="121900" anchor="ctr" anchorCtr="0">
              <a:noAutofit/>
            </a:bodyPr>
            <a:lstStyle/>
            <a:p>
              <a:endParaRPr sz="1867">
                <a:latin typeface="+mn-lt"/>
              </a:endParaRPr>
            </a:p>
          </p:txBody>
        </p:sp>
        <p:sp>
          <p:nvSpPr>
            <p:cNvPr id="164" name="Google Shape;2157;p45"/>
            <p:cNvSpPr/>
            <p:nvPr/>
          </p:nvSpPr>
          <p:spPr>
            <a:xfrm>
              <a:off x="6273770" y="2920416"/>
              <a:ext cx="251305" cy="251340"/>
            </a:xfrm>
            <a:custGeom>
              <a:avLst/>
              <a:gdLst/>
              <a:ahLst/>
              <a:cxnLst/>
              <a:rect l="l" t="t" r="r" b="b"/>
              <a:pathLst>
                <a:path w="7098" h="7099" extrusionOk="0">
                  <a:moveTo>
                    <a:pt x="3549" y="152"/>
                  </a:moveTo>
                  <a:cubicBezTo>
                    <a:pt x="5423" y="152"/>
                    <a:pt x="6947" y="1677"/>
                    <a:pt x="6947" y="3550"/>
                  </a:cubicBezTo>
                  <a:cubicBezTo>
                    <a:pt x="6947" y="5424"/>
                    <a:pt x="5423" y="6947"/>
                    <a:pt x="3549" y="6947"/>
                  </a:cubicBezTo>
                  <a:cubicBezTo>
                    <a:pt x="1675" y="6947"/>
                    <a:pt x="151" y="5424"/>
                    <a:pt x="151" y="3550"/>
                  </a:cubicBezTo>
                  <a:cubicBezTo>
                    <a:pt x="151" y="1677"/>
                    <a:pt x="1675" y="152"/>
                    <a:pt x="3549" y="152"/>
                  </a:cubicBezTo>
                  <a:close/>
                  <a:moveTo>
                    <a:pt x="3549" y="0"/>
                  </a:moveTo>
                  <a:cubicBezTo>
                    <a:pt x="1593" y="0"/>
                    <a:pt x="0" y="1593"/>
                    <a:pt x="0" y="3550"/>
                  </a:cubicBezTo>
                  <a:cubicBezTo>
                    <a:pt x="0" y="5506"/>
                    <a:pt x="1593" y="7099"/>
                    <a:pt x="3549" y="7099"/>
                  </a:cubicBezTo>
                  <a:cubicBezTo>
                    <a:pt x="5506" y="7099"/>
                    <a:pt x="7097" y="5506"/>
                    <a:pt x="7097" y="3550"/>
                  </a:cubicBezTo>
                  <a:cubicBezTo>
                    <a:pt x="7097" y="1593"/>
                    <a:pt x="5506" y="0"/>
                    <a:pt x="3549"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165" name="Google Shape;2158;p45"/>
            <p:cNvSpPr/>
            <p:nvPr/>
          </p:nvSpPr>
          <p:spPr>
            <a:xfrm>
              <a:off x="6309742" y="3001495"/>
              <a:ext cx="134327" cy="134327"/>
            </a:xfrm>
            <a:custGeom>
              <a:avLst/>
              <a:gdLst/>
              <a:ahLst/>
              <a:cxnLst/>
              <a:rect l="l" t="t" r="r" b="b"/>
              <a:pathLst>
                <a:path w="3794" h="3794" extrusionOk="0">
                  <a:moveTo>
                    <a:pt x="1897" y="1"/>
                  </a:moveTo>
                  <a:cubicBezTo>
                    <a:pt x="850" y="1"/>
                    <a:pt x="1" y="850"/>
                    <a:pt x="1" y="1897"/>
                  </a:cubicBezTo>
                  <a:cubicBezTo>
                    <a:pt x="1" y="2944"/>
                    <a:pt x="850" y="3793"/>
                    <a:pt x="1897" y="3793"/>
                  </a:cubicBezTo>
                  <a:cubicBezTo>
                    <a:pt x="2944" y="3793"/>
                    <a:pt x="3793" y="2944"/>
                    <a:pt x="3793" y="1897"/>
                  </a:cubicBezTo>
                  <a:cubicBezTo>
                    <a:pt x="3793" y="850"/>
                    <a:pt x="2944" y="1"/>
                    <a:pt x="1897" y="1"/>
                  </a:cubicBezTo>
                  <a:close/>
                </a:path>
              </a:pathLst>
            </a:custGeom>
            <a:solidFill>
              <a:schemeClr val="accent3"/>
            </a:solidFill>
            <a:ln>
              <a:noFill/>
            </a:ln>
          </p:spPr>
          <p:txBody>
            <a:bodyPr spcFirstLastPara="1" wrap="square" lIns="121900" tIns="121900" rIns="121900" bIns="121900" anchor="ctr" anchorCtr="0">
              <a:noAutofit/>
            </a:bodyPr>
            <a:lstStyle/>
            <a:p>
              <a:endParaRPr sz="1867">
                <a:latin typeface="+mn-lt"/>
              </a:endParaRPr>
            </a:p>
          </p:txBody>
        </p:sp>
        <p:sp>
          <p:nvSpPr>
            <p:cNvPr id="166" name="Google Shape;2159;p45"/>
            <p:cNvSpPr/>
            <p:nvPr/>
          </p:nvSpPr>
          <p:spPr>
            <a:xfrm>
              <a:off x="6295793" y="2998839"/>
              <a:ext cx="139602" cy="139637"/>
            </a:xfrm>
            <a:custGeom>
              <a:avLst/>
              <a:gdLst/>
              <a:ahLst/>
              <a:cxnLst/>
              <a:rect l="l" t="t" r="r" b="b"/>
              <a:pathLst>
                <a:path w="3943" h="3944" extrusionOk="0">
                  <a:moveTo>
                    <a:pt x="1972" y="151"/>
                  </a:moveTo>
                  <a:cubicBezTo>
                    <a:pt x="2976" y="151"/>
                    <a:pt x="3793" y="968"/>
                    <a:pt x="3793" y="1972"/>
                  </a:cubicBezTo>
                  <a:cubicBezTo>
                    <a:pt x="3793" y="2976"/>
                    <a:pt x="2976" y="3792"/>
                    <a:pt x="1972" y="3792"/>
                  </a:cubicBezTo>
                  <a:cubicBezTo>
                    <a:pt x="968" y="3792"/>
                    <a:pt x="152" y="2976"/>
                    <a:pt x="152" y="1972"/>
                  </a:cubicBezTo>
                  <a:cubicBezTo>
                    <a:pt x="152" y="968"/>
                    <a:pt x="968" y="151"/>
                    <a:pt x="1972" y="151"/>
                  </a:cubicBezTo>
                  <a:close/>
                  <a:moveTo>
                    <a:pt x="1972" y="0"/>
                  </a:moveTo>
                  <a:cubicBezTo>
                    <a:pt x="885" y="0"/>
                    <a:pt x="0" y="885"/>
                    <a:pt x="0" y="1972"/>
                  </a:cubicBezTo>
                  <a:cubicBezTo>
                    <a:pt x="0" y="3058"/>
                    <a:pt x="885" y="3944"/>
                    <a:pt x="1972" y="3944"/>
                  </a:cubicBezTo>
                  <a:cubicBezTo>
                    <a:pt x="3059" y="3944"/>
                    <a:pt x="3943" y="3058"/>
                    <a:pt x="3943" y="1972"/>
                  </a:cubicBezTo>
                  <a:cubicBezTo>
                    <a:pt x="3943" y="885"/>
                    <a:pt x="3059" y="0"/>
                    <a:pt x="1972"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167" name="Google Shape;2160;p45"/>
            <p:cNvSpPr/>
            <p:nvPr/>
          </p:nvSpPr>
          <p:spPr>
            <a:xfrm>
              <a:off x="6328507" y="3035555"/>
              <a:ext cx="74209" cy="74209"/>
            </a:xfrm>
            <a:custGeom>
              <a:avLst/>
              <a:gdLst/>
              <a:ahLst/>
              <a:cxnLst/>
              <a:rect l="l" t="t" r="r" b="b"/>
              <a:pathLst>
                <a:path w="2096" h="2096" extrusionOk="0">
                  <a:moveTo>
                    <a:pt x="1048" y="1"/>
                  </a:moveTo>
                  <a:cubicBezTo>
                    <a:pt x="469" y="1"/>
                    <a:pt x="0" y="470"/>
                    <a:pt x="0" y="1049"/>
                  </a:cubicBezTo>
                  <a:cubicBezTo>
                    <a:pt x="0" y="1627"/>
                    <a:pt x="469" y="2096"/>
                    <a:pt x="1048" y="2096"/>
                  </a:cubicBezTo>
                  <a:cubicBezTo>
                    <a:pt x="1626" y="2096"/>
                    <a:pt x="2095" y="1627"/>
                    <a:pt x="2095" y="1049"/>
                  </a:cubicBezTo>
                  <a:cubicBezTo>
                    <a:pt x="2095" y="470"/>
                    <a:pt x="1626" y="1"/>
                    <a:pt x="1048"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168" name="Google Shape;2161;p45"/>
            <p:cNvSpPr/>
            <p:nvPr/>
          </p:nvSpPr>
          <p:spPr>
            <a:xfrm>
              <a:off x="6225194" y="3110862"/>
              <a:ext cx="298004" cy="233142"/>
            </a:xfrm>
            <a:custGeom>
              <a:avLst/>
              <a:gdLst/>
              <a:ahLst/>
              <a:cxnLst/>
              <a:rect l="l" t="t" r="r" b="b"/>
              <a:pathLst>
                <a:path w="8417" h="6585" extrusionOk="0">
                  <a:moveTo>
                    <a:pt x="4208" y="0"/>
                  </a:moveTo>
                  <a:cubicBezTo>
                    <a:pt x="1884" y="0"/>
                    <a:pt x="1" y="1884"/>
                    <a:pt x="1" y="4208"/>
                  </a:cubicBezTo>
                  <a:cubicBezTo>
                    <a:pt x="1" y="6532"/>
                    <a:pt x="1049" y="6584"/>
                    <a:pt x="3373" y="6584"/>
                  </a:cubicBezTo>
                  <a:cubicBezTo>
                    <a:pt x="5698" y="6584"/>
                    <a:pt x="8417" y="6532"/>
                    <a:pt x="8417" y="4208"/>
                  </a:cubicBezTo>
                  <a:cubicBezTo>
                    <a:pt x="8417" y="1884"/>
                    <a:pt x="6534" y="0"/>
                    <a:pt x="420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mn-lt"/>
              </a:endParaRPr>
            </a:p>
          </p:txBody>
        </p:sp>
        <p:sp>
          <p:nvSpPr>
            <p:cNvPr id="169" name="Google Shape;2162;p45"/>
            <p:cNvSpPr/>
            <p:nvPr/>
          </p:nvSpPr>
          <p:spPr>
            <a:xfrm>
              <a:off x="6245871" y="3110827"/>
              <a:ext cx="277611" cy="150896"/>
            </a:xfrm>
            <a:custGeom>
              <a:avLst/>
              <a:gdLst/>
              <a:ahLst/>
              <a:cxnLst/>
              <a:rect l="l" t="t" r="r" b="b"/>
              <a:pathLst>
                <a:path w="7841" h="4262" extrusionOk="0">
                  <a:moveTo>
                    <a:pt x="3624" y="1"/>
                  </a:moveTo>
                  <a:cubicBezTo>
                    <a:pt x="2196" y="1"/>
                    <a:pt x="935" y="712"/>
                    <a:pt x="174" y="1800"/>
                  </a:cubicBezTo>
                  <a:cubicBezTo>
                    <a:pt x="1" y="2048"/>
                    <a:pt x="205" y="2329"/>
                    <a:pt x="448" y="2329"/>
                  </a:cubicBezTo>
                  <a:cubicBezTo>
                    <a:pt x="517" y="2329"/>
                    <a:pt x="589" y="2306"/>
                    <a:pt x="657" y="2253"/>
                  </a:cubicBezTo>
                  <a:cubicBezTo>
                    <a:pt x="1369" y="1697"/>
                    <a:pt x="2264" y="1366"/>
                    <a:pt x="3238" y="1366"/>
                  </a:cubicBezTo>
                  <a:cubicBezTo>
                    <a:pt x="5021" y="1366"/>
                    <a:pt x="6544" y="2477"/>
                    <a:pt x="7155" y="4045"/>
                  </a:cubicBezTo>
                  <a:cubicBezTo>
                    <a:pt x="7213" y="4195"/>
                    <a:pt x="7338" y="4262"/>
                    <a:pt x="7464" y="4262"/>
                  </a:cubicBezTo>
                  <a:cubicBezTo>
                    <a:pt x="7651" y="4262"/>
                    <a:pt x="7840" y="4113"/>
                    <a:pt x="7815" y="3874"/>
                  </a:cubicBezTo>
                  <a:cubicBezTo>
                    <a:pt x="7813" y="3861"/>
                    <a:pt x="7812" y="3847"/>
                    <a:pt x="7811" y="3833"/>
                  </a:cubicBezTo>
                  <a:cubicBezTo>
                    <a:pt x="7566" y="1743"/>
                    <a:pt x="5846" y="61"/>
                    <a:pt x="3743" y="2"/>
                  </a:cubicBezTo>
                  <a:cubicBezTo>
                    <a:pt x="3703" y="1"/>
                    <a:pt x="3663" y="1"/>
                    <a:pt x="3624" y="1"/>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170" name="Google Shape;2163;p45"/>
            <p:cNvSpPr/>
            <p:nvPr/>
          </p:nvSpPr>
          <p:spPr>
            <a:xfrm>
              <a:off x="5892525" y="2866847"/>
              <a:ext cx="633537" cy="487173"/>
            </a:xfrm>
            <a:custGeom>
              <a:avLst/>
              <a:gdLst/>
              <a:ahLst/>
              <a:cxnLst/>
              <a:rect l="l" t="t" r="r" b="b"/>
              <a:pathLst>
                <a:path w="17894" h="13760" extrusionOk="0">
                  <a:moveTo>
                    <a:pt x="7888" y="0"/>
                  </a:moveTo>
                  <a:cubicBezTo>
                    <a:pt x="7883" y="0"/>
                    <a:pt x="7877" y="1"/>
                    <a:pt x="7872" y="2"/>
                  </a:cubicBezTo>
                  <a:cubicBezTo>
                    <a:pt x="4706" y="680"/>
                    <a:pt x="2568" y="2200"/>
                    <a:pt x="1517" y="4519"/>
                  </a:cubicBezTo>
                  <a:cubicBezTo>
                    <a:pt x="651" y="6431"/>
                    <a:pt x="716" y="8467"/>
                    <a:pt x="923" y="9841"/>
                  </a:cubicBezTo>
                  <a:cubicBezTo>
                    <a:pt x="1158" y="11397"/>
                    <a:pt x="1897" y="12331"/>
                    <a:pt x="3319" y="12870"/>
                  </a:cubicBezTo>
                  <a:cubicBezTo>
                    <a:pt x="5247" y="13602"/>
                    <a:pt x="7317" y="13759"/>
                    <a:pt x="8736" y="13759"/>
                  </a:cubicBezTo>
                  <a:cubicBezTo>
                    <a:pt x="9791" y="13759"/>
                    <a:pt x="10488" y="13672"/>
                    <a:pt x="10499" y="13671"/>
                  </a:cubicBezTo>
                  <a:cubicBezTo>
                    <a:pt x="15406" y="13671"/>
                    <a:pt x="17893" y="12805"/>
                    <a:pt x="17893" y="11100"/>
                  </a:cubicBezTo>
                  <a:cubicBezTo>
                    <a:pt x="17893" y="8735"/>
                    <a:pt x="15970" y="6811"/>
                    <a:pt x="13612" y="6811"/>
                  </a:cubicBezTo>
                  <a:lnTo>
                    <a:pt x="13611" y="6811"/>
                  </a:lnTo>
                  <a:cubicBezTo>
                    <a:pt x="13608" y="6811"/>
                    <a:pt x="13564" y="6807"/>
                    <a:pt x="13486" y="6807"/>
                  </a:cubicBezTo>
                  <a:cubicBezTo>
                    <a:pt x="13024" y="6807"/>
                    <a:pt x="11382" y="6923"/>
                    <a:pt x="10206" y="8491"/>
                  </a:cubicBezTo>
                  <a:cubicBezTo>
                    <a:pt x="10181" y="8526"/>
                    <a:pt x="10188" y="8577"/>
                    <a:pt x="10223" y="8603"/>
                  </a:cubicBezTo>
                  <a:cubicBezTo>
                    <a:pt x="10237" y="8614"/>
                    <a:pt x="10254" y="8619"/>
                    <a:pt x="10271" y="8619"/>
                  </a:cubicBezTo>
                  <a:cubicBezTo>
                    <a:pt x="10296" y="8619"/>
                    <a:pt x="10320" y="8608"/>
                    <a:pt x="10335" y="8587"/>
                  </a:cubicBezTo>
                  <a:cubicBezTo>
                    <a:pt x="11465" y="7082"/>
                    <a:pt x="13040" y="6969"/>
                    <a:pt x="13484" y="6969"/>
                  </a:cubicBezTo>
                  <a:cubicBezTo>
                    <a:pt x="13558" y="6969"/>
                    <a:pt x="13600" y="6972"/>
                    <a:pt x="13604" y="6973"/>
                  </a:cubicBezTo>
                  <a:cubicBezTo>
                    <a:pt x="15881" y="6973"/>
                    <a:pt x="17733" y="8825"/>
                    <a:pt x="17733" y="11100"/>
                  </a:cubicBezTo>
                  <a:cubicBezTo>
                    <a:pt x="17733" y="13091"/>
                    <a:pt x="13798" y="13509"/>
                    <a:pt x="10489" y="13510"/>
                  </a:cubicBezTo>
                  <a:cubicBezTo>
                    <a:pt x="10473" y="13512"/>
                    <a:pt x="9780" y="13598"/>
                    <a:pt x="8733" y="13598"/>
                  </a:cubicBezTo>
                  <a:cubicBezTo>
                    <a:pt x="7327" y="13598"/>
                    <a:pt x="5281" y="13443"/>
                    <a:pt x="3376" y="12719"/>
                  </a:cubicBezTo>
                  <a:cubicBezTo>
                    <a:pt x="2016" y="12203"/>
                    <a:pt x="1308" y="11308"/>
                    <a:pt x="1083" y="9817"/>
                  </a:cubicBezTo>
                  <a:cubicBezTo>
                    <a:pt x="1" y="2652"/>
                    <a:pt x="5494" y="677"/>
                    <a:pt x="7905" y="159"/>
                  </a:cubicBezTo>
                  <a:cubicBezTo>
                    <a:pt x="7948" y="150"/>
                    <a:pt x="7976" y="108"/>
                    <a:pt x="7967" y="64"/>
                  </a:cubicBezTo>
                  <a:cubicBezTo>
                    <a:pt x="7959" y="26"/>
                    <a:pt x="7925" y="0"/>
                    <a:pt x="7888"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179" name="Google Shape;2164;p45"/>
            <p:cNvSpPr/>
            <p:nvPr/>
          </p:nvSpPr>
          <p:spPr>
            <a:xfrm>
              <a:off x="6337359" y="3220513"/>
              <a:ext cx="40149" cy="23828"/>
            </a:xfrm>
            <a:custGeom>
              <a:avLst/>
              <a:gdLst/>
              <a:ahLst/>
              <a:cxnLst/>
              <a:rect l="l" t="t" r="r" b="b"/>
              <a:pathLst>
                <a:path w="1134" h="673" extrusionOk="0">
                  <a:moveTo>
                    <a:pt x="92" y="0"/>
                  </a:moveTo>
                  <a:cubicBezTo>
                    <a:pt x="63" y="0"/>
                    <a:pt x="35" y="16"/>
                    <a:pt x="21" y="43"/>
                  </a:cubicBezTo>
                  <a:cubicBezTo>
                    <a:pt x="0" y="83"/>
                    <a:pt x="15" y="131"/>
                    <a:pt x="54" y="152"/>
                  </a:cubicBezTo>
                  <a:lnTo>
                    <a:pt x="1002" y="663"/>
                  </a:lnTo>
                  <a:cubicBezTo>
                    <a:pt x="1015" y="670"/>
                    <a:pt x="1027" y="672"/>
                    <a:pt x="1040" y="672"/>
                  </a:cubicBezTo>
                  <a:cubicBezTo>
                    <a:pt x="1069" y="672"/>
                    <a:pt x="1097" y="657"/>
                    <a:pt x="1111" y="630"/>
                  </a:cubicBezTo>
                  <a:cubicBezTo>
                    <a:pt x="1133" y="591"/>
                    <a:pt x="1118" y="542"/>
                    <a:pt x="1079" y="521"/>
                  </a:cubicBezTo>
                  <a:lnTo>
                    <a:pt x="130" y="10"/>
                  </a:lnTo>
                  <a:cubicBezTo>
                    <a:pt x="118" y="3"/>
                    <a:pt x="105" y="0"/>
                    <a:pt x="92"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182" name="Google Shape;2165;p45"/>
            <p:cNvSpPr/>
            <p:nvPr/>
          </p:nvSpPr>
          <p:spPr>
            <a:xfrm>
              <a:off x="6466376" y="3200332"/>
              <a:ext cx="23190" cy="40078"/>
            </a:xfrm>
            <a:custGeom>
              <a:avLst/>
              <a:gdLst/>
              <a:ahLst/>
              <a:cxnLst/>
              <a:rect l="l" t="t" r="r" b="b"/>
              <a:pathLst>
                <a:path w="655" h="1132" extrusionOk="0">
                  <a:moveTo>
                    <a:pt x="562" y="1"/>
                  </a:moveTo>
                  <a:cubicBezTo>
                    <a:pt x="533" y="1"/>
                    <a:pt x="503" y="17"/>
                    <a:pt x="489" y="46"/>
                  </a:cubicBezTo>
                  <a:lnTo>
                    <a:pt x="20" y="1015"/>
                  </a:lnTo>
                  <a:cubicBezTo>
                    <a:pt x="1" y="1055"/>
                    <a:pt x="18" y="1104"/>
                    <a:pt x="58" y="1123"/>
                  </a:cubicBezTo>
                  <a:cubicBezTo>
                    <a:pt x="69" y="1128"/>
                    <a:pt x="81" y="1132"/>
                    <a:pt x="93" y="1132"/>
                  </a:cubicBezTo>
                  <a:cubicBezTo>
                    <a:pt x="123" y="1132"/>
                    <a:pt x="152" y="1114"/>
                    <a:pt x="166" y="1085"/>
                  </a:cubicBezTo>
                  <a:lnTo>
                    <a:pt x="635" y="116"/>
                  </a:lnTo>
                  <a:cubicBezTo>
                    <a:pt x="654" y="77"/>
                    <a:pt x="637" y="28"/>
                    <a:pt x="597" y="9"/>
                  </a:cubicBezTo>
                  <a:cubicBezTo>
                    <a:pt x="586" y="4"/>
                    <a:pt x="574" y="1"/>
                    <a:pt x="562"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183" name="Google Shape;2166;p45"/>
            <p:cNvSpPr/>
            <p:nvPr/>
          </p:nvSpPr>
          <p:spPr>
            <a:xfrm>
              <a:off x="6222114" y="2858775"/>
              <a:ext cx="191683" cy="67234"/>
            </a:xfrm>
            <a:custGeom>
              <a:avLst/>
              <a:gdLst/>
              <a:ahLst/>
              <a:cxnLst/>
              <a:rect l="l" t="t" r="r" b="b"/>
              <a:pathLst>
                <a:path w="5414" h="1899" extrusionOk="0">
                  <a:moveTo>
                    <a:pt x="86" y="1"/>
                  </a:moveTo>
                  <a:cubicBezTo>
                    <a:pt x="48" y="1"/>
                    <a:pt x="14" y="30"/>
                    <a:pt x="7" y="69"/>
                  </a:cubicBezTo>
                  <a:cubicBezTo>
                    <a:pt x="0" y="113"/>
                    <a:pt x="31" y="155"/>
                    <a:pt x="74" y="162"/>
                  </a:cubicBezTo>
                  <a:cubicBezTo>
                    <a:pt x="119" y="169"/>
                    <a:pt x="4537" y="913"/>
                    <a:pt x="5258" y="1866"/>
                  </a:cubicBezTo>
                  <a:cubicBezTo>
                    <a:pt x="5273" y="1887"/>
                    <a:pt x="5298" y="1898"/>
                    <a:pt x="5322" y="1898"/>
                  </a:cubicBezTo>
                  <a:cubicBezTo>
                    <a:pt x="5340" y="1898"/>
                    <a:pt x="5356" y="1893"/>
                    <a:pt x="5371" y="1881"/>
                  </a:cubicBezTo>
                  <a:cubicBezTo>
                    <a:pt x="5406" y="1854"/>
                    <a:pt x="5413" y="1804"/>
                    <a:pt x="5386" y="1769"/>
                  </a:cubicBezTo>
                  <a:cubicBezTo>
                    <a:pt x="4628" y="765"/>
                    <a:pt x="285" y="34"/>
                    <a:pt x="100" y="2"/>
                  </a:cubicBezTo>
                  <a:cubicBezTo>
                    <a:pt x="96" y="1"/>
                    <a:pt x="91" y="1"/>
                    <a:pt x="86"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184" name="Google Shape;2167;p45"/>
            <p:cNvSpPr/>
            <p:nvPr/>
          </p:nvSpPr>
          <p:spPr>
            <a:xfrm>
              <a:off x="6273204" y="2722180"/>
              <a:ext cx="94531" cy="118253"/>
            </a:xfrm>
            <a:custGeom>
              <a:avLst/>
              <a:gdLst/>
              <a:ahLst/>
              <a:cxnLst/>
              <a:rect l="l" t="t" r="r" b="b"/>
              <a:pathLst>
                <a:path w="2670" h="3340" extrusionOk="0">
                  <a:moveTo>
                    <a:pt x="2586" y="0"/>
                  </a:moveTo>
                  <a:cubicBezTo>
                    <a:pt x="2583" y="0"/>
                    <a:pt x="2580" y="0"/>
                    <a:pt x="2576" y="1"/>
                  </a:cubicBezTo>
                  <a:cubicBezTo>
                    <a:pt x="1712" y="96"/>
                    <a:pt x="993" y="692"/>
                    <a:pt x="498" y="1720"/>
                  </a:cubicBezTo>
                  <a:cubicBezTo>
                    <a:pt x="128" y="2488"/>
                    <a:pt x="13" y="3216"/>
                    <a:pt x="8" y="3246"/>
                  </a:cubicBezTo>
                  <a:cubicBezTo>
                    <a:pt x="1" y="3290"/>
                    <a:pt x="31" y="3331"/>
                    <a:pt x="75" y="3339"/>
                  </a:cubicBezTo>
                  <a:lnTo>
                    <a:pt x="88" y="3339"/>
                  </a:lnTo>
                  <a:cubicBezTo>
                    <a:pt x="127" y="3339"/>
                    <a:pt x="162" y="3311"/>
                    <a:pt x="167" y="3272"/>
                  </a:cubicBezTo>
                  <a:cubicBezTo>
                    <a:pt x="172" y="3243"/>
                    <a:pt x="636" y="379"/>
                    <a:pt x="2594" y="160"/>
                  </a:cubicBezTo>
                  <a:cubicBezTo>
                    <a:pt x="2638" y="155"/>
                    <a:pt x="2670" y="116"/>
                    <a:pt x="2665" y="72"/>
                  </a:cubicBezTo>
                  <a:cubicBezTo>
                    <a:pt x="2661" y="30"/>
                    <a:pt x="2628" y="0"/>
                    <a:pt x="2586"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186" name="Google Shape;2168;p45"/>
            <p:cNvSpPr/>
            <p:nvPr/>
          </p:nvSpPr>
          <p:spPr>
            <a:xfrm>
              <a:off x="6164545" y="2698069"/>
              <a:ext cx="62490" cy="142399"/>
            </a:xfrm>
            <a:custGeom>
              <a:avLst/>
              <a:gdLst/>
              <a:ahLst/>
              <a:cxnLst/>
              <a:rect l="l" t="t" r="r" b="b"/>
              <a:pathLst>
                <a:path w="1765" h="4022" extrusionOk="0">
                  <a:moveTo>
                    <a:pt x="91" y="0"/>
                  </a:moveTo>
                  <a:cubicBezTo>
                    <a:pt x="62" y="0"/>
                    <a:pt x="34" y="17"/>
                    <a:pt x="20" y="45"/>
                  </a:cubicBezTo>
                  <a:cubicBezTo>
                    <a:pt x="0" y="85"/>
                    <a:pt x="16" y="132"/>
                    <a:pt x="56" y="153"/>
                  </a:cubicBezTo>
                  <a:cubicBezTo>
                    <a:pt x="1361" y="806"/>
                    <a:pt x="1598" y="3915"/>
                    <a:pt x="1601" y="3947"/>
                  </a:cubicBezTo>
                  <a:cubicBezTo>
                    <a:pt x="1604" y="3989"/>
                    <a:pt x="1639" y="4021"/>
                    <a:pt x="1681" y="4021"/>
                  </a:cubicBezTo>
                  <a:lnTo>
                    <a:pt x="1687" y="4021"/>
                  </a:lnTo>
                  <a:cubicBezTo>
                    <a:pt x="1731" y="4018"/>
                    <a:pt x="1765" y="3979"/>
                    <a:pt x="1761" y="3934"/>
                  </a:cubicBezTo>
                  <a:cubicBezTo>
                    <a:pt x="1752" y="3803"/>
                    <a:pt x="1516" y="702"/>
                    <a:pt x="128" y="9"/>
                  </a:cubicBezTo>
                  <a:cubicBezTo>
                    <a:pt x="116" y="3"/>
                    <a:pt x="104" y="0"/>
                    <a:pt x="91"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187" name="Google Shape;2169;p45"/>
            <p:cNvSpPr/>
            <p:nvPr/>
          </p:nvSpPr>
          <p:spPr>
            <a:xfrm>
              <a:off x="6072137" y="2766402"/>
              <a:ext cx="94850" cy="70031"/>
            </a:xfrm>
            <a:custGeom>
              <a:avLst/>
              <a:gdLst/>
              <a:ahLst/>
              <a:cxnLst/>
              <a:rect l="l" t="t" r="r" b="b"/>
              <a:pathLst>
                <a:path w="2679" h="1978" extrusionOk="0">
                  <a:moveTo>
                    <a:pt x="90" y="0"/>
                  </a:moveTo>
                  <a:cubicBezTo>
                    <a:pt x="57" y="0"/>
                    <a:pt x="26" y="21"/>
                    <a:pt x="15" y="54"/>
                  </a:cubicBezTo>
                  <a:cubicBezTo>
                    <a:pt x="1" y="97"/>
                    <a:pt x="23" y="143"/>
                    <a:pt x="66" y="157"/>
                  </a:cubicBezTo>
                  <a:cubicBezTo>
                    <a:pt x="1390" y="598"/>
                    <a:pt x="2515" y="1934"/>
                    <a:pt x="2526" y="1948"/>
                  </a:cubicBezTo>
                  <a:cubicBezTo>
                    <a:pt x="2543" y="1967"/>
                    <a:pt x="2565" y="1977"/>
                    <a:pt x="2588" y="1977"/>
                  </a:cubicBezTo>
                  <a:cubicBezTo>
                    <a:pt x="2607" y="1977"/>
                    <a:pt x="2625" y="1971"/>
                    <a:pt x="2639" y="1959"/>
                  </a:cubicBezTo>
                  <a:cubicBezTo>
                    <a:pt x="2674" y="1930"/>
                    <a:pt x="2679" y="1880"/>
                    <a:pt x="2650" y="1845"/>
                  </a:cubicBezTo>
                  <a:cubicBezTo>
                    <a:pt x="2603" y="1789"/>
                    <a:pt x="1484" y="459"/>
                    <a:pt x="116" y="4"/>
                  </a:cubicBezTo>
                  <a:cubicBezTo>
                    <a:pt x="108" y="2"/>
                    <a:pt x="99" y="0"/>
                    <a:pt x="9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188" name="Google Shape;2170;p45"/>
            <p:cNvSpPr/>
            <p:nvPr/>
          </p:nvSpPr>
          <p:spPr>
            <a:xfrm>
              <a:off x="6069729" y="3207307"/>
              <a:ext cx="67517" cy="67553"/>
            </a:xfrm>
            <a:custGeom>
              <a:avLst/>
              <a:gdLst/>
              <a:ahLst/>
              <a:cxnLst/>
              <a:rect l="l" t="t" r="r" b="b"/>
              <a:pathLst>
                <a:path w="1907" h="1908" extrusionOk="0">
                  <a:moveTo>
                    <a:pt x="953" y="1"/>
                  </a:moveTo>
                  <a:cubicBezTo>
                    <a:pt x="427" y="1"/>
                    <a:pt x="0" y="428"/>
                    <a:pt x="0" y="955"/>
                  </a:cubicBezTo>
                  <a:cubicBezTo>
                    <a:pt x="0" y="1480"/>
                    <a:pt x="427" y="1907"/>
                    <a:pt x="953" y="1907"/>
                  </a:cubicBezTo>
                  <a:cubicBezTo>
                    <a:pt x="1480" y="1907"/>
                    <a:pt x="1907" y="1480"/>
                    <a:pt x="1907" y="955"/>
                  </a:cubicBezTo>
                  <a:cubicBezTo>
                    <a:pt x="1907" y="428"/>
                    <a:pt x="1480" y="1"/>
                    <a:pt x="953" y="1"/>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189" name="Google Shape;2171;p45"/>
            <p:cNvSpPr/>
            <p:nvPr/>
          </p:nvSpPr>
          <p:spPr>
            <a:xfrm>
              <a:off x="6510243" y="3107994"/>
              <a:ext cx="22057" cy="102179"/>
            </a:xfrm>
            <a:custGeom>
              <a:avLst/>
              <a:gdLst/>
              <a:ahLst/>
              <a:cxnLst/>
              <a:rect l="l" t="t" r="r" b="b"/>
              <a:pathLst>
                <a:path w="623" h="2886" extrusionOk="0">
                  <a:moveTo>
                    <a:pt x="204" y="0"/>
                  </a:moveTo>
                  <a:cubicBezTo>
                    <a:pt x="196" y="0"/>
                    <a:pt x="187" y="2"/>
                    <a:pt x="179" y="5"/>
                  </a:cubicBezTo>
                  <a:cubicBezTo>
                    <a:pt x="137" y="19"/>
                    <a:pt x="113" y="64"/>
                    <a:pt x="127" y="107"/>
                  </a:cubicBezTo>
                  <a:cubicBezTo>
                    <a:pt x="131" y="116"/>
                    <a:pt x="454" y="1129"/>
                    <a:pt x="12" y="2785"/>
                  </a:cubicBezTo>
                  <a:cubicBezTo>
                    <a:pt x="1" y="2828"/>
                    <a:pt x="26" y="2872"/>
                    <a:pt x="69" y="2884"/>
                  </a:cubicBezTo>
                  <a:cubicBezTo>
                    <a:pt x="76" y="2885"/>
                    <a:pt x="83" y="2886"/>
                    <a:pt x="90" y="2886"/>
                  </a:cubicBezTo>
                  <a:cubicBezTo>
                    <a:pt x="126" y="2886"/>
                    <a:pt x="159" y="2863"/>
                    <a:pt x="168" y="2827"/>
                  </a:cubicBezTo>
                  <a:cubicBezTo>
                    <a:pt x="623" y="1120"/>
                    <a:pt x="295" y="98"/>
                    <a:pt x="280" y="56"/>
                  </a:cubicBezTo>
                  <a:cubicBezTo>
                    <a:pt x="269" y="22"/>
                    <a:pt x="238" y="0"/>
                    <a:pt x="204" y="0"/>
                  </a:cubicBezTo>
                  <a:close/>
                </a:path>
              </a:pathLst>
            </a:custGeom>
            <a:solidFill>
              <a:srgbClr val="01043D"/>
            </a:solidFill>
            <a:ln>
              <a:noFill/>
            </a:ln>
          </p:spPr>
          <p:txBody>
            <a:bodyPr spcFirstLastPara="1" wrap="square" lIns="121900" tIns="121900" rIns="121900" bIns="121900" anchor="ctr" anchorCtr="0">
              <a:noAutofit/>
            </a:bodyPr>
            <a:lstStyle/>
            <a:p>
              <a:endParaRPr sz="1867">
                <a:latin typeface="+mn-lt"/>
              </a:endParaRPr>
            </a:p>
          </p:txBody>
        </p:sp>
        <p:sp>
          <p:nvSpPr>
            <p:cNvPr id="190" name="Google Shape;2172;p45"/>
            <p:cNvSpPr/>
            <p:nvPr/>
          </p:nvSpPr>
          <p:spPr>
            <a:xfrm>
              <a:off x="6140504" y="3268771"/>
              <a:ext cx="133866" cy="33458"/>
            </a:xfrm>
            <a:custGeom>
              <a:avLst/>
              <a:gdLst/>
              <a:ahLst/>
              <a:cxnLst/>
              <a:rect l="l" t="t" r="r" b="b"/>
              <a:pathLst>
                <a:path w="3781" h="945" extrusionOk="0">
                  <a:moveTo>
                    <a:pt x="88" y="0"/>
                  </a:moveTo>
                  <a:cubicBezTo>
                    <a:pt x="68" y="0"/>
                    <a:pt x="47" y="8"/>
                    <a:pt x="31" y="24"/>
                  </a:cubicBezTo>
                  <a:cubicBezTo>
                    <a:pt x="1" y="55"/>
                    <a:pt x="1" y="106"/>
                    <a:pt x="31" y="138"/>
                  </a:cubicBezTo>
                  <a:cubicBezTo>
                    <a:pt x="642" y="747"/>
                    <a:pt x="1278" y="945"/>
                    <a:pt x="1848" y="945"/>
                  </a:cubicBezTo>
                  <a:cubicBezTo>
                    <a:pt x="2902" y="945"/>
                    <a:pt x="3729" y="269"/>
                    <a:pt x="3742" y="259"/>
                  </a:cubicBezTo>
                  <a:cubicBezTo>
                    <a:pt x="3777" y="229"/>
                    <a:pt x="3780" y="178"/>
                    <a:pt x="3752" y="145"/>
                  </a:cubicBezTo>
                  <a:cubicBezTo>
                    <a:pt x="3736" y="125"/>
                    <a:pt x="3713" y="115"/>
                    <a:pt x="3690" y="115"/>
                  </a:cubicBezTo>
                  <a:cubicBezTo>
                    <a:pt x="3672" y="115"/>
                    <a:pt x="3653" y="122"/>
                    <a:pt x="3638" y="134"/>
                  </a:cubicBezTo>
                  <a:cubicBezTo>
                    <a:pt x="3627" y="145"/>
                    <a:pt x="2847" y="783"/>
                    <a:pt x="1854" y="783"/>
                  </a:cubicBezTo>
                  <a:cubicBezTo>
                    <a:pt x="1318" y="783"/>
                    <a:pt x="719" y="596"/>
                    <a:pt x="146" y="24"/>
                  </a:cubicBezTo>
                  <a:cubicBezTo>
                    <a:pt x="130" y="8"/>
                    <a:pt x="109" y="0"/>
                    <a:pt x="88"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191" name="Google Shape;2173;p45"/>
            <p:cNvSpPr/>
            <p:nvPr/>
          </p:nvSpPr>
          <p:spPr>
            <a:xfrm>
              <a:off x="5898508" y="3424272"/>
              <a:ext cx="572711" cy="717482"/>
            </a:xfrm>
            <a:custGeom>
              <a:avLst/>
              <a:gdLst/>
              <a:ahLst/>
              <a:cxnLst/>
              <a:rect l="l" t="t" r="r" b="b"/>
              <a:pathLst>
                <a:path w="16176" h="20265" extrusionOk="0">
                  <a:moveTo>
                    <a:pt x="8089" y="1"/>
                  </a:moveTo>
                  <a:cubicBezTo>
                    <a:pt x="3622" y="1"/>
                    <a:pt x="1" y="7375"/>
                    <a:pt x="1" y="11962"/>
                  </a:cubicBezTo>
                  <a:cubicBezTo>
                    <a:pt x="1" y="16547"/>
                    <a:pt x="3622" y="20265"/>
                    <a:pt x="8089" y="20265"/>
                  </a:cubicBezTo>
                  <a:cubicBezTo>
                    <a:pt x="12556" y="20265"/>
                    <a:pt x="16176" y="16547"/>
                    <a:pt x="16176" y="11962"/>
                  </a:cubicBezTo>
                  <a:cubicBezTo>
                    <a:pt x="16176" y="7375"/>
                    <a:pt x="12556" y="1"/>
                    <a:pt x="8089"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mn-lt"/>
              </a:endParaRPr>
            </a:p>
          </p:txBody>
        </p:sp>
        <p:sp>
          <p:nvSpPr>
            <p:cNvPr id="192" name="Google Shape;2174;p45"/>
            <p:cNvSpPr/>
            <p:nvPr/>
          </p:nvSpPr>
          <p:spPr>
            <a:xfrm>
              <a:off x="5895640" y="3438965"/>
              <a:ext cx="578482" cy="705692"/>
            </a:xfrm>
            <a:custGeom>
              <a:avLst/>
              <a:gdLst/>
              <a:ahLst/>
              <a:cxnLst/>
              <a:rect l="l" t="t" r="r" b="b"/>
              <a:pathLst>
                <a:path w="16339" h="19932" extrusionOk="0">
                  <a:moveTo>
                    <a:pt x="10179" y="1"/>
                  </a:moveTo>
                  <a:cubicBezTo>
                    <a:pt x="10149" y="1"/>
                    <a:pt x="10121" y="17"/>
                    <a:pt x="10107" y="46"/>
                  </a:cubicBezTo>
                  <a:cubicBezTo>
                    <a:pt x="10087" y="86"/>
                    <a:pt x="10103" y="134"/>
                    <a:pt x="10143" y="153"/>
                  </a:cubicBezTo>
                  <a:cubicBezTo>
                    <a:pt x="13541" y="1833"/>
                    <a:pt x="16177" y="7657"/>
                    <a:pt x="16177" y="11547"/>
                  </a:cubicBezTo>
                  <a:cubicBezTo>
                    <a:pt x="16177" y="16081"/>
                    <a:pt x="12584" y="19770"/>
                    <a:pt x="8170" y="19770"/>
                  </a:cubicBezTo>
                  <a:cubicBezTo>
                    <a:pt x="3754" y="19770"/>
                    <a:pt x="162" y="16081"/>
                    <a:pt x="162" y="11547"/>
                  </a:cubicBezTo>
                  <a:cubicBezTo>
                    <a:pt x="162" y="8000"/>
                    <a:pt x="2386" y="2595"/>
                    <a:pt x="5576" y="509"/>
                  </a:cubicBezTo>
                  <a:cubicBezTo>
                    <a:pt x="5613" y="485"/>
                    <a:pt x="5623" y="435"/>
                    <a:pt x="5600" y="398"/>
                  </a:cubicBezTo>
                  <a:cubicBezTo>
                    <a:pt x="5584" y="374"/>
                    <a:pt x="5558" y="362"/>
                    <a:pt x="5532" y="362"/>
                  </a:cubicBezTo>
                  <a:cubicBezTo>
                    <a:pt x="5517" y="362"/>
                    <a:pt x="5502" y="366"/>
                    <a:pt x="5488" y="374"/>
                  </a:cubicBezTo>
                  <a:cubicBezTo>
                    <a:pt x="2255" y="2489"/>
                    <a:pt x="0" y="7959"/>
                    <a:pt x="0" y="11547"/>
                  </a:cubicBezTo>
                  <a:cubicBezTo>
                    <a:pt x="0" y="16169"/>
                    <a:pt x="3666" y="19931"/>
                    <a:pt x="8170" y="19931"/>
                  </a:cubicBezTo>
                  <a:cubicBezTo>
                    <a:pt x="12673" y="19931"/>
                    <a:pt x="16338" y="16169"/>
                    <a:pt x="16338" y="11547"/>
                  </a:cubicBezTo>
                  <a:cubicBezTo>
                    <a:pt x="16338" y="9606"/>
                    <a:pt x="15688" y="7149"/>
                    <a:pt x="14600" y="4973"/>
                  </a:cubicBezTo>
                  <a:cubicBezTo>
                    <a:pt x="13403" y="2579"/>
                    <a:pt x="11846" y="815"/>
                    <a:pt x="10215" y="9"/>
                  </a:cubicBezTo>
                  <a:cubicBezTo>
                    <a:pt x="10203" y="4"/>
                    <a:pt x="10191" y="1"/>
                    <a:pt x="10179"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193" name="Google Shape;2175;p45"/>
            <p:cNvSpPr/>
            <p:nvPr/>
          </p:nvSpPr>
          <p:spPr>
            <a:xfrm>
              <a:off x="5898508" y="3448100"/>
              <a:ext cx="572711" cy="693655"/>
            </a:xfrm>
            <a:custGeom>
              <a:avLst/>
              <a:gdLst/>
              <a:ahLst/>
              <a:cxnLst/>
              <a:rect l="l" t="t" r="r" b="b"/>
              <a:pathLst>
                <a:path w="16176" h="19592" extrusionOk="0">
                  <a:moveTo>
                    <a:pt x="10440" y="0"/>
                  </a:moveTo>
                  <a:cubicBezTo>
                    <a:pt x="10440" y="0"/>
                    <a:pt x="9883" y="1644"/>
                    <a:pt x="8165" y="1644"/>
                  </a:cubicBezTo>
                  <a:cubicBezTo>
                    <a:pt x="7405" y="1644"/>
                    <a:pt x="6418" y="1323"/>
                    <a:pt x="5152" y="396"/>
                  </a:cubicBezTo>
                  <a:cubicBezTo>
                    <a:pt x="5025" y="489"/>
                    <a:pt x="4900" y="595"/>
                    <a:pt x="4776" y="698"/>
                  </a:cubicBezTo>
                  <a:cubicBezTo>
                    <a:pt x="5206" y="1750"/>
                    <a:pt x="5188" y="2827"/>
                    <a:pt x="4335" y="3794"/>
                  </a:cubicBezTo>
                  <a:cubicBezTo>
                    <a:pt x="3442" y="4808"/>
                    <a:pt x="2198" y="5427"/>
                    <a:pt x="1091" y="6193"/>
                  </a:cubicBezTo>
                  <a:cubicBezTo>
                    <a:pt x="398" y="7951"/>
                    <a:pt x="1" y="9772"/>
                    <a:pt x="1" y="11289"/>
                  </a:cubicBezTo>
                  <a:cubicBezTo>
                    <a:pt x="1" y="15874"/>
                    <a:pt x="3622" y="19592"/>
                    <a:pt x="8089" y="19592"/>
                  </a:cubicBezTo>
                  <a:cubicBezTo>
                    <a:pt x="12556" y="19592"/>
                    <a:pt x="16176" y="15874"/>
                    <a:pt x="16176" y="11289"/>
                  </a:cubicBezTo>
                  <a:cubicBezTo>
                    <a:pt x="16176" y="9150"/>
                    <a:pt x="15385" y="6410"/>
                    <a:pt x="14091" y="4089"/>
                  </a:cubicBezTo>
                  <a:cubicBezTo>
                    <a:pt x="12457" y="3483"/>
                    <a:pt x="11033" y="1808"/>
                    <a:pt x="11025" y="405"/>
                  </a:cubicBezTo>
                  <a:lnTo>
                    <a:pt x="10440" y="0"/>
                  </a:lnTo>
                  <a:close/>
                </a:path>
              </a:pathLst>
            </a:custGeom>
            <a:solidFill>
              <a:schemeClr val="accent5"/>
            </a:solidFill>
            <a:ln>
              <a:noFill/>
            </a:ln>
          </p:spPr>
          <p:txBody>
            <a:bodyPr spcFirstLastPara="1" wrap="square" lIns="121900" tIns="121900" rIns="121900" bIns="121900" anchor="ctr" anchorCtr="0">
              <a:noAutofit/>
            </a:bodyPr>
            <a:lstStyle/>
            <a:p>
              <a:endParaRPr sz="1867">
                <a:latin typeface="+mn-lt"/>
              </a:endParaRPr>
            </a:p>
          </p:txBody>
        </p:sp>
        <p:sp>
          <p:nvSpPr>
            <p:cNvPr id="194" name="Google Shape;2176;p45"/>
            <p:cNvSpPr/>
            <p:nvPr/>
          </p:nvSpPr>
          <p:spPr>
            <a:xfrm>
              <a:off x="5895640" y="3445267"/>
              <a:ext cx="578482" cy="699390"/>
            </a:xfrm>
            <a:custGeom>
              <a:avLst/>
              <a:gdLst/>
              <a:ahLst/>
              <a:cxnLst/>
              <a:rect l="l" t="t" r="r" b="b"/>
              <a:pathLst>
                <a:path w="16339" h="19754" extrusionOk="0">
                  <a:moveTo>
                    <a:pt x="10559" y="205"/>
                  </a:moveTo>
                  <a:lnTo>
                    <a:pt x="11026" y="527"/>
                  </a:lnTo>
                  <a:cubicBezTo>
                    <a:pt x="11062" y="1925"/>
                    <a:pt x="12462" y="3608"/>
                    <a:pt x="14116" y="4234"/>
                  </a:cubicBezTo>
                  <a:cubicBezTo>
                    <a:pt x="15388" y="6525"/>
                    <a:pt x="16177" y="9255"/>
                    <a:pt x="16177" y="11369"/>
                  </a:cubicBezTo>
                  <a:cubicBezTo>
                    <a:pt x="16177" y="15903"/>
                    <a:pt x="12584" y="19592"/>
                    <a:pt x="8170" y="19592"/>
                  </a:cubicBezTo>
                  <a:cubicBezTo>
                    <a:pt x="3754" y="19592"/>
                    <a:pt x="162" y="15903"/>
                    <a:pt x="162" y="11369"/>
                  </a:cubicBezTo>
                  <a:cubicBezTo>
                    <a:pt x="162" y="9885"/>
                    <a:pt x="543" y="8095"/>
                    <a:pt x="1237" y="6326"/>
                  </a:cubicBezTo>
                  <a:cubicBezTo>
                    <a:pt x="1533" y="6121"/>
                    <a:pt x="1845" y="5924"/>
                    <a:pt x="2146" y="5732"/>
                  </a:cubicBezTo>
                  <a:cubicBezTo>
                    <a:pt x="2969" y="5211"/>
                    <a:pt x="3820" y="4672"/>
                    <a:pt x="4476" y="3927"/>
                  </a:cubicBezTo>
                  <a:cubicBezTo>
                    <a:pt x="5260" y="3038"/>
                    <a:pt x="5421" y="1988"/>
                    <a:pt x="4953" y="803"/>
                  </a:cubicBezTo>
                  <a:lnTo>
                    <a:pt x="4967" y="791"/>
                  </a:lnTo>
                  <a:cubicBezTo>
                    <a:pt x="5056" y="718"/>
                    <a:pt x="5143" y="644"/>
                    <a:pt x="5234" y="576"/>
                  </a:cubicBezTo>
                  <a:cubicBezTo>
                    <a:pt x="6364" y="1394"/>
                    <a:pt x="7372" y="1806"/>
                    <a:pt x="8244" y="1806"/>
                  </a:cubicBezTo>
                  <a:cubicBezTo>
                    <a:pt x="8506" y="1806"/>
                    <a:pt x="8756" y="1768"/>
                    <a:pt x="8993" y="1694"/>
                  </a:cubicBezTo>
                  <a:cubicBezTo>
                    <a:pt x="9989" y="1378"/>
                    <a:pt x="10433" y="502"/>
                    <a:pt x="10559" y="205"/>
                  </a:cubicBezTo>
                  <a:close/>
                  <a:moveTo>
                    <a:pt x="10521" y="0"/>
                  </a:moveTo>
                  <a:cubicBezTo>
                    <a:pt x="10513" y="0"/>
                    <a:pt x="10504" y="2"/>
                    <a:pt x="10495" y="5"/>
                  </a:cubicBezTo>
                  <a:cubicBezTo>
                    <a:pt x="10472" y="12"/>
                    <a:pt x="10452" y="30"/>
                    <a:pt x="10444" y="55"/>
                  </a:cubicBezTo>
                  <a:cubicBezTo>
                    <a:pt x="10440" y="66"/>
                    <a:pt x="10046" y="1192"/>
                    <a:pt x="8942" y="1540"/>
                  </a:cubicBezTo>
                  <a:cubicBezTo>
                    <a:pt x="8722" y="1610"/>
                    <a:pt x="8488" y="1644"/>
                    <a:pt x="8242" y="1644"/>
                  </a:cubicBezTo>
                  <a:cubicBezTo>
                    <a:pt x="7395" y="1644"/>
                    <a:pt x="6402" y="1232"/>
                    <a:pt x="5280" y="411"/>
                  </a:cubicBezTo>
                  <a:cubicBezTo>
                    <a:pt x="5266" y="400"/>
                    <a:pt x="5249" y="395"/>
                    <a:pt x="5233" y="395"/>
                  </a:cubicBezTo>
                  <a:cubicBezTo>
                    <a:pt x="5216" y="395"/>
                    <a:pt x="5199" y="400"/>
                    <a:pt x="5185" y="411"/>
                  </a:cubicBezTo>
                  <a:cubicBezTo>
                    <a:pt x="5077" y="490"/>
                    <a:pt x="4970" y="579"/>
                    <a:pt x="4864" y="668"/>
                  </a:cubicBezTo>
                  <a:lnTo>
                    <a:pt x="4806" y="716"/>
                  </a:lnTo>
                  <a:cubicBezTo>
                    <a:pt x="4779" y="739"/>
                    <a:pt x="4770" y="777"/>
                    <a:pt x="4782" y="810"/>
                  </a:cubicBezTo>
                  <a:cubicBezTo>
                    <a:pt x="5251" y="1954"/>
                    <a:pt x="5107" y="2967"/>
                    <a:pt x="4355" y="3821"/>
                  </a:cubicBezTo>
                  <a:cubicBezTo>
                    <a:pt x="3714" y="4548"/>
                    <a:pt x="2873" y="5081"/>
                    <a:pt x="2060" y="5596"/>
                  </a:cubicBezTo>
                  <a:cubicBezTo>
                    <a:pt x="1751" y="5793"/>
                    <a:pt x="1431" y="5995"/>
                    <a:pt x="1125" y="6207"/>
                  </a:cubicBezTo>
                  <a:cubicBezTo>
                    <a:pt x="1112" y="6216"/>
                    <a:pt x="1102" y="6228"/>
                    <a:pt x="1096" y="6243"/>
                  </a:cubicBezTo>
                  <a:cubicBezTo>
                    <a:pt x="390" y="8039"/>
                    <a:pt x="0" y="9859"/>
                    <a:pt x="0" y="11369"/>
                  </a:cubicBezTo>
                  <a:cubicBezTo>
                    <a:pt x="0" y="15991"/>
                    <a:pt x="3666" y="19753"/>
                    <a:pt x="8170" y="19753"/>
                  </a:cubicBezTo>
                  <a:cubicBezTo>
                    <a:pt x="12673" y="19753"/>
                    <a:pt x="16338" y="15991"/>
                    <a:pt x="16338" y="11369"/>
                  </a:cubicBezTo>
                  <a:cubicBezTo>
                    <a:pt x="16338" y="9221"/>
                    <a:pt x="15536" y="6448"/>
                    <a:pt x="14243" y="4130"/>
                  </a:cubicBezTo>
                  <a:cubicBezTo>
                    <a:pt x="14234" y="4113"/>
                    <a:pt x="14219" y="4100"/>
                    <a:pt x="14200" y="4093"/>
                  </a:cubicBezTo>
                  <a:cubicBezTo>
                    <a:pt x="12575" y="3491"/>
                    <a:pt x="11194" y="1838"/>
                    <a:pt x="11187" y="484"/>
                  </a:cubicBezTo>
                  <a:cubicBezTo>
                    <a:pt x="11186" y="458"/>
                    <a:pt x="11173" y="434"/>
                    <a:pt x="11151" y="419"/>
                  </a:cubicBezTo>
                  <a:lnTo>
                    <a:pt x="10566" y="14"/>
                  </a:lnTo>
                  <a:cubicBezTo>
                    <a:pt x="10553" y="5"/>
                    <a:pt x="10537" y="0"/>
                    <a:pt x="10521"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195" name="Google Shape;2177;p45"/>
            <p:cNvSpPr/>
            <p:nvPr/>
          </p:nvSpPr>
          <p:spPr>
            <a:xfrm>
              <a:off x="6056700" y="3501810"/>
              <a:ext cx="268299" cy="84193"/>
            </a:xfrm>
            <a:custGeom>
              <a:avLst/>
              <a:gdLst/>
              <a:ahLst/>
              <a:cxnLst/>
              <a:rect l="l" t="t" r="r" b="b"/>
              <a:pathLst>
                <a:path w="7578" h="2378" extrusionOk="0">
                  <a:moveTo>
                    <a:pt x="6824" y="0"/>
                  </a:moveTo>
                  <a:cubicBezTo>
                    <a:pt x="5265" y="870"/>
                    <a:pt x="3349" y="1050"/>
                    <a:pt x="1445" y="1050"/>
                  </a:cubicBezTo>
                  <a:cubicBezTo>
                    <a:pt x="1136" y="1050"/>
                    <a:pt x="828" y="1045"/>
                    <a:pt x="521" y="1038"/>
                  </a:cubicBezTo>
                  <a:cubicBezTo>
                    <a:pt x="438" y="1403"/>
                    <a:pt x="267" y="1761"/>
                    <a:pt x="1" y="2107"/>
                  </a:cubicBezTo>
                  <a:cubicBezTo>
                    <a:pt x="848" y="2225"/>
                    <a:pt x="1696" y="2327"/>
                    <a:pt x="2551" y="2366"/>
                  </a:cubicBezTo>
                  <a:cubicBezTo>
                    <a:pt x="2723" y="2374"/>
                    <a:pt x="2893" y="2378"/>
                    <a:pt x="3063" y="2378"/>
                  </a:cubicBezTo>
                  <a:cubicBezTo>
                    <a:pt x="4728" y="2378"/>
                    <a:pt x="6251" y="1994"/>
                    <a:pt x="7577" y="1138"/>
                  </a:cubicBezTo>
                  <a:cubicBezTo>
                    <a:pt x="7262" y="782"/>
                    <a:pt x="7001" y="394"/>
                    <a:pt x="6824" y="0"/>
                  </a:cubicBezTo>
                  <a:close/>
                </a:path>
              </a:pathLst>
            </a:custGeom>
            <a:solidFill>
              <a:schemeClr val="accent6"/>
            </a:solidFill>
            <a:ln>
              <a:noFill/>
            </a:ln>
          </p:spPr>
          <p:txBody>
            <a:bodyPr spcFirstLastPara="1" wrap="square" lIns="121900" tIns="121900" rIns="121900" bIns="121900" anchor="ctr" anchorCtr="0">
              <a:noAutofit/>
            </a:bodyPr>
            <a:lstStyle/>
            <a:p>
              <a:endParaRPr sz="1867">
                <a:latin typeface="+mn-lt"/>
              </a:endParaRPr>
            </a:p>
          </p:txBody>
        </p:sp>
        <p:sp>
          <p:nvSpPr>
            <p:cNvPr id="196" name="Google Shape;2178;p45"/>
            <p:cNvSpPr/>
            <p:nvPr/>
          </p:nvSpPr>
          <p:spPr>
            <a:xfrm>
              <a:off x="5913131" y="3601724"/>
              <a:ext cx="533978" cy="194940"/>
            </a:xfrm>
            <a:custGeom>
              <a:avLst/>
              <a:gdLst/>
              <a:ahLst/>
              <a:cxnLst/>
              <a:rect l="l" t="t" r="r" b="b"/>
              <a:pathLst>
                <a:path w="15082" h="5506" extrusionOk="0">
                  <a:moveTo>
                    <a:pt x="13809" y="0"/>
                  </a:moveTo>
                  <a:cubicBezTo>
                    <a:pt x="13071" y="640"/>
                    <a:pt x="12302" y="1238"/>
                    <a:pt x="11418" y="1688"/>
                  </a:cubicBezTo>
                  <a:cubicBezTo>
                    <a:pt x="9996" y="2413"/>
                    <a:pt x="8381" y="2652"/>
                    <a:pt x="6800" y="2702"/>
                  </a:cubicBezTo>
                  <a:cubicBezTo>
                    <a:pt x="6570" y="2710"/>
                    <a:pt x="6338" y="2713"/>
                    <a:pt x="6107" y="2713"/>
                  </a:cubicBezTo>
                  <a:cubicBezTo>
                    <a:pt x="4275" y="2713"/>
                    <a:pt x="2409" y="2485"/>
                    <a:pt x="610" y="2037"/>
                  </a:cubicBezTo>
                  <a:cubicBezTo>
                    <a:pt x="366" y="2676"/>
                    <a:pt x="161" y="3320"/>
                    <a:pt x="1" y="3954"/>
                  </a:cubicBezTo>
                  <a:cubicBezTo>
                    <a:pt x="2637" y="4792"/>
                    <a:pt x="5570" y="5506"/>
                    <a:pt x="8294" y="5506"/>
                  </a:cubicBezTo>
                  <a:cubicBezTo>
                    <a:pt x="10893" y="5506"/>
                    <a:pt x="13303" y="4855"/>
                    <a:pt x="15081" y="3040"/>
                  </a:cubicBezTo>
                  <a:cubicBezTo>
                    <a:pt x="14755" y="2009"/>
                    <a:pt x="14328" y="973"/>
                    <a:pt x="13809" y="0"/>
                  </a:cubicBezTo>
                  <a:close/>
                </a:path>
              </a:pathLst>
            </a:custGeom>
            <a:solidFill>
              <a:schemeClr val="accent6"/>
            </a:solidFill>
            <a:ln>
              <a:noFill/>
            </a:ln>
          </p:spPr>
          <p:txBody>
            <a:bodyPr spcFirstLastPara="1" wrap="square" lIns="121900" tIns="121900" rIns="121900" bIns="121900" anchor="ctr" anchorCtr="0">
              <a:noAutofit/>
            </a:bodyPr>
            <a:lstStyle/>
            <a:p>
              <a:endParaRPr sz="1867">
                <a:latin typeface="+mn-lt"/>
              </a:endParaRPr>
            </a:p>
          </p:txBody>
        </p:sp>
        <p:sp>
          <p:nvSpPr>
            <p:cNvPr id="197" name="Google Shape;2179;p45"/>
            <p:cNvSpPr/>
            <p:nvPr/>
          </p:nvSpPr>
          <p:spPr>
            <a:xfrm>
              <a:off x="5899323" y="3860539"/>
              <a:ext cx="571614" cy="147214"/>
            </a:xfrm>
            <a:custGeom>
              <a:avLst/>
              <a:gdLst/>
              <a:ahLst/>
              <a:cxnLst/>
              <a:rect l="l" t="t" r="r" b="b"/>
              <a:pathLst>
                <a:path w="16145" h="4158" extrusionOk="0">
                  <a:moveTo>
                    <a:pt x="16145" y="0"/>
                  </a:moveTo>
                  <a:cubicBezTo>
                    <a:pt x="14664" y="804"/>
                    <a:pt x="12881" y="1197"/>
                    <a:pt x="11297" y="1334"/>
                  </a:cubicBezTo>
                  <a:cubicBezTo>
                    <a:pt x="10468" y="1406"/>
                    <a:pt x="9620" y="1439"/>
                    <a:pt x="8767" y="1439"/>
                  </a:cubicBezTo>
                  <a:cubicBezTo>
                    <a:pt x="7222" y="1439"/>
                    <a:pt x="5661" y="1330"/>
                    <a:pt x="4168" y="1138"/>
                  </a:cubicBezTo>
                  <a:cubicBezTo>
                    <a:pt x="2781" y="960"/>
                    <a:pt x="1394" y="529"/>
                    <a:pt x="1" y="235"/>
                  </a:cubicBezTo>
                  <a:lnTo>
                    <a:pt x="1" y="235"/>
                  </a:lnTo>
                  <a:cubicBezTo>
                    <a:pt x="46" y="899"/>
                    <a:pt x="168" y="1541"/>
                    <a:pt x="358" y="2153"/>
                  </a:cubicBezTo>
                  <a:cubicBezTo>
                    <a:pt x="2581" y="3441"/>
                    <a:pt x="5179" y="4054"/>
                    <a:pt x="7762" y="4146"/>
                  </a:cubicBezTo>
                  <a:cubicBezTo>
                    <a:pt x="7971" y="4154"/>
                    <a:pt x="8180" y="4157"/>
                    <a:pt x="8389" y="4157"/>
                  </a:cubicBezTo>
                  <a:cubicBezTo>
                    <a:pt x="9413" y="4157"/>
                    <a:pt x="10439" y="4065"/>
                    <a:pt x="11438" y="3848"/>
                  </a:cubicBezTo>
                  <a:cubicBezTo>
                    <a:pt x="12543" y="3610"/>
                    <a:pt x="13594" y="3196"/>
                    <a:pt x="14687" y="2921"/>
                  </a:cubicBezTo>
                  <a:cubicBezTo>
                    <a:pt x="14962" y="2852"/>
                    <a:pt x="15254" y="2809"/>
                    <a:pt x="15553" y="2779"/>
                  </a:cubicBezTo>
                  <a:cubicBezTo>
                    <a:pt x="15897" y="1916"/>
                    <a:pt x="16104" y="980"/>
                    <a:pt x="16145" y="0"/>
                  </a:cubicBezTo>
                  <a:close/>
                </a:path>
              </a:pathLst>
            </a:custGeom>
            <a:solidFill>
              <a:schemeClr val="accent6"/>
            </a:solidFill>
            <a:ln>
              <a:noFill/>
            </a:ln>
          </p:spPr>
          <p:txBody>
            <a:bodyPr spcFirstLastPara="1" wrap="square" lIns="121900" tIns="121900" rIns="121900" bIns="121900" anchor="ctr" anchorCtr="0">
              <a:noAutofit/>
            </a:bodyPr>
            <a:lstStyle/>
            <a:p>
              <a:endParaRPr sz="1867">
                <a:latin typeface="+mn-lt"/>
              </a:endParaRPr>
            </a:p>
          </p:txBody>
        </p:sp>
        <p:sp>
          <p:nvSpPr>
            <p:cNvPr id="198" name="Google Shape;2180;p45"/>
            <p:cNvSpPr/>
            <p:nvPr/>
          </p:nvSpPr>
          <p:spPr>
            <a:xfrm>
              <a:off x="5978348" y="4051020"/>
              <a:ext cx="354085" cy="90743"/>
            </a:xfrm>
            <a:custGeom>
              <a:avLst/>
              <a:gdLst/>
              <a:ahLst/>
              <a:cxnLst/>
              <a:rect l="l" t="t" r="r" b="b"/>
              <a:pathLst>
                <a:path w="10001" h="2563" extrusionOk="0">
                  <a:moveTo>
                    <a:pt x="0" y="0"/>
                  </a:moveTo>
                  <a:lnTo>
                    <a:pt x="0" y="0"/>
                  </a:lnTo>
                  <a:cubicBezTo>
                    <a:pt x="1470" y="1578"/>
                    <a:pt x="3537" y="2563"/>
                    <a:pt x="5834" y="2563"/>
                  </a:cubicBezTo>
                  <a:cubicBezTo>
                    <a:pt x="7359" y="2563"/>
                    <a:pt x="8783" y="2126"/>
                    <a:pt x="10001" y="1372"/>
                  </a:cubicBezTo>
                  <a:lnTo>
                    <a:pt x="10001" y="1372"/>
                  </a:lnTo>
                  <a:cubicBezTo>
                    <a:pt x="9698" y="1375"/>
                    <a:pt x="9396" y="1378"/>
                    <a:pt x="9093" y="1378"/>
                  </a:cubicBezTo>
                  <a:cubicBezTo>
                    <a:pt x="9087" y="1378"/>
                    <a:pt x="9080" y="1378"/>
                    <a:pt x="9073" y="1378"/>
                  </a:cubicBezTo>
                  <a:cubicBezTo>
                    <a:pt x="6014" y="1378"/>
                    <a:pt x="2956" y="843"/>
                    <a:pt x="0" y="0"/>
                  </a:cubicBezTo>
                  <a:close/>
                </a:path>
              </a:pathLst>
            </a:custGeom>
            <a:solidFill>
              <a:srgbClr val="F9F9C5"/>
            </a:solidFill>
            <a:ln>
              <a:noFill/>
            </a:ln>
          </p:spPr>
          <p:txBody>
            <a:bodyPr spcFirstLastPara="1" wrap="square" lIns="121900" tIns="121900" rIns="121900" bIns="121900" anchor="ctr" anchorCtr="0">
              <a:noAutofit/>
            </a:bodyPr>
            <a:lstStyle/>
            <a:p>
              <a:endParaRPr sz="1867">
                <a:latin typeface="+mn-lt"/>
              </a:endParaRPr>
            </a:p>
          </p:txBody>
        </p:sp>
        <p:sp>
          <p:nvSpPr>
            <p:cNvPr id="199" name="Google Shape;2181;p45"/>
            <p:cNvSpPr/>
            <p:nvPr/>
          </p:nvSpPr>
          <p:spPr>
            <a:xfrm>
              <a:off x="6053655" y="3498942"/>
              <a:ext cx="274283" cy="89929"/>
            </a:xfrm>
            <a:custGeom>
              <a:avLst/>
              <a:gdLst/>
              <a:ahLst/>
              <a:cxnLst/>
              <a:rect l="l" t="t" r="r" b="b"/>
              <a:pathLst>
                <a:path w="7747" h="2540" extrusionOk="0">
                  <a:moveTo>
                    <a:pt x="6873" y="193"/>
                  </a:moveTo>
                  <a:cubicBezTo>
                    <a:pt x="7037" y="537"/>
                    <a:pt x="7262" y="874"/>
                    <a:pt x="7541" y="1201"/>
                  </a:cubicBezTo>
                  <a:cubicBezTo>
                    <a:pt x="6294" y="1983"/>
                    <a:pt x="4820" y="2377"/>
                    <a:pt x="3145" y="2377"/>
                  </a:cubicBezTo>
                  <a:cubicBezTo>
                    <a:pt x="2979" y="2377"/>
                    <a:pt x="2810" y="2374"/>
                    <a:pt x="2640" y="2366"/>
                  </a:cubicBezTo>
                  <a:cubicBezTo>
                    <a:pt x="1769" y="2326"/>
                    <a:pt x="909" y="2220"/>
                    <a:pt x="232" y="2127"/>
                  </a:cubicBezTo>
                  <a:cubicBezTo>
                    <a:pt x="443" y="1831"/>
                    <a:pt x="589" y="1520"/>
                    <a:pt x="669" y="1201"/>
                  </a:cubicBezTo>
                  <a:cubicBezTo>
                    <a:pt x="951" y="1208"/>
                    <a:pt x="1234" y="1212"/>
                    <a:pt x="1517" y="1212"/>
                  </a:cubicBezTo>
                  <a:cubicBezTo>
                    <a:pt x="3418" y="1212"/>
                    <a:pt x="5322" y="1030"/>
                    <a:pt x="6873" y="193"/>
                  </a:cubicBezTo>
                  <a:close/>
                  <a:moveTo>
                    <a:pt x="6911" y="0"/>
                  </a:moveTo>
                  <a:cubicBezTo>
                    <a:pt x="6897" y="0"/>
                    <a:pt x="6883" y="4"/>
                    <a:pt x="6871" y="11"/>
                  </a:cubicBezTo>
                  <a:cubicBezTo>
                    <a:pt x="5339" y="865"/>
                    <a:pt x="3434" y="1051"/>
                    <a:pt x="1525" y="1051"/>
                  </a:cubicBezTo>
                  <a:cubicBezTo>
                    <a:pt x="1219" y="1051"/>
                    <a:pt x="913" y="1046"/>
                    <a:pt x="608" y="1038"/>
                  </a:cubicBezTo>
                  <a:lnTo>
                    <a:pt x="607" y="1038"/>
                  </a:lnTo>
                  <a:cubicBezTo>
                    <a:pt x="568" y="1038"/>
                    <a:pt x="536" y="1065"/>
                    <a:pt x="528" y="1101"/>
                  </a:cubicBezTo>
                  <a:cubicBezTo>
                    <a:pt x="447" y="1460"/>
                    <a:pt x="277" y="1809"/>
                    <a:pt x="23" y="2139"/>
                  </a:cubicBezTo>
                  <a:cubicBezTo>
                    <a:pt x="5" y="2162"/>
                    <a:pt x="1" y="2192"/>
                    <a:pt x="12" y="2218"/>
                  </a:cubicBezTo>
                  <a:cubicBezTo>
                    <a:pt x="23" y="2245"/>
                    <a:pt x="47" y="2265"/>
                    <a:pt x="75" y="2268"/>
                  </a:cubicBezTo>
                  <a:cubicBezTo>
                    <a:pt x="774" y="2366"/>
                    <a:pt x="1697" y="2484"/>
                    <a:pt x="2633" y="2527"/>
                  </a:cubicBezTo>
                  <a:cubicBezTo>
                    <a:pt x="2805" y="2534"/>
                    <a:pt x="2977" y="2539"/>
                    <a:pt x="3146" y="2539"/>
                  </a:cubicBezTo>
                  <a:cubicBezTo>
                    <a:pt x="4885" y="2539"/>
                    <a:pt x="6418" y="2119"/>
                    <a:pt x="7707" y="1287"/>
                  </a:cubicBezTo>
                  <a:cubicBezTo>
                    <a:pt x="7727" y="1273"/>
                    <a:pt x="7740" y="1254"/>
                    <a:pt x="7743" y="1230"/>
                  </a:cubicBezTo>
                  <a:cubicBezTo>
                    <a:pt x="7747" y="1207"/>
                    <a:pt x="7739" y="1183"/>
                    <a:pt x="7724" y="1165"/>
                  </a:cubicBezTo>
                  <a:cubicBezTo>
                    <a:pt x="7405" y="805"/>
                    <a:pt x="7156" y="429"/>
                    <a:pt x="6984" y="48"/>
                  </a:cubicBezTo>
                  <a:cubicBezTo>
                    <a:pt x="6974" y="28"/>
                    <a:pt x="6957" y="11"/>
                    <a:pt x="6935" y="4"/>
                  </a:cubicBezTo>
                  <a:cubicBezTo>
                    <a:pt x="6927" y="2"/>
                    <a:pt x="6919" y="0"/>
                    <a:pt x="6911"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200" name="Google Shape;2182;p45"/>
            <p:cNvSpPr/>
            <p:nvPr/>
          </p:nvSpPr>
          <p:spPr>
            <a:xfrm>
              <a:off x="5910015" y="3598857"/>
              <a:ext cx="540139" cy="201171"/>
            </a:xfrm>
            <a:custGeom>
              <a:avLst/>
              <a:gdLst/>
              <a:ahLst/>
              <a:cxnLst/>
              <a:rect l="l" t="t" r="r" b="b"/>
              <a:pathLst>
                <a:path w="15256" h="5682" extrusionOk="0">
                  <a:moveTo>
                    <a:pt x="13872" y="208"/>
                  </a:moveTo>
                  <a:cubicBezTo>
                    <a:pt x="14349" y="1111"/>
                    <a:pt x="14754" y="2082"/>
                    <a:pt x="15078" y="3099"/>
                  </a:cubicBezTo>
                  <a:cubicBezTo>
                    <a:pt x="13291" y="4899"/>
                    <a:pt x="10893" y="5520"/>
                    <a:pt x="8374" y="5520"/>
                  </a:cubicBezTo>
                  <a:cubicBezTo>
                    <a:pt x="5568" y="5520"/>
                    <a:pt x="2613" y="4750"/>
                    <a:pt x="186" y="3982"/>
                  </a:cubicBezTo>
                  <a:cubicBezTo>
                    <a:pt x="338" y="3394"/>
                    <a:pt x="527" y="2800"/>
                    <a:pt x="748" y="2213"/>
                  </a:cubicBezTo>
                  <a:cubicBezTo>
                    <a:pt x="2540" y="2654"/>
                    <a:pt x="4368" y="2876"/>
                    <a:pt x="6192" y="2876"/>
                  </a:cubicBezTo>
                  <a:cubicBezTo>
                    <a:pt x="6425" y="2876"/>
                    <a:pt x="6657" y="2872"/>
                    <a:pt x="6890" y="2865"/>
                  </a:cubicBezTo>
                  <a:cubicBezTo>
                    <a:pt x="8815" y="2803"/>
                    <a:pt x="10294" y="2477"/>
                    <a:pt x="11543" y="1841"/>
                  </a:cubicBezTo>
                  <a:cubicBezTo>
                    <a:pt x="12472" y="1368"/>
                    <a:pt x="13270" y="729"/>
                    <a:pt x="13872" y="208"/>
                  </a:cubicBezTo>
                  <a:close/>
                  <a:moveTo>
                    <a:pt x="13895" y="0"/>
                  </a:moveTo>
                  <a:cubicBezTo>
                    <a:pt x="13876" y="0"/>
                    <a:pt x="13858" y="8"/>
                    <a:pt x="13843" y="21"/>
                  </a:cubicBezTo>
                  <a:cubicBezTo>
                    <a:pt x="13238" y="545"/>
                    <a:pt x="12423" y="1212"/>
                    <a:pt x="11470" y="1697"/>
                  </a:cubicBezTo>
                  <a:cubicBezTo>
                    <a:pt x="10243" y="2323"/>
                    <a:pt x="8786" y="2643"/>
                    <a:pt x="6886" y="2703"/>
                  </a:cubicBezTo>
                  <a:cubicBezTo>
                    <a:pt x="6647" y="2711"/>
                    <a:pt x="6408" y="2715"/>
                    <a:pt x="6170" y="2715"/>
                  </a:cubicBezTo>
                  <a:cubicBezTo>
                    <a:pt x="4341" y="2715"/>
                    <a:pt x="2512" y="2487"/>
                    <a:pt x="718" y="2039"/>
                  </a:cubicBezTo>
                  <a:cubicBezTo>
                    <a:pt x="712" y="2038"/>
                    <a:pt x="705" y="2037"/>
                    <a:pt x="699" y="2037"/>
                  </a:cubicBezTo>
                  <a:cubicBezTo>
                    <a:pt x="665" y="2037"/>
                    <a:pt x="634" y="2056"/>
                    <a:pt x="623" y="2089"/>
                  </a:cubicBezTo>
                  <a:cubicBezTo>
                    <a:pt x="379" y="2728"/>
                    <a:pt x="173" y="3376"/>
                    <a:pt x="11" y="4015"/>
                  </a:cubicBezTo>
                  <a:cubicBezTo>
                    <a:pt x="0" y="4057"/>
                    <a:pt x="23" y="4099"/>
                    <a:pt x="64" y="4112"/>
                  </a:cubicBezTo>
                  <a:cubicBezTo>
                    <a:pt x="2519" y="4892"/>
                    <a:pt x="5520" y="5681"/>
                    <a:pt x="8376" y="5681"/>
                  </a:cubicBezTo>
                  <a:cubicBezTo>
                    <a:pt x="10948" y="5681"/>
                    <a:pt x="13401" y="5040"/>
                    <a:pt x="15227" y="3178"/>
                  </a:cubicBezTo>
                  <a:cubicBezTo>
                    <a:pt x="15248" y="3156"/>
                    <a:pt x="15255" y="3125"/>
                    <a:pt x="15246" y="3096"/>
                  </a:cubicBezTo>
                  <a:cubicBezTo>
                    <a:pt x="14906" y="2020"/>
                    <a:pt x="14476" y="992"/>
                    <a:pt x="13967" y="43"/>
                  </a:cubicBezTo>
                  <a:cubicBezTo>
                    <a:pt x="13956" y="22"/>
                    <a:pt x="13935" y="6"/>
                    <a:pt x="13910" y="2"/>
                  </a:cubicBezTo>
                  <a:cubicBezTo>
                    <a:pt x="13905" y="1"/>
                    <a:pt x="13900" y="0"/>
                    <a:pt x="13895"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201" name="Google Shape;2183;p45"/>
            <p:cNvSpPr/>
            <p:nvPr/>
          </p:nvSpPr>
          <p:spPr>
            <a:xfrm>
              <a:off x="5896419" y="3857671"/>
              <a:ext cx="577420" cy="152914"/>
            </a:xfrm>
            <a:custGeom>
              <a:avLst/>
              <a:gdLst/>
              <a:ahLst/>
              <a:cxnLst/>
              <a:rect l="l" t="t" r="r" b="b"/>
              <a:pathLst>
                <a:path w="16309" h="4319" extrusionOk="0">
                  <a:moveTo>
                    <a:pt x="16138" y="220"/>
                  </a:moveTo>
                  <a:lnTo>
                    <a:pt x="16138" y="220"/>
                  </a:lnTo>
                  <a:cubicBezTo>
                    <a:pt x="16087" y="1102"/>
                    <a:pt x="15899" y="1964"/>
                    <a:pt x="15578" y="2785"/>
                  </a:cubicBezTo>
                  <a:cubicBezTo>
                    <a:pt x="15252" y="2821"/>
                    <a:pt x="14987" y="2865"/>
                    <a:pt x="14749" y="2924"/>
                  </a:cubicBezTo>
                  <a:cubicBezTo>
                    <a:pt x="14261" y="3046"/>
                    <a:pt x="13774" y="3199"/>
                    <a:pt x="13303" y="3346"/>
                  </a:cubicBezTo>
                  <a:cubicBezTo>
                    <a:pt x="12718" y="3529"/>
                    <a:pt x="12113" y="3719"/>
                    <a:pt x="11504" y="3851"/>
                  </a:cubicBezTo>
                  <a:cubicBezTo>
                    <a:pt x="10558" y="4056"/>
                    <a:pt x="9535" y="4157"/>
                    <a:pt x="8451" y="4157"/>
                  </a:cubicBezTo>
                  <a:cubicBezTo>
                    <a:pt x="8252" y="4157"/>
                    <a:pt x="8050" y="4154"/>
                    <a:pt x="7846" y="4147"/>
                  </a:cubicBezTo>
                  <a:cubicBezTo>
                    <a:pt x="5110" y="4049"/>
                    <a:pt x="2573" y="3370"/>
                    <a:pt x="507" y="2181"/>
                  </a:cubicBezTo>
                  <a:cubicBezTo>
                    <a:pt x="333" y="1609"/>
                    <a:pt x="220" y="1016"/>
                    <a:pt x="171" y="417"/>
                  </a:cubicBezTo>
                  <a:lnTo>
                    <a:pt x="171" y="417"/>
                  </a:lnTo>
                  <a:cubicBezTo>
                    <a:pt x="630" y="516"/>
                    <a:pt x="1094" y="631"/>
                    <a:pt x="1544" y="742"/>
                  </a:cubicBezTo>
                  <a:cubicBezTo>
                    <a:pt x="2427" y="958"/>
                    <a:pt x="3340" y="1183"/>
                    <a:pt x="4240" y="1299"/>
                  </a:cubicBezTo>
                  <a:cubicBezTo>
                    <a:pt x="5803" y="1500"/>
                    <a:pt x="7362" y="1601"/>
                    <a:pt x="8849" y="1601"/>
                  </a:cubicBezTo>
                  <a:cubicBezTo>
                    <a:pt x="9724" y="1601"/>
                    <a:pt x="10574" y="1566"/>
                    <a:pt x="11386" y="1496"/>
                  </a:cubicBezTo>
                  <a:cubicBezTo>
                    <a:pt x="12659" y="1385"/>
                    <a:pt x="14502" y="1075"/>
                    <a:pt x="16138" y="220"/>
                  </a:cubicBezTo>
                  <a:close/>
                  <a:moveTo>
                    <a:pt x="16227" y="0"/>
                  </a:moveTo>
                  <a:cubicBezTo>
                    <a:pt x="16214" y="0"/>
                    <a:pt x="16200" y="4"/>
                    <a:pt x="16188" y="10"/>
                  </a:cubicBezTo>
                  <a:cubicBezTo>
                    <a:pt x="14545" y="904"/>
                    <a:pt x="12662" y="1223"/>
                    <a:pt x="11372" y="1335"/>
                  </a:cubicBezTo>
                  <a:cubicBezTo>
                    <a:pt x="10567" y="1405"/>
                    <a:pt x="9723" y="1440"/>
                    <a:pt x="8854" y="1440"/>
                  </a:cubicBezTo>
                  <a:cubicBezTo>
                    <a:pt x="7372" y="1440"/>
                    <a:pt x="5819" y="1339"/>
                    <a:pt x="4260" y="1139"/>
                  </a:cubicBezTo>
                  <a:cubicBezTo>
                    <a:pt x="3369" y="1025"/>
                    <a:pt x="2461" y="801"/>
                    <a:pt x="1582" y="585"/>
                  </a:cubicBezTo>
                  <a:cubicBezTo>
                    <a:pt x="1097" y="465"/>
                    <a:pt x="595" y="342"/>
                    <a:pt x="99" y="237"/>
                  </a:cubicBezTo>
                  <a:cubicBezTo>
                    <a:pt x="94" y="236"/>
                    <a:pt x="89" y="236"/>
                    <a:pt x="84" y="236"/>
                  </a:cubicBezTo>
                  <a:cubicBezTo>
                    <a:pt x="65" y="236"/>
                    <a:pt x="45" y="243"/>
                    <a:pt x="29" y="256"/>
                  </a:cubicBezTo>
                  <a:cubicBezTo>
                    <a:pt x="11" y="272"/>
                    <a:pt x="0" y="296"/>
                    <a:pt x="3" y="322"/>
                  </a:cubicBezTo>
                  <a:cubicBezTo>
                    <a:pt x="48" y="979"/>
                    <a:pt x="169" y="1631"/>
                    <a:pt x="363" y="2259"/>
                  </a:cubicBezTo>
                  <a:cubicBezTo>
                    <a:pt x="369" y="2279"/>
                    <a:pt x="382" y="2295"/>
                    <a:pt x="399" y="2304"/>
                  </a:cubicBezTo>
                  <a:cubicBezTo>
                    <a:pt x="2493" y="3516"/>
                    <a:pt x="5066" y="4208"/>
                    <a:pt x="7842" y="4307"/>
                  </a:cubicBezTo>
                  <a:lnTo>
                    <a:pt x="7842" y="4308"/>
                  </a:lnTo>
                  <a:cubicBezTo>
                    <a:pt x="8051" y="4315"/>
                    <a:pt x="8258" y="4319"/>
                    <a:pt x="8464" y="4319"/>
                  </a:cubicBezTo>
                  <a:cubicBezTo>
                    <a:pt x="9553" y="4319"/>
                    <a:pt x="10584" y="4215"/>
                    <a:pt x="11538" y="4008"/>
                  </a:cubicBezTo>
                  <a:cubicBezTo>
                    <a:pt x="12155" y="3875"/>
                    <a:pt x="12764" y="3684"/>
                    <a:pt x="13351" y="3500"/>
                  </a:cubicBezTo>
                  <a:cubicBezTo>
                    <a:pt x="13820" y="3353"/>
                    <a:pt x="14305" y="3202"/>
                    <a:pt x="14789" y="3081"/>
                  </a:cubicBezTo>
                  <a:cubicBezTo>
                    <a:pt x="15031" y="3020"/>
                    <a:pt x="15302" y="2975"/>
                    <a:pt x="15644" y="2940"/>
                  </a:cubicBezTo>
                  <a:cubicBezTo>
                    <a:pt x="15673" y="2937"/>
                    <a:pt x="15699" y="2917"/>
                    <a:pt x="15710" y="2889"/>
                  </a:cubicBezTo>
                  <a:cubicBezTo>
                    <a:pt x="16066" y="1996"/>
                    <a:pt x="16266" y="1052"/>
                    <a:pt x="16307" y="85"/>
                  </a:cubicBezTo>
                  <a:cubicBezTo>
                    <a:pt x="16308" y="56"/>
                    <a:pt x="16294" y="28"/>
                    <a:pt x="16270" y="13"/>
                  </a:cubicBezTo>
                  <a:cubicBezTo>
                    <a:pt x="16257" y="4"/>
                    <a:pt x="16242" y="0"/>
                    <a:pt x="16227"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202" name="Google Shape;2184;p45"/>
            <p:cNvSpPr/>
            <p:nvPr/>
          </p:nvSpPr>
          <p:spPr>
            <a:xfrm>
              <a:off x="5975196" y="4048153"/>
              <a:ext cx="360317" cy="96514"/>
            </a:xfrm>
            <a:custGeom>
              <a:avLst/>
              <a:gdLst/>
              <a:ahLst/>
              <a:cxnLst/>
              <a:rect l="l" t="t" r="r" b="b"/>
              <a:pathLst>
                <a:path w="10177" h="2726" extrusionOk="0">
                  <a:moveTo>
                    <a:pt x="353" y="239"/>
                  </a:moveTo>
                  <a:lnTo>
                    <a:pt x="353" y="239"/>
                  </a:lnTo>
                  <a:cubicBezTo>
                    <a:pt x="3464" y="1101"/>
                    <a:pt x="6425" y="1539"/>
                    <a:pt x="9164" y="1539"/>
                  </a:cubicBezTo>
                  <a:lnTo>
                    <a:pt x="9182" y="1539"/>
                  </a:lnTo>
                  <a:cubicBezTo>
                    <a:pt x="9385" y="1539"/>
                    <a:pt x="9587" y="1538"/>
                    <a:pt x="9791" y="1537"/>
                  </a:cubicBezTo>
                  <a:lnTo>
                    <a:pt x="9791" y="1537"/>
                  </a:lnTo>
                  <a:cubicBezTo>
                    <a:pt x="8606" y="2209"/>
                    <a:pt x="7276" y="2564"/>
                    <a:pt x="5923" y="2564"/>
                  </a:cubicBezTo>
                  <a:cubicBezTo>
                    <a:pt x="3822" y="2564"/>
                    <a:pt x="1855" y="1740"/>
                    <a:pt x="353" y="239"/>
                  </a:cubicBezTo>
                  <a:close/>
                  <a:moveTo>
                    <a:pt x="90" y="0"/>
                  </a:moveTo>
                  <a:cubicBezTo>
                    <a:pt x="62" y="0"/>
                    <a:pt x="35" y="14"/>
                    <a:pt x="20" y="39"/>
                  </a:cubicBezTo>
                  <a:cubicBezTo>
                    <a:pt x="1" y="71"/>
                    <a:pt x="5" y="110"/>
                    <a:pt x="30" y="136"/>
                  </a:cubicBezTo>
                  <a:cubicBezTo>
                    <a:pt x="1586" y="1805"/>
                    <a:pt x="3679" y="2725"/>
                    <a:pt x="5923" y="2725"/>
                  </a:cubicBezTo>
                  <a:cubicBezTo>
                    <a:pt x="7405" y="2725"/>
                    <a:pt x="8860" y="2309"/>
                    <a:pt x="10131" y="1520"/>
                  </a:cubicBezTo>
                  <a:cubicBezTo>
                    <a:pt x="10163" y="1502"/>
                    <a:pt x="10177" y="1464"/>
                    <a:pt x="10166" y="1429"/>
                  </a:cubicBezTo>
                  <a:cubicBezTo>
                    <a:pt x="10157" y="1395"/>
                    <a:pt x="10127" y="1379"/>
                    <a:pt x="10088" y="1371"/>
                  </a:cubicBezTo>
                  <a:cubicBezTo>
                    <a:pt x="9787" y="1376"/>
                    <a:pt x="9485" y="1377"/>
                    <a:pt x="9182" y="1377"/>
                  </a:cubicBezTo>
                  <a:lnTo>
                    <a:pt x="9164" y="1377"/>
                  </a:lnTo>
                  <a:cubicBezTo>
                    <a:pt x="6356" y="1377"/>
                    <a:pt x="3310" y="915"/>
                    <a:pt x="111" y="3"/>
                  </a:cubicBezTo>
                  <a:cubicBezTo>
                    <a:pt x="104" y="1"/>
                    <a:pt x="97" y="0"/>
                    <a:pt x="90" y="0"/>
                  </a:cubicBezTo>
                  <a:close/>
                </a:path>
              </a:pathLst>
            </a:custGeom>
            <a:solidFill>
              <a:schemeClr val="accent6"/>
            </a:solidFill>
            <a:ln>
              <a:noFill/>
            </a:ln>
          </p:spPr>
          <p:txBody>
            <a:bodyPr spcFirstLastPara="1" wrap="square" lIns="121900" tIns="121900" rIns="121900" bIns="121900" anchor="ctr" anchorCtr="0">
              <a:noAutofit/>
            </a:bodyPr>
            <a:lstStyle/>
            <a:p>
              <a:endParaRPr sz="1867">
                <a:latin typeface="+mn-lt"/>
              </a:endParaRPr>
            </a:p>
          </p:txBody>
        </p:sp>
        <p:sp>
          <p:nvSpPr>
            <p:cNvPr id="203" name="Google Shape;2185;p45"/>
            <p:cNvSpPr/>
            <p:nvPr/>
          </p:nvSpPr>
          <p:spPr>
            <a:xfrm>
              <a:off x="5901021" y="3462085"/>
              <a:ext cx="426276" cy="679670"/>
            </a:xfrm>
            <a:custGeom>
              <a:avLst/>
              <a:gdLst/>
              <a:ahLst/>
              <a:cxnLst/>
              <a:rect l="l" t="t" r="r" b="b"/>
              <a:pathLst>
                <a:path w="12040" h="19197" extrusionOk="0">
                  <a:moveTo>
                    <a:pt x="5152" y="1"/>
                  </a:moveTo>
                  <a:cubicBezTo>
                    <a:pt x="5025" y="94"/>
                    <a:pt x="4900" y="200"/>
                    <a:pt x="4776" y="303"/>
                  </a:cubicBezTo>
                  <a:cubicBezTo>
                    <a:pt x="5206" y="1355"/>
                    <a:pt x="5188" y="2432"/>
                    <a:pt x="4335" y="3399"/>
                  </a:cubicBezTo>
                  <a:cubicBezTo>
                    <a:pt x="3442" y="4413"/>
                    <a:pt x="2198" y="5032"/>
                    <a:pt x="1091" y="5798"/>
                  </a:cubicBezTo>
                  <a:cubicBezTo>
                    <a:pt x="398" y="7556"/>
                    <a:pt x="1" y="9377"/>
                    <a:pt x="1" y="10894"/>
                  </a:cubicBezTo>
                  <a:cubicBezTo>
                    <a:pt x="1" y="15479"/>
                    <a:pt x="3622" y="19197"/>
                    <a:pt x="8089" y="19197"/>
                  </a:cubicBezTo>
                  <a:cubicBezTo>
                    <a:pt x="9524" y="19197"/>
                    <a:pt x="10871" y="18812"/>
                    <a:pt x="12039" y="18138"/>
                  </a:cubicBezTo>
                  <a:lnTo>
                    <a:pt x="12039" y="18138"/>
                  </a:lnTo>
                  <a:cubicBezTo>
                    <a:pt x="11603" y="18209"/>
                    <a:pt x="11159" y="18252"/>
                    <a:pt x="10705" y="18256"/>
                  </a:cubicBezTo>
                  <a:cubicBezTo>
                    <a:pt x="10680" y="18256"/>
                    <a:pt x="10656" y="18256"/>
                    <a:pt x="10631" y="18256"/>
                  </a:cubicBezTo>
                  <a:cubicBezTo>
                    <a:pt x="6630" y="18256"/>
                    <a:pt x="2818" y="15156"/>
                    <a:pt x="2469" y="11106"/>
                  </a:cubicBezTo>
                  <a:cubicBezTo>
                    <a:pt x="2304" y="9188"/>
                    <a:pt x="2642" y="6897"/>
                    <a:pt x="3914" y="5384"/>
                  </a:cubicBezTo>
                  <a:cubicBezTo>
                    <a:pt x="4532" y="4650"/>
                    <a:pt x="5278" y="4048"/>
                    <a:pt x="5827" y="3254"/>
                  </a:cubicBezTo>
                  <a:cubicBezTo>
                    <a:pt x="6380" y="2456"/>
                    <a:pt x="6403" y="1611"/>
                    <a:pt x="6329" y="735"/>
                  </a:cubicBezTo>
                  <a:cubicBezTo>
                    <a:pt x="5966" y="550"/>
                    <a:pt x="5575" y="310"/>
                    <a:pt x="5152" y="1"/>
                  </a:cubicBezTo>
                  <a:close/>
                </a:path>
              </a:pathLst>
            </a:custGeom>
            <a:solidFill>
              <a:srgbClr val="354622">
                <a:alpha val="27910"/>
              </a:srgbClr>
            </a:solidFill>
            <a:ln>
              <a:noFill/>
            </a:ln>
          </p:spPr>
          <p:txBody>
            <a:bodyPr spcFirstLastPara="1" wrap="square" lIns="121900" tIns="121900" rIns="121900" bIns="121900" anchor="ctr" anchorCtr="0">
              <a:noAutofit/>
            </a:bodyPr>
            <a:lstStyle/>
            <a:p>
              <a:endParaRPr sz="1867">
                <a:latin typeface="+mn-lt"/>
              </a:endParaRPr>
            </a:p>
          </p:txBody>
        </p:sp>
        <p:sp>
          <p:nvSpPr>
            <p:cNvPr id="204" name="Google Shape;2186;p45"/>
            <p:cNvSpPr/>
            <p:nvPr/>
          </p:nvSpPr>
          <p:spPr>
            <a:xfrm>
              <a:off x="5913202" y="4065855"/>
              <a:ext cx="243657" cy="457574"/>
            </a:xfrm>
            <a:custGeom>
              <a:avLst/>
              <a:gdLst/>
              <a:ahLst/>
              <a:cxnLst/>
              <a:rect l="l" t="t" r="r" b="b"/>
              <a:pathLst>
                <a:path w="6882" h="12924" extrusionOk="0">
                  <a:moveTo>
                    <a:pt x="3201" y="1"/>
                  </a:moveTo>
                  <a:cubicBezTo>
                    <a:pt x="2843" y="1"/>
                    <a:pt x="2508" y="239"/>
                    <a:pt x="2410" y="610"/>
                  </a:cubicBezTo>
                  <a:lnTo>
                    <a:pt x="174" y="10383"/>
                  </a:lnTo>
                  <a:cubicBezTo>
                    <a:pt x="1" y="11034"/>
                    <a:pt x="249" y="11727"/>
                    <a:pt x="802" y="12111"/>
                  </a:cubicBezTo>
                  <a:cubicBezTo>
                    <a:pt x="1387" y="12515"/>
                    <a:pt x="2253" y="12924"/>
                    <a:pt x="3373" y="12924"/>
                  </a:cubicBezTo>
                  <a:cubicBezTo>
                    <a:pt x="4131" y="12924"/>
                    <a:pt x="5005" y="12737"/>
                    <a:pt x="5986" y="12235"/>
                  </a:cubicBezTo>
                  <a:cubicBezTo>
                    <a:pt x="6552" y="11946"/>
                    <a:pt x="6882" y="11333"/>
                    <a:pt x="6834" y="10697"/>
                  </a:cubicBezTo>
                  <a:lnTo>
                    <a:pt x="6264" y="1695"/>
                  </a:lnTo>
                  <a:cubicBezTo>
                    <a:pt x="6241" y="1388"/>
                    <a:pt x="6048" y="1120"/>
                    <a:pt x="5763" y="1002"/>
                  </a:cubicBezTo>
                  <a:lnTo>
                    <a:pt x="3515" y="64"/>
                  </a:lnTo>
                  <a:cubicBezTo>
                    <a:pt x="3412" y="21"/>
                    <a:pt x="3305" y="1"/>
                    <a:pt x="320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mn-lt"/>
              </a:endParaRPr>
            </a:p>
          </p:txBody>
        </p:sp>
        <p:sp>
          <p:nvSpPr>
            <p:cNvPr id="205" name="Google Shape;2187;p45"/>
            <p:cNvSpPr/>
            <p:nvPr/>
          </p:nvSpPr>
          <p:spPr>
            <a:xfrm>
              <a:off x="5915574" y="4094392"/>
              <a:ext cx="241250" cy="429038"/>
            </a:xfrm>
            <a:custGeom>
              <a:avLst/>
              <a:gdLst/>
              <a:ahLst/>
              <a:cxnLst/>
              <a:rect l="l" t="t" r="r" b="b"/>
              <a:pathLst>
                <a:path w="6814" h="12118" extrusionOk="0">
                  <a:moveTo>
                    <a:pt x="5227" y="0"/>
                  </a:moveTo>
                  <a:lnTo>
                    <a:pt x="5746" y="8188"/>
                  </a:lnTo>
                  <a:cubicBezTo>
                    <a:pt x="5792" y="8824"/>
                    <a:pt x="5464" y="9437"/>
                    <a:pt x="4898" y="9726"/>
                  </a:cubicBezTo>
                  <a:cubicBezTo>
                    <a:pt x="3916" y="10228"/>
                    <a:pt x="3043" y="10414"/>
                    <a:pt x="2285" y="10414"/>
                  </a:cubicBezTo>
                  <a:cubicBezTo>
                    <a:pt x="1369" y="10414"/>
                    <a:pt x="623" y="10141"/>
                    <a:pt x="62" y="9820"/>
                  </a:cubicBezTo>
                  <a:lnTo>
                    <a:pt x="62" y="9820"/>
                  </a:lnTo>
                  <a:cubicBezTo>
                    <a:pt x="0" y="10395"/>
                    <a:pt x="250" y="10969"/>
                    <a:pt x="735" y="11305"/>
                  </a:cubicBezTo>
                  <a:cubicBezTo>
                    <a:pt x="1320" y="11709"/>
                    <a:pt x="2186" y="12118"/>
                    <a:pt x="3306" y="12118"/>
                  </a:cubicBezTo>
                  <a:cubicBezTo>
                    <a:pt x="4064" y="12118"/>
                    <a:pt x="4938" y="11931"/>
                    <a:pt x="5919" y="11429"/>
                  </a:cubicBezTo>
                  <a:cubicBezTo>
                    <a:pt x="6485" y="11140"/>
                    <a:pt x="6813" y="10527"/>
                    <a:pt x="6767" y="9891"/>
                  </a:cubicBezTo>
                  <a:lnTo>
                    <a:pt x="6197" y="889"/>
                  </a:lnTo>
                  <a:cubicBezTo>
                    <a:pt x="6174" y="582"/>
                    <a:pt x="5981" y="314"/>
                    <a:pt x="5696" y="196"/>
                  </a:cubicBezTo>
                  <a:lnTo>
                    <a:pt x="5227" y="0"/>
                  </a:lnTo>
                  <a:close/>
                </a:path>
              </a:pathLst>
            </a:custGeom>
            <a:solidFill>
              <a:srgbClr val="354622">
                <a:alpha val="27910"/>
              </a:srgbClr>
            </a:solidFill>
            <a:ln>
              <a:noFill/>
            </a:ln>
          </p:spPr>
          <p:txBody>
            <a:bodyPr spcFirstLastPara="1" wrap="square" lIns="121900" tIns="121900" rIns="121900" bIns="121900" anchor="ctr" anchorCtr="0">
              <a:noAutofit/>
            </a:bodyPr>
            <a:lstStyle/>
            <a:p>
              <a:endParaRPr sz="1867">
                <a:latin typeface="+mn-lt"/>
              </a:endParaRPr>
            </a:p>
          </p:txBody>
        </p:sp>
        <p:sp>
          <p:nvSpPr>
            <p:cNvPr id="206" name="Google Shape;2188;p45"/>
            <p:cNvSpPr/>
            <p:nvPr/>
          </p:nvSpPr>
          <p:spPr>
            <a:xfrm>
              <a:off x="6193188" y="4065855"/>
              <a:ext cx="243657" cy="457574"/>
            </a:xfrm>
            <a:custGeom>
              <a:avLst/>
              <a:gdLst/>
              <a:ahLst/>
              <a:cxnLst/>
              <a:rect l="l" t="t" r="r" b="b"/>
              <a:pathLst>
                <a:path w="6882" h="12924" extrusionOk="0">
                  <a:moveTo>
                    <a:pt x="3681" y="1"/>
                  </a:moveTo>
                  <a:cubicBezTo>
                    <a:pt x="3577" y="1"/>
                    <a:pt x="3470" y="21"/>
                    <a:pt x="3367" y="64"/>
                  </a:cubicBezTo>
                  <a:lnTo>
                    <a:pt x="1119" y="1002"/>
                  </a:lnTo>
                  <a:cubicBezTo>
                    <a:pt x="835" y="1120"/>
                    <a:pt x="642" y="1388"/>
                    <a:pt x="618" y="1695"/>
                  </a:cubicBezTo>
                  <a:lnTo>
                    <a:pt x="48" y="10697"/>
                  </a:lnTo>
                  <a:cubicBezTo>
                    <a:pt x="1" y="11333"/>
                    <a:pt x="329" y="11946"/>
                    <a:pt x="896" y="12235"/>
                  </a:cubicBezTo>
                  <a:cubicBezTo>
                    <a:pt x="1877" y="12737"/>
                    <a:pt x="2751" y="12924"/>
                    <a:pt x="3509" y="12924"/>
                  </a:cubicBezTo>
                  <a:cubicBezTo>
                    <a:pt x="4629" y="12924"/>
                    <a:pt x="5496" y="12515"/>
                    <a:pt x="6080" y="12111"/>
                  </a:cubicBezTo>
                  <a:cubicBezTo>
                    <a:pt x="6634" y="11727"/>
                    <a:pt x="6881" y="11034"/>
                    <a:pt x="6708" y="10383"/>
                  </a:cubicBezTo>
                  <a:lnTo>
                    <a:pt x="4472" y="610"/>
                  </a:lnTo>
                  <a:cubicBezTo>
                    <a:pt x="4373" y="239"/>
                    <a:pt x="4039" y="1"/>
                    <a:pt x="368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mn-lt"/>
              </a:endParaRPr>
            </a:p>
          </p:txBody>
        </p:sp>
        <p:sp>
          <p:nvSpPr>
            <p:cNvPr id="207" name="Google Shape;2189;p45"/>
            <p:cNvSpPr/>
            <p:nvPr/>
          </p:nvSpPr>
          <p:spPr>
            <a:xfrm>
              <a:off x="6193188" y="4089435"/>
              <a:ext cx="241675" cy="433994"/>
            </a:xfrm>
            <a:custGeom>
              <a:avLst/>
              <a:gdLst/>
              <a:ahLst/>
              <a:cxnLst/>
              <a:rect l="l" t="t" r="r" b="b"/>
              <a:pathLst>
                <a:path w="6826" h="12258" extrusionOk="0">
                  <a:moveTo>
                    <a:pt x="1924" y="1"/>
                  </a:moveTo>
                  <a:lnTo>
                    <a:pt x="1119" y="336"/>
                  </a:lnTo>
                  <a:cubicBezTo>
                    <a:pt x="835" y="454"/>
                    <a:pt x="642" y="722"/>
                    <a:pt x="618" y="1029"/>
                  </a:cubicBezTo>
                  <a:lnTo>
                    <a:pt x="48" y="10031"/>
                  </a:lnTo>
                  <a:cubicBezTo>
                    <a:pt x="1" y="10667"/>
                    <a:pt x="329" y="11280"/>
                    <a:pt x="896" y="11569"/>
                  </a:cubicBezTo>
                  <a:cubicBezTo>
                    <a:pt x="1877" y="12071"/>
                    <a:pt x="2751" y="12258"/>
                    <a:pt x="3509" y="12258"/>
                  </a:cubicBezTo>
                  <a:cubicBezTo>
                    <a:pt x="4629" y="12258"/>
                    <a:pt x="5496" y="11849"/>
                    <a:pt x="6080" y="11445"/>
                  </a:cubicBezTo>
                  <a:cubicBezTo>
                    <a:pt x="6578" y="11099"/>
                    <a:pt x="6826" y="10504"/>
                    <a:pt x="6744" y="9913"/>
                  </a:cubicBezTo>
                  <a:lnTo>
                    <a:pt x="6744" y="9913"/>
                  </a:lnTo>
                  <a:cubicBezTo>
                    <a:pt x="6234" y="10150"/>
                    <a:pt x="5606" y="10328"/>
                    <a:pt x="4868" y="10328"/>
                  </a:cubicBezTo>
                  <a:cubicBezTo>
                    <a:pt x="4112" y="10328"/>
                    <a:pt x="3239" y="10141"/>
                    <a:pt x="2259" y="9639"/>
                  </a:cubicBezTo>
                  <a:cubicBezTo>
                    <a:pt x="1691" y="9350"/>
                    <a:pt x="1363" y="8737"/>
                    <a:pt x="1411" y="8102"/>
                  </a:cubicBezTo>
                  <a:lnTo>
                    <a:pt x="1924" y="1"/>
                  </a:lnTo>
                  <a:close/>
                </a:path>
              </a:pathLst>
            </a:custGeom>
            <a:solidFill>
              <a:srgbClr val="354622">
                <a:alpha val="27910"/>
              </a:srgbClr>
            </a:solidFill>
            <a:ln>
              <a:noFill/>
            </a:ln>
          </p:spPr>
          <p:txBody>
            <a:bodyPr spcFirstLastPara="1" wrap="square" lIns="121900" tIns="121900" rIns="121900" bIns="121900" anchor="ctr" anchorCtr="0">
              <a:noAutofit/>
            </a:bodyPr>
            <a:lstStyle/>
            <a:p>
              <a:endParaRPr sz="1867">
                <a:latin typeface="+mn-lt"/>
              </a:endParaRPr>
            </a:p>
          </p:txBody>
        </p:sp>
        <p:sp>
          <p:nvSpPr>
            <p:cNvPr id="208" name="Google Shape;2190;p45"/>
            <p:cNvSpPr/>
            <p:nvPr/>
          </p:nvSpPr>
          <p:spPr>
            <a:xfrm>
              <a:off x="5922195" y="4063023"/>
              <a:ext cx="249676" cy="463416"/>
            </a:xfrm>
            <a:custGeom>
              <a:avLst/>
              <a:gdLst/>
              <a:ahLst/>
              <a:cxnLst/>
              <a:rect l="l" t="t" r="r" b="b"/>
              <a:pathLst>
                <a:path w="7052" h="13089" extrusionOk="0">
                  <a:moveTo>
                    <a:pt x="3287" y="162"/>
                  </a:moveTo>
                  <a:cubicBezTo>
                    <a:pt x="3383" y="162"/>
                    <a:pt x="3480" y="181"/>
                    <a:pt x="3571" y="218"/>
                  </a:cubicBezTo>
                  <a:lnTo>
                    <a:pt x="5818" y="1156"/>
                  </a:lnTo>
                  <a:cubicBezTo>
                    <a:pt x="6076" y="1263"/>
                    <a:pt x="6250" y="1503"/>
                    <a:pt x="6270" y="1781"/>
                  </a:cubicBezTo>
                  <a:lnTo>
                    <a:pt x="6840" y="10783"/>
                  </a:lnTo>
                  <a:cubicBezTo>
                    <a:pt x="6886" y="11397"/>
                    <a:pt x="6569" y="11971"/>
                    <a:pt x="6035" y="12243"/>
                  </a:cubicBezTo>
                  <a:cubicBezTo>
                    <a:pt x="5068" y="12738"/>
                    <a:pt x="4207" y="12926"/>
                    <a:pt x="3456" y="12926"/>
                  </a:cubicBezTo>
                  <a:cubicBezTo>
                    <a:pt x="2387" y="12926"/>
                    <a:pt x="1541" y="12545"/>
                    <a:pt x="935" y="12125"/>
                  </a:cubicBezTo>
                  <a:cubicBezTo>
                    <a:pt x="413" y="11763"/>
                    <a:pt x="174" y="11103"/>
                    <a:pt x="339" y="10481"/>
                  </a:cubicBezTo>
                  <a:lnTo>
                    <a:pt x="2575" y="708"/>
                  </a:lnTo>
                  <a:cubicBezTo>
                    <a:pt x="2629" y="503"/>
                    <a:pt x="2770" y="331"/>
                    <a:pt x="2961" y="238"/>
                  </a:cubicBezTo>
                  <a:cubicBezTo>
                    <a:pt x="3063" y="187"/>
                    <a:pt x="3175" y="162"/>
                    <a:pt x="3287" y="162"/>
                  </a:cubicBezTo>
                  <a:close/>
                  <a:moveTo>
                    <a:pt x="3287" y="1"/>
                  </a:moveTo>
                  <a:cubicBezTo>
                    <a:pt x="3151" y="1"/>
                    <a:pt x="3015" y="32"/>
                    <a:pt x="2890" y="93"/>
                  </a:cubicBezTo>
                  <a:cubicBezTo>
                    <a:pt x="2657" y="208"/>
                    <a:pt x="2485" y="417"/>
                    <a:pt x="2419" y="669"/>
                  </a:cubicBezTo>
                  <a:cubicBezTo>
                    <a:pt x="2418" y="669"/>
                    <a:pt x="2418" y="670"/>
                    <a:pt x="2418" y="671"/>
                  </a:cubicBezTo>
                  <a:lnTo>
                    <a:pt x="182" y="10442"/>
                  </a:lnTo>
                  <a:cubicBezTo>
                    <a:pt x="0" y="11128"/>
                    <a:pt x="266" y="11857"/>
                    <a:pt x="843" y="12256"/>
                  </a:cubicBezTo>
                  <a:cubicBezTo>
                    <a:pt x="1472" y="12692"/>
                    <a:pt x="2348" y="13089"/>
                    <a:pt x="3454" y="13089"/>
                  </a:cubicBezTo>
                  <a:cubicBezTo>
                    <a:pt x="4229" y="13089"/>
                    <a:pt x="5115" y="12895"/>
                    <a:pt x="6109" y="12387"/>
                  </a:cubicBezTo>
                  <a:cubicBezTo>
                    <a:pt x="6701" y="12084"/>
                    <a:pt x="7051" y="11450"/>
                    <a:pt x="7001" y="10772"/>
                  </a:cubicBezTo>
                  <a:lnTo>
                    <a:pt x="6431" y="1769"/>
                  </a:lnTo>
                  <a:cubicBezTo>
                    <a:pt x="6405" y="1429"/>
                    <a:pt x="6195" y="1137"/>
                    <a:pt x="5881" y="1007"/>
                  </a:cubicBezTo>
                  <a:lnTo>
                    <a:pt x="3632" y="70"/>
                  </a:lnTo>
                  <a:cubicBezTo>
                    <a:pt x="3522" y="24"/>
                    <a:pt x="3404" y="1"/>
                    <a:pt x="3287"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209" name="Google Shape;2191;p45"/>
            <p:cNvSpPr/>
            <p:nvPr/>
          </p:nvSpPr>
          <p:spPr>
            <a:xfrm>
              <a:off x="6202287" y="4063023"/>
              <a:ext cx="249711" cy="463416"/>
            </a:xfrm>
            <a:custGeom>
              <a:avLst/>
              <a:gdLst/>
              <a:ahLst/>
              <a:cxnLst/>
              <a:rect l="l" t="t" r="r" b="b"/>
              <a:pathLst>
                <a:path w="7053" h="13089" extrusionOk="0">
                  <a:moveTo>
                    <a:pt x="3765" y="163"/>
                  </a:moveTo>
                  <a:cubicBezTo>
                    <a:pt x="3877" y="163"/>
                    <a:pt x="3989" y="187"/>
                    <a:pt x="4092" y="238"/>
                  </a:cubicBezTo>
                  <a:cubicBezTo>
                    <a:pt x="4282" y="331"/>
                    <a:pt x="4422" y="503"/>
                    <a:pt x="4478" y="708"/>
                  </a:cubicBezTo>
                  <a:lnTo>
                    <a:pt x="6714" y="10483"/>
                  </a:lnTo>
                  <a:cubicBezTo>
                    <a:pt x="6879" y="11103"/>
                    <a:pt x="6640" y="11763"/>
                    <a:pt x="6117" y="12125"/>
                  </a:cubicBezTo>
                  <a:cubicBezTo>
                    <a:pt x="5511" y="12545"/>
                    <a:pt x="4666" y="12926"/>
                    <a:pt x="3597" y="12926"/>
                  </a:cubicBezTo>
                  <a:cubicBezTo>
                    <a:pt x="2846" y="12926"/>
                    <a:pt x="1984" y="12738"/>
                    <a:pt x="1016" y="12243"/>
                  </a:cubicBezTo>
                  <a:cubicBezTo>
                    <a:pt x="482" y="11971"/>
                    <a:pt x="167" y="11397"/>
                    <a:pt x="213" y="10782"/>
                  </a:cubicBezTo>
                  <a:lnTo>
                    <a:pt x="783" y="1782"/>
                  </a:lnTo>
                  <a:cubicBezTo>
                    <a:pt x="803" y="1503"/>
                    <a:pt x="977" y="1263"/>
                    <a:pt x="1234" y="1156"/>
                  </a:cubicBezTo>
                  <a:lnTo>
                    <a:pt x="3481" y="218"/>
                  </a:lnTo>
                  <a:cubicBezTo>
                    <a:pt x="3572" y="181"/>
                    <a:pt x="3670" y="163"/>
                    <a:pt x="3765" y="163"/>
                  </a:cubicBezTo>
                  <a:close/>
                  <a:moveTo>
                    <a:pt x="3765" y="0"/>
                  </a:moveTo>
                  <a:cubicBezTo>
                    <a:pt x="3648" y="0"/>
                    <a:pt x="3530" y="23"/>
                    <a:pt x="3420" y="70"/>
                  </a:cubicBezTo>
                  <a:lnTo>
                    <a:pt x="1172" y="1007"/>
                  </a:lnTo>
                  <a:cubicBezTo>
                    <a:pt x="858" y="1137"/>
                    <a:pt x="646" y="1429"/>
                    <a:pt x="622" y="1770"/>
                  </a:cubicBezTo>
                  <a:lnTo>
                    <a:pt x="52" y="10772"/>
                  </a:lnTo>
                  <a:cubicBezTo>
                    <a:pt x="1" y="11450"/>
                    <a:pt x="351" y="12084"/>
                    <a:pt x="943" y="12387"/>
                  </a:cubicBezTo>
                  <a:cubicBezTo>
                    <a:pt x="1938" y="12895"/>
                    <a:pt x="2824" y="13089"/>
                    <a:pt x="3598" y="13089"/>
                  </a:cubicBezTo>
                  <a:cubicBezTo>
                    <a:pt x="4704" y="13089"/>
                    <a:pt x="5581" y="12692"/>
                    <a:pt x="6210" y="12256"/>
                  </a:cubicBezTo>
                  <a:cubicBezTo>
                    <a:pt x="6787" y="11857"/>
                    <a:pt x="7053" y="11128"/>
                    <a:pt x="6871" y="10445"/>
                  </a:cubicBezTo>
                  <a:lnTo>
                    <a:pt x="4634" y="671"/>
                  </a:lnTo>
                  <a:cubicBezTo>
                    <a:pt x="4634" y="670"/>
                    <a:pt x="4634" y="669"/>
                    <a:pt x="4634" y="669"/>
                  </a:cubicBezTo>
                  <a:cubicBezTo>
                    <a:pt x="4568" y="417"/>
                    <a:pt x="4396" y="208"/>
                    <a:pt x="4163" y="93"/>
                  </a:cubicBezTo>
                  <a:cubicBezTo>
                    <a:pt x="4037" y="31"/>
                    <a:pt x="3901" y="0"/>
                    <a:pt x="3765"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210" name="Google Shape;2192;p45"/>
            <p:cNvSpPr/>
            <p:nvPr/>
          </p:nvSpPr>
          <p:spPr>
            <a:xfrm>
              <a:off x="5965283" y="4271491"/>
              <a:ext cx="80299" cy="57569"/>
            </a:xfrm>
            <a:custGeom>
              <a:avLst/>
              <a:gdLst/>
              <a:ahLst/>
              <a:cxnLst/>
              <a:rect l="l" t="t" r="r" b="b"/>
              <a:pathLst>
                <a:path w="2268" h="1626" extrusionOk="0">
                  <a:moveTo>
                    <a:pt x="1116" y="0"/>
                  </a:moveTo>
                  <a:cubicBezTo>
                    <a:pt x="354" y="0"/>
                    <a:pt x="1" y="1204"/>
                    <a:pt x="1040" y="1553"/>
                  </a:cubicBezTo>
                  <a:cubicBezTo>
                    <a:pt x="1188" y="1603"/>
                    <a:pt x="1326" y="1625"/>
                    <a:pt x="1452" y="1625"/>
                  </a:cubicBezTo>
                  <a:cubicBezTo>
                    <a:pt x="1678" y="1625"/>
                    <a:pt x="1864" y="1553"/>
                    <a:pt x="1991" y="1435"/>
                  </a:cubicBezTo>
                  <a:cubicBezTo>
                    <a:pt x="2267" y="1177"/>
                    <a:pt x="2265" y="704"/>
                    <a:pt x="1795" y="297"/>
                  </a:cubicBezTo>
                  <a:cubicBezTo>
                    <a:pt x="1552" y="86"/>
                    <a:pt x="1320" y="0"/>
                    <a:pt x="1116" y="0"/>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211" name="Google Shape;2193;p45"/>
            <p:cNvSpPr/>
            <p:nvPr/>
          </p:nvSpPr>
          <p:spPr>
            <a:xfrm>
              <a:off x="6309849" y="4271491"/>
              <a:ext cx="80263" cy="57569"/>
            </a:xfrm>
            <a:custGeom>
              <a:avLst/>
              <a:gdLst/>
              <a:ahLst/>
              <a:cxnLst/>
              <a:rect l="l" t="t" r="r" b="b"/>
              <a:pathLst>
                <a:path w="2267" h="1626" extrusionOk="0">
                  <a:moveTo>
                    <a:pt x="1151" y="0"/>
                  </a:moveTo>
                  <a:cubicBezTo>
                    <a:pt x="947" y="0"/>
                    <a:pt x="715" y="86"/>
                    <a:pt x="472" y="297"/>
                  </a:cubicBezTo>
                  <a:cubicBezTo>
                    <a:pt x="2" y="704"/>
                    <a:pt x="0" y="1177"/>
                    <a:pt x="277" y="1435"/>
                  </a:cubicBezTo>
                  <a:cubicBezTo>
                    <a:pt x="404" y="1553"/>
                    <a:pt x="590" y="1625"/>
                    <a:pt x="816" y="1625"/>
                  </a:cubicBezTo>
                  <a:cubicBezTo>
                    <a:pt x="941" y="1625"/>
                    <a:pt x="1080" y="1603"/>
                    <a:pt x="1227" y="1553"/>
                  </a:cubicBezTo>
                  <a:cubicBezTo>
                    <a:pt x="2267" y="1204"/>
                    <a:pt x="1912" y="0"/>
                    <a:pt x="1151" y="0"/>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212" name="Google Shape;2194;p45"/>
            <p:cNvSpPr/>
            <p:nvPr/>
          </p:nvSpPr>
          <p:spPr>
            <a:xfrm>
              <a:off x="6034182" y="4241467"/>
              <a:ext cx="37777" cy="39901"/>
            </a:xfrm>
            <a:custGeom>
              <a:avLst/>
              <a:gdLst/>
              <a:ahLst/>
              <a:cxnLst/>
              <a:rect l="l" t="t" r="r" b="b"/>
              <a:pathLst>
                <a:path w="1067" h="1127" extrusionOk="0">
                  <a:moveTo>
                    <a:pt x="540" y="0"/>
                  </a:moveTo>
                  <a:cubicBezTo>
                    <a:pt x="274" y="0"/>
                    <a:pt x="1" y="218"/>
                    <a:pt x="75" y="634"/>
                  </a:cubicBezTo>
                  <a:cubicBezTo>
                    <a:pt x="121" y="895"/>
                    <a:pt x="260" y="1055"/>
                    <a:pt x="416" y="1108"/>
                  </a:cubicBezTo>
                  <a:cubicBezTo>
                    <a:pt x="453" y="1120"/>
                    <a:pt x="491" y="1126"/>
                    <a:pt x="529" y="1126"/>
                  </a:cubicBezTo>
                  <a:cubicBezTo>
                    <a:pt x="715" y="1126"/>
                    <a:pt x="900" y="978"/>
                    <a:pt x="967" y="671"/>
                  </a:cubicBezTo>
                  <a:cubicBezTo>
                    <a:pt x="1067" y="218"/>
                    <a:pt x="807" y="0"/>
                    <a:pt x="540" y="0"/>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213" name="Google Shape;2195;p45"/>
            <p:cNvSpPr/>
            <p:nvPr/>
          </p:nvSpPr>
          <p:spPr>
            <a:xfrm>
              <a:off x="6330065" y="4217320"/>
              <a:ext cx="37742" cy="39901"/>
            </a:xfrm>
            <a:custGeom>
              <a:avLst/>
              <a:gdLst/>
              <a:ahLst/>
              <a:cxnLst/>
              <a:rect l="l" t="t" r="r" b="b"/>
              <a:pathLst>
                <a:path w="1066" h="1127" extrusionOk="0">
                  <a:moveTo>
                    <a:pt x="539" y="1"/>
                  </a:moveTo>
                  <a:cubicBezTo>
                    <a:pt x="273" y="1"/>
                    <a:pt x="1" y="218"/>
                    <a:pt x="75" y="635"/>
                  </a:cubicBezTo>
                  <a:cubicBezTo>
                    <a:pt x="120" y="895"/>
                    <a:pt x="259" y="1056"/>
                    <a:pt x="414" y="1108"/>
                  </a:cubicBezTo>
                  <a:cubicBezTo>
                    <a:pt x="452" y="1121"/>
                    <a:pt x="490" y="1127"/>
                    <a:pt x="529" y="1127"/>
                  </a:cubicBezTo>
                  <a:cubicBezTo>
                    <a:pt x="715" y="1127"/>
                    <a:pt x="899" y="979"/>
                    <a:pt x="966" y="672"/>
                  </a:cubicBezTo>
                  <a:cubicBezTo>
                    <a:pt x="1065" y="218"/>
                    <a:pt x="806" y="1"/>
                    <a:pt x="539" y="1"/>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214" name="Google Shape;2196;p45"/>
            <p:cNvSpPr/>
            <p:nvPr/>
          </p:nvSpPr>
          <p:spPr>
            <a:xfrm>
              <a:off x="6001219" y="4218312"/>
              <a:ext cx="24925" cy="26341"/>
            </a:xfrm>
            <a:custGeom>
              <a:avLst/>
              <a:gdLst/>
              <a:ahLst/>
              <a:cxnLst/>
              <a:rect l="l" t="t" r="r" b="b"/>
              <a:pathLst>
                <a:path w="704" h="744" extrusionOk="0">
                  <a:moveTo>
                    <a:pt x="356" y="0"/>
                  </a:moveTo>
                  <a:cubicBezTo>
                    <a:pt x="181" y="0"/>
                    <a:pt x="1" y="144"/>
                    <a:pt x="50" y="418"/>
                  </a:cubicBezTo>
                  <a:cubicBezTo>
                    <a:pt x="80" y="590"/>
                    <a:pt x="171" y="696"/>
                    <a:pt x="274" y="731"/>
                  </a:cubicBezTo>
                  <a:cubicBezTo>
                    <a:pt x="299" y="739"/>
                    <a:pt x="324" y="743"/>
                    <a:pt x="349" y="743"/>
                  </a:cubicBezTo>
                  <a:cubicBezTo>
                    <a:pt x="472" y="743"/>
                    <a:pt x="594" y="646"/>
                    <a:pt x="638" y="442"/>
                  </a:cubicBezTo>
                  <a:cubicBezTo>
                    <a:pt x="703" y="144"/>
                    <a:pt x="532" y="0"/>
                    <a:pt x="356" y="0"/>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215" name="Google Shape;2197;p45"/>
            <p:cNvSpPr/>
            <p:nvPr/>
          </p:nvSpPr>
          <p:spPr>
            <a:xfrm>
              <a:off x="6292146" y="4254461"/>
              <a:ext cx="24925" cy="26377"/>
            </a:xfrm>
            <a:custGeom>
              <a:avLst/>
              <a:gdLst/>
              <a:ahLst/>
              <a:cxnLst/>
              <a:rect l="l" t="t" r="r" b="b"/>
              <a:pathLst>
                <a:path w="704" h="745" extrusionOk="0">
                  <a:moveTo>
                    <a:pt x="356" y="1"/>
                  </a:moveTo>
                  <a:cubicBezTo>
                    <a:pt x="181" y="1"/>
                    <a:pt x="1" y="144"/>
                    <a:pt x="49" y="420"/>
                  </a:cubicBezTo>
                  <a:cubicBezTo>
                    <a:pt x="80" y="592"/>
                    <a:pt x="171" y="698"/>
                    <a:pt x="273" y="732"/>
                  </a:cubicBezTo>
                  <a:cubicBezTo>
                    <a:pt x="298" y="741"/>
                    <a:pt x="323" y="745"/>
                    <a:pt x="348" y="745"/>
                  </a:cubicBezTo>
                  <a:cubicBezTo>
                    <a:pt x="471" y="745"/>
                    <a:pt x="593" y="647"/>
                    <a:pt x="637" y="444"/>
                  </a:cubicBezTo>
                  <a:cubicBezTo>
                    <a:pt x="703" y="144"/>
                    <a:pt x="532" y="1"/>
                    <a:pt x="356" y="1"/>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216" name="Google Shape;2198;p45"/>
            <p:cNvSpPr/>
            <p:nvPr/>
          </p:nvSpPr>
          <p:spPr>
            <a:xfrm>
              <a:off x="6171165" y="3469308"/>
              <a:ext cx="36184" cy="15897"/>
            </a:xfrm>
            <a:custGeom>
              <a:avLst/>
              <a:gdLst/>
              <a:ahLst/>
              <a:cxnLst/>
              <a:rect l="l" t="t" r="r" b="b"/>
              <a:pathLst>
                <a:path w="1022" h="449" extrusionOk="0">
                  <a:moveTo>
                    <a:pt x="518" y="0"/>
                  </a:moveTo>
                  <a:cubicBezTo>
                    <a:pt x="1" y="0"/>
                    <a:pt x="108" y="449"/>
                    <a:pt x="559" y="449"/>
                  </a:cubicBezTo>
                  <a:cubicBezTo>
                    <a:pt x="600" y="449"/>
                    <a:pt x="642" y="445"/>
                    <a:pt x="688" y="438"/>
                  </a:cubicBezTo>
                  <a:cubicBezTo>
                    <a:pt x="872" y="406"/>
                    <a:pt x="973" y="334"/>
                    <a:pt x="993" y="257"/>
                  </a:cubicBezTo>
                  <a:cubicBezTo>
                    <a:pt x="1022" y="149"/>
                    <a:pt x="893" y="32"/>
                    <a:pt x="616" y="5"/>
                  </a:cubicBezTo>
                  <a:cubicBezTo>
                    <a:pt x="581" y="2"/>
                    <a:pt x="549" y="0"/>
                    <a:pt x="518" y="0"/>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217" name="Google Shape;2199;p45"/>
            <p:cNvSpPr/>
            <p:nvPr/>
          </p:nvSpPr>
          <p:spPr>
            <a:xfrm>
              <a:off x="6208766" y="3454013"/>
              <a:ext cx="36184" cy="15897"/>
            </a:xfrm>
            <a:custGeom>
              <a:avLst/>
              <a:gdLst/>
              <a:ahLst/>
              <a:cxnLst/>
              <a:rect l="l" t="t" r="r" b="b"/>
              <a:pathLst>
                <a:path w="1022" h="449" extrusionOk="0">
                  <a:moveTo>
                    <a:pt x="517" y="0"/>
                  </a:moveTo>
                  <a:cubicBezTo>
                    <a:pt x="1" y="0"/>
                    <a:pt x="109" y="448"/>
                    <a:pt x="560" y="448"/>
                  </a:cubicBezTo>
                  <a:cubicBezTo>
                    <a:pt x="601" y="448"/>
                    <a:pt x="644" y="445"/>
                    <a:pt x="689" y="437"/>
                  </a:cubicBezTo>
                  <a:cubicBezTo>
                    <a:pt x="873" y="407"/>
                    <a:pt x="973" y="333"/>
                    <a:pt x="994" y="257"/>
                  </a:cubicBezTo>
                  <a:cubicBezTo>
                    <a:pt x="1022" y="148"/>
                    <a:pt x="893" y="32"/>
                    <a:pt x="616" y="5"/>
                  </a:cubicBezTo>
                  <a:cubicBezTo>
                    <a:pt x="581" y="2"/>
                    <a:pt x="547" y="0"/>
                    <a:pt x="517" y="0"/>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218" name="Google Shape;2200;p45"/>
            <p:cNvSpPr/>
            <p:nvPr/>
          </p:nvSpPr>
          <p:spPr>
            <a:xfrm>
              <a:off x="6208978" y="2894818"/>
              <a:ext cx="36184" cy="15897"/>
            </a:xfrm>
            <a:custGeom>
              <a:avLst/>
              <a:gdLst/>
              <a:ahLst/>
              <a:cxnLst/>
              <a:rect l="l" t="t" r="r" b="b"/>
              <a:pathLst>
                <a:path w="1022" h="449" extrusionOk="0">
                  <a:moveTo>
                    <a:pt x="517" y="1"/>
                  </a:moveTo>
                  <a:cubicBezTo>
                    <a:pt x="1" y="1"/>
                    <a:pt x="109" y="449"/>
                    <a:pt x="559" y="449"/>
                  </a:cubicBezTo>
                  <a:cubicBezTo>
                    <a:pt x="599" y="449"/>
                    <a:pt x="642" y="445"/>
                    <a:pt x="688" y="437"/>
                  </a:cubicBezTo>
                  <a:cubicBezTo>
                    <a:pt x="872" y="406"/>
                    <a:pt x="973" y="334"/>
                    <a:pt x="993" y="257"/>
                  </a:cubicBezTo>
                  <a:cubicBezTo>
                    <a:pt x="1022" y="149"/>
                    <a:pt x="893" y="31"/>
                    <a:pt x="616" y="6"/>
                  </a:cubicBezTo>
                  <a:cubicBezTo>
                    <a:pt x="580" y="2"/>
                    <a:pt x="547" y="1"/>
                    <a:pt x="517" y="1"/>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219" name="Google Shape;2201;p45"/>
            <p:cNvSpPr/>
            <p:nvPr/>
          </p:nvSpPr>
          <p:spPr>
            <a:xfrm>
              <a:off x="6264954" y="2913689"/>
              <a:ext cx="29528" cy="12958"/>
            </a:xfrm>
            <a:custGeom>
              <a:avLst/>
              <a:gdLst/>
              <a:ahLst/>
              <a:cxnLst/>
              <a:rect l="l" t="t" r="r" b="b"/>
              <a:pathLst>
                <a:path w="834" h="366" extrusionOk="0">
                  <a:moveTo>
                    <a:pt x="422" y="0"/>
                  </a:moveTo>
                  <a:cubicBezTo>
                    <a:pt x="0" y="0"/>
                    <a:pt x="89" y="366"/>
                    <a:pt x="456" y="366"/>
                  </a:cubicBezTo>
                  <a:cubicBezTo>
                    <a:pt x="489" y="366"/>
                    <a:pt x="524" y="363"/>
                    <a:pt x="561" y="357"/>
                  </a:cubicBezTo>
                  <a:cubicBezTo>
                    <a:pt x="711" y="331"/>
                    <a:pt x="794" y="273"/>
                    <a:pt x="810" y="210"/>
                  </a:cubicBezTo>
                  <a:cubicBezTo>
                    <a:pt x="833" y="122"/>
                    <a:pt x="728" y="26"/>
                    <a:pt x="502" y="4"/>
                  </a:cubicBezTo>
                  <a:cubicBezTo>
                    <a:pt x="473" y="2"/>
                    <a:pt x="447" y="0"/>
                    <a:pt x="422" y="0"/>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220" name="Google Shape;2202;p45"/>
            <p:cNvSpPr/>
            <p:nvPr/>
          </p:nvSpPr>
          <p:spPr>
            <a:xfrm>
              <a:off x="6235710" y="2942934"/>
              <a:ext cx="29528" cy="12958"/>
            </a:xfrm>
            <a:custGeom>
              <a:avLst/>
              <a:gdLst/>
              <a:ahLst/>
              <a:cxnLst/>
              <a:rect l="l" t="t" r="r" b="b"/>
              <a:pathLst>
                <a:path w="834" h="366" extrusionOk="0">
                  <a:moveTo>
                    <a:pt x="423" y="0"/>
                  </a:moveTo>
                  <a:cubicBezTo>
                    <a:pt x="0" y="0"/>
                    <a:pt x="89" y="366"/>
                    <a:pt x="457" y="366"/>
                  </a:cubicBezTo>
                  <a:cubicBezTo>
                    <a:pt x="490" y="366"/>
                    <a:pt x="525" y="363"/>
                    <a:pt x="562" y="357"/>
                  </a:cubicBezTo>
                  <a:cubicBezTo>
                    <a:pt x="712" y="331"/>
                    <a:pt x="794" y="272"/>
                    <a:pt x="810" y="209"/>
                  </a:cubicBezTo>
                  <a:cubicBezTo>
                    <a:pt x="833" y="122"/>
                    <a:pt x="728" y="26"/>
                    <a:pt x="503" y="4"/>
                  </a:cubicBezTo>
                  <a:cubicBezTo>
                    <a:pt x="474" y="1"/>
                    <a:pt x="448" y="0"/>
                    <a:pt x="423" y="0"/>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221" name="Google Shape;2203;p45"/>
            <p:cNvSpPr/>
            <p:nvPr/>
          </p:nvSpPr>
          <p:spPr>
            <a:xfrm>
              <a:off x="6306733" y="2906714"/>
              <a:ext cx="29492" cy="12994"/>
            </a:xfrm>
            <a:custGeom>
              <a:avLst/>
              <a:gdLst/>
              <a:ahLst/>
              <a:cxnLst/>
              <a:rect l="l" t="t" r="r" b="b"/>
              <a:pathLst>
                <a:path w="833" h="367" extrusionOk="0">
                  <a:moveTo>
                    <a:pt x="422" y="1"/>
                  </a:moveTo>
                  <a:cubicBezTo>
                    <a:pt x="1" y="1"/>
                    <a:pt x="88" y="366"/>
                    <a:pt x="457" y="366"/>
                  </a:cubicBezTo>
                  <a:cubicBezTo>
                    <a:pt x="489" y="366"/>
                    <a:pt x="524" y="363"/>
                    <a:pt x="562" y="357"/>
                  </a:cubicBezTo>
                  <a:cubicBezTo>
                    <a:pt x="712" y="332"/>
                    <a:pt x="793" y="273"/>
                    <a:pt x="811" y="211"/>
                  </a:cubicBezTo>
                  <a:cubicBezTo>
                    <a:pt x="833" y="122"/>
                    <a:pt x="728" y="27"/>
                    <a:pt x="502" y="5"/>
                  </a:cubicBezTo>
                  <a:cubicBezTo>
                    <a:pt x="474" y="2"/>
                    <a:pt x="447" y="1"/>
                    <a:pt x="422" y="1"/>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222" name="Google Shape;2204;p45"/>
            <p:cNvSpPr/>
            <p:nvPr/>
          </p:nvSpPr>
          <p:spPr>
            <a:xfrm>
              <a:off x="6412029" y="4441543"/>
              <a:ext cx="52506" cy="72439"/>
            </a:xfrm>
            <a:custGeom>
              <a:avLst/>
              <a:gdLst/>
              <a:ahLst/>
              <a:cxnLst/>
              <a:rect l="l" t="t" r="r" b="b"/>
              <a:pathLst>
                <a:path w="1483" h="2046" extrusionOk="0">
                  <a:moveTo>
                    <a:pt x="826" y="0"/>
                  </a:moveTo>
                  <a:cubicBezTo>
                    <a:pt x="485" y="0"/>
                    <a:pt x="159" y="397"/>
                    <a:pt x="83" y="926"/>
                  </a:cubicBezTo>
                  <a:cubicBezTo>
                    <a:pt x="0" y="1489"/>
                    <a:pt x="229" y="1988"/>
                    <a:pt x="592" y="2041"/>
                  </a:cubicBezTo>
                  <a:cubicBezTo>
                    <a:pt x="614" y="2044"/>
                    <a:pt x="635" y="2045"/>
                    <a:pt x="656" y="2045"/>
                  </a:cubicBezTo>
                  <a:cubicBezTo>
                    <a:pt x="998" y="2045"/>
                    <a:pt x="1323" y="1648"/>
                    <a:pt x="1400" y="1119"/>
                  </a:cubicBezTo>
                  <a:cubicBezTo>
                    <a:pt x="1482" y="556"/>
                    <a:pt x="1254" y="57"/>
                    <a:pt x="890" y="5"/>
                  </a:cubicBezTo>
                  <a:cubicBezTo>
                    <a:pt x="869" y="2"/>
                    <a:pt x="847" y="0"/>
                    <a:pt x="826" y="0"/>
                  </a:cubicBezTo>
                  <a:close/>
                </a:path>
              </a:pathLst>
            </a:custGeom>
            <a:solidFill>
              <a:schemeClr val="accent6"/>
            </a:solidFill>
            <a:ln>
              <a:noFill/>
            </a:ln>
          </p:spPr>
          <p:txBody>
            <a:bodyPr spcFirstLastPara="1" wrap="square" lIns="121900" tIns="121900" rIns="121900" bIns="121900" anchor="ctr" anchorCtr="0">
              <a:noAutofit/>
            </a:bodyPr>
            <a:lstStyle/>
            <a:p>
              <a:endParaRPr sz="1867">
                <a:latin typeface="+mn-lt"/>
              </a:endParaRPr>
            </a:p>
          </p:txBody>
        </p:sp>
        <p:sp>
          <p:nvSpPr>
            <p:cNvPr id="223" name="Google Shape;2205;p45"/>
            <p:cNvSpPr/>
            <p:nvPr/>
          </p:nvSpPr>
          <p:spPr>
            <a:xfrm>
              <a:off x="6410612" y="4438676"/>
              <a:ext cx="56967" cy="78139"/>
            </a:xfrm>
            <a:custGeom>
              <a:avLst/>
              <a:gdLst/>
              <a:ahLst/>
              <a:cxnLst/>
              <a:rect l="l" t="t" r="r" b="b"/>
              <a:pathLst>
                <a:path w="1609" h="2207" extrusionOk="0">
                  <a:moveTo>
                    <a:pt x="865" y="162"/>
                  </a:moveTo>
                  <a:cubicBezTo>
                    <a:pt x="882" y="162"/>
                    <a:pt x="901" y="163"/>
                    <a:pt x="918" y="165"/>
                  </a:cubicBezTo>
                  <a:cubicBezTo>
                    <a:pt x="1237" y="212"/>
                    <a:pt x="1436" y="671"/>
                    <a:pt x="1360" y="1189"/>
                  </a:cubicBezTo>
                  <a:cubicBezTo>
                    <a:pt x="1289" y="1678"/>
                    <a:pt x="996" y="2046"/>
                    <a:pt x="694" y="2046"/>
                  </a:cubicBezTo>
                  <a:cubicBezTo>
                    <a:pt x="678" y="2046"/>
                    <a:pt x="661" y="2045"/>
                    <a:pt x="644" y="2043"/>
                  </a:cubicBezTo>
                  <a:cubicBezTo>
                    <a:pt x="496" y="2021"/>
                    <a:pt x="368" y="1907"/>
                    <a:pt x="283" y="1722"/>
                  </a:cubicBezTo>
                  <a:cubicBezTo>
                    <a:pt x="194" y="1526"/>
                    <a:pt x="165" y="1276"/>
                    <a:pt x="202" y="1019"/>
                  </a:cubicBezTo>
                  <a:cubicBezTo>
                    <a:pt x="274" y="530"/>
                    <a:pt x="565" y="162"/>
                    <a:pt x="865" y="162"/>
                  </a:cubicBezTo>
                  <a:close/>
                  <a:moveTo>
                    <a:pt x="867" y="0"/>
                  </a:moveTo>
                  <a:cubicBezTo>
                    <a:pt x="484" y="0"/>
                    <a:pt x="126" y="428"/>
                    <a:pt x="43" y="996"/>
                  </a:cubicBezTo>
                  <a:cubicBezTo>
                    <a:pt x="1" y="1283"/>
                    <a:pt x="34" y="1565"/>
                    <a:pt x="137" y="1789"/>
                  </a:cubicBezTo>
                  <a:cubicBezTo>
                    <a:pt x="245" y="2025"/>
                    <a:pt x="417" y="2172"/>
                    <a:pt x="621" y="2202"/>
                  </a:cubicBezTo>
                  <a:cubicBezTo>
                    <a:pt x="645" y="2205"/>
                    <a:pt x="670" y="2207"/>
                    <a:pt x="694" y="2207"/>
                  </a:cubicBezTo>
                  <a:cubicBezTo>
                    <a:pt x="1075" y="2207"/>
                    <a:pt x="1437" y="1781"/>
                    <a:pt x="1520" y="1212"/>
                  </a:cubicBezTo>
                  <a:cubicBezTo>
                    <a:pt x="1608" y="606"/>
                    <a:pt x="1349" y="65"/>
                    <a:pt x="942" y="6"/>
                  </a:cubicBezTo>
                  <a:cubicBezTo>
                    <a:pt x="917" y="2"/>
                    <a:pt x="892" y="0"/>
                    <a:pt x="867"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224" name="Google Shape;2206;p45"/>
            <p:cNvSpPr/>
            <p:nvPr/>
          </p:nvSpPr>
          <p:spPr>
            <a:xfrm>
              <a:off x="6370958" y="4447704"/>
              <a:ext cx="52506" cy="72474"/>
            </a:xfrm>
            <a:custGeom>
              <a:avLst/>
              <a:gdLst/>
              <a:ahLst/>
              <a:cxnLst/>
              <a:rect l="l" t="t" r="r" b="b"/>
              <a:pathLst>
                <a:path w="1483" h="2047" extrusionOk="0">
                  <a:moveTo>
                    <a:pt x="826" y="1"/>
                  </a:moveTo>
                  <a:cubicBezTo>
                    <a:pt x="485" y="1"/>
                    <a:pt x="161" y="398"/>
                    <a:pt x="83" y="928"/>
                  </a:cubicBezTo>
                  <a:cubicBezTo>
                    <a:pt x="0" y="1490"/>
                    <a:pt x="230" y="1989"/>
                    <a:pt x="593" y="2042"/>
                  </a:cubicBezTo>
                  <a:cubicBezTo>
                    <a:pt x="613" y="2045"/>
                    <a:pt x="634" y="2047"/>
                    <a:pt x="655" y="2047"/>
                  </a:cubicBezTo>
                  <a:cubicBezTo>
                    <a:pt x="997" y="2047"/>
                    <a:pt x="1323" y="1651"/>
                    <a:pt x="1401" y="1120"/>
                  </a:cubicBezTo>
                  <a:cubicBezTo>
                    <a:pt x="1482" y="558"/>
                    <a:pt x="1254" y="59"/>
                    <a:pt x="890" y="6"/>
                  </a:cubicBezTo>
                  <a:cubicBezTo>
                    <a:pt x="869" y="2"/>
                    <a:pt x="848" y="1"/>
                    <a:pt x="826" y="1"/>
                  </a:cubicBezTo>
                  <a:close/>
                </a:path>
              </a:pathLst>
            </a:custGeom>
            <a:solidFill>
              <a:schemeClr val="accent6"/>
            </a:solidFill>
            <a:ln>
              <a:noFill/>
            </a:ln>
          </p:spPr>
          <p:txBody>
            <a:bodyPr spcFirstLastPara="1" wrap="square" lIns="121900" tIns="121900" rIns="121900" bIns="121900" anchor="ctr" anchorCtr="0">
              <a:noAutofit/>
            </a:bodyPr>
            <a:lstStyle/>
            <a:p>
              <a:endParaRPr sz="1867">
                <a:latin typeface="+mn-lt"/>
              </a:endParaRPr>
            </a:p>
          </p:txBody>
        </p:sp>
        <p:sp>
          <p:nvSpPr>
            <p:cNvPr id="225" name="Google Shape;2207;p45"/>
            <p:cNvSpPr/>
            <p:nvPr/>
          </p:nvSpPr>
          <p:spPr>
            <a:xfrm>
              <a:off x="6369542" y="4444871"/>
              <a:ext cx="55303" cy="78174"/>
            </a:xfrm>
            <a:custGeom>
              <a:avLst/>
              <a:gdLst/>
              <a:ahLst/>
              <a:cxnLst/>
              <a:rect l="l" t="t" r="r" b="b"/>
              <a:pathLst>
                <a:path w="1562" h="2208" extrusionOk="0">
                  <a:moveTo>
                    <a:pt x="867" y="162"/>
                  </a:moveTo>
                  <a:cubicBezTo>
                    <a:pt x="885" y="162"/>
                    <a:pt x="901" y="163"/>
                    <a:pt x="919" y="166"/>
                  </a:cubicBezTo>
                  <a:cubicBezTo>
                    <a:pt x="1066" y="187"/>
                    <a:pt x="1196" y="301"/>
                    <a:pt x="1279" y="486"/>
                  </a:cubicBezTo>
                  <a:cubicBezTo>
                    <a:pt x="1369" y="682"/>
                    <a:pt x="1398" y="931"/>
                    <a:pt x="1361" y="1188"/>
                  </a:cubicBezTo>
                  <a:cubicBezTo>
                    <a:pt x="1323" y="1445"/>
                    <a:pt x="1225" y="1676"/>
                    <a:pt x="1082" y="1839"/>
                  </a:cubicBezTo>
                  <a:cubicBezTo>
                    <a:pt x="964" y="1974"/>
                    <a:pt x="828" y="2046"/>
                    <a:pt x="698" y="2046"/>
                  </a:cubicBezTo>
                  <a:cubicBezTo>
                    <a:pt x="680" y="2046"/>
                    <a:pt x="663" y="2045"/>
                    <a:pt x="645" y="2042"/>
                  </a:cubicBezTo>
                  <a:cubicBezTo>
                    <a:pt x="496" y="2021"/>
                    <a:pt x="368" y="1907"/>
                    <a:pt x="285" y="1722"/>
                  </a:cubicBezTo>
                  <a:cubicBezTo>
                    <a:pt x="194" y="1526"/>
                    <a:pt x="165" y="1276"/>
                    <a:pt x="203" y="1020"/>
                  </a:cubicBezTo>
                  <a:cubicBezTo>
                    <a:pt x="240" y="763"/>
                    <a:pt x="339" y="531"/>
                    <a:pt x="481" y="369"/>
                  </a:cubicBezTo>
                  <a:cubicBezTo>
                    <a:pt x="600" y="234"/>
                    <a:pt x="735" y="162"/>
                    <a:pt x="867" y="162"/>
                  </a:cubicBezTo>
                  <a:close/>
                  <a:moveTo>
                    <a:pt x="865" y="1"/>
                  </a:moveTo>
                  <a:cubicBezTo>
                    <a:pt x="687" y="1"/>
                    <a:pt x="510" y="92"/>
                    <a:pt x="360" y="262"/>
                  </a:cubicBezTo>
                  <a:cubicBezTo>
                    <a:pt x="197" y="448"/>
                    <a:pt x="85" y="709"/>
                    <a:pt x="43" y="996"/>
                  </a:cubicBezTo>
                  <a:cubicBezTo>
                    <a:pt x="1" y="1284"/>
                    <a:pt x="35" y="1565"/>
                    <a:pt x="137" y="1790"/>
                  </a:cubicBezTo>
                  <a:cubicBezTo>
                    <a:pt x="245" y="2026"/>
                    <a:pt x="417" y="2172"/>
                    <a:pt x="621" y="2201"/>
                  </a:cubicBezTo>
                  <a:cubicBezTo>
                    <a:pt x="646" y="2206"/>
                    <a:pt x="672" y="2207"/>
                    <a:pt x="698" y="2207"/>
                  </a:cubicBezTo>
                  <a:cubicBezTo>
                    <a:pt x="876" y="2207"/>
                    <a:pt x="1054" y="2117"/>
                    <a:pt x="1204" y="1946"/>
                  </a:cubicBezTo>
                  <a:cubicBezTo>
                    <a:pt x="1365" y="1759"/>
                    <a:pt x="1478" y="1499"/>
                    <a:pt x="1520" y="1212"/>
                  </a:cubicBezTo>
                  <a:cubicBezTo>
                    <a:pt x="1562" y="924"/>
                    <a:pt x="1529" y="643"/>
                    <a:pt x="1426" y="418"/>
                  </a:cubicBezTo>
                  <a:cubicBezTo>
                    <a:pt x="1318" y="182"/>
                    <a:pt x="1147" y="35"/>
                    <a:pt x="942" y="6"/>
                  </a:cubicBezTo>
                  <a:cubicBezTo>
                    <a:pt x="916" y="3"/>
                    <a:pt x="891" y="1"/>
                    <a:pt x="865"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226" name="Google Shape;2208;p45"/>
            <p:cNvSpPr/>
            <p:nvPr/>
          </p:nvSpPr>
          <p:spPr>
            <a:xfrm>
              <a:off x="6330455" y="4454006"/>
              <a:ext cx="52470" cy="72439"/>
            </a:xfrm>
            <a:custGeom>
              <a:avLst/>
              <a:gdLst/>
              <a:ahLst/>
              <a:cxnLst/>
              <a:rect l="l" t="t" r="r" b="b"/>
              <a:pathLst>
                <a:path w="1482" h="2046" extrusionOk="0">
                  <a:moveTo>
                    <a:pt x="826" y="1"/>
                  </a:moveTo>
                  <a:cubicBezTo>
                    <a:pt x="485" y="1"/>
                    <a:pt x="160" y="398"/>
                    <a:pt x="82" y="927"/>
                  </a:cubicBezTo>
                  <a:cubicBezTo>
                    <a:pt x="1" y="1489"/>
                    <a:pt x="229" y="1988"/>
                    <a:pt x="593" y="2041"/>
                  </a:cubicBezTo>
                  <a:cubicBezTo>
                    <a:pt x="614" y="2044"/>
                    <a:pt x="635" y="2046"/>
                    <a:pt x="657" y="2046"/>
                  </a:cubicBezTo>
                  <a:cubicBezTo>
                    <a:pt x="997" y="2046"/>
                    <a:pt x="1323" y="1649"/>
                    <a:pt x="1400" y="1119"/>
                  </a:cubicBezTo>
                  <a:cubicBezTo>
                    <a:pt x="1482" y="557"/>
                    <a:pt x="1254" y="58"/>
                    <a:pt x="890" y="5"/>
                  </a:cubicBezTo>
                  <a:cubicBezTo>
                    <a:pt x="868" y="2"/>
                    <a:pt x="847" y="1"/>
                    <a:pt x="826" y="1"/>
                  </a:cubicBezTo>
                  <a:close/>
                </a:path>
              </a:pathLst>
            </a:custGeom>
            <a:solidFill>
              <a:schemeClr val="accent6"/>
            </a:solidFill>
            <a:ln>
              <a:noFill/>
            </a:ln>
          </p:spPr>
          <p:txBody>
            <a:bodyPr spcFirstLastPara="1" wrap="square" lIns="121900" tIns="121900" rIns="121900" bIns="121900" anchor="ctr" anchorCtr="0">
              <a:noAutofit/>
            </a:bodyPr>
            <a:lstStyle/>
            <a:p>
              <a:endParaRPr sz="1867">
                <a:latin typeface="+mn-lt"/>
              </a:endParaRPr>
            </a:p>
          </p:txBody>
        </p:sp>
        <p:sp>
          <p:nvSpPr>
            <p:cNvPr id="227" name="Google Shape;2209;p45"/>
            <p:cNvSpPr/>
            <p:nvPr/>
          </p:nvSpPr>
          <p:spPr>
            <a:xfrm>
              <a:off x="6329074" y="4451138"/>
              <a:ext cx="55303" cy="78174"/>
            </a:xfrm>
            <a:custGeom>
              <a:avLst/>
              <a:gdLst/>
              <a:ahLst/>
              <a:cxnLst/>
              <a:rect l="l" t="t" r="r" b="b"/>
              <a:pathLst>
                <a:path w="1562" h="2208" extrusionOk="0">
                  <a:moveTo>
                    <a:pt x="866" y="162"/>
                  </a:moveTo>
                  <a:cubicBezTo>
                    <a:pt x="883" y="162"/>
                    <a:pt x="901" y="163"/>
                    <a:pt x="917" y="166"/>
                  </a:cubicBezTo>
                  <a:cubicBezTo>
                    <a:pt x="1066" y="188"/>
                    <a:pt x="1194" y="302"/>
                    <a:pt x="1278" y="485"/>
                  </a:cubicBezTo>
                  <a:cubicBezTo>
                    <a:pt x="1368" y="682"/>
                    <a:pt x="1396" y="932"/>
                    <a:pt x="1359" y="1188"/>
                  </a:cubicBezTo>
                  <a:cubicBezTo>
                    <a:pt x="1322" y="1445"/>
                    <a:pt x="1223" y="1677"/>
                    <a:pt x="1080" y="1838"/>
                  </a:cubicBezTo>
                  <a:cubicBezTo>
                    <a:pt x="961" y="1974"/>
                    <a:pt x="827" y="2046"/>
                    <a:pt x="695" y="2046"/>
                  </a:cubicBezTo>
                  <a:cubicBezTo>
                    <a:pt x="678" y="2046"/>
                    <a:pt x="661" y="2044"/>
                    <a:pt x="644" y="2042"/>
                  </a:cubicBezTo>
                  <a:cubicBezTo>
                    <a:pt x="496" y="2021"/>
                    <a:pt x="367" y="1907"/>
                    <a:pt x="283" y="1722"/>
                  </a:cubicBezTo>
                  <a:cubicBezTo>
                    <a:pt x="192" y="1525"/>
                    <a:pt x="164" y="1277"/>
                    <a:pt x="202" y="1019"/>
                  </a:cubicBezTo>
                  <a:cubicBezTo>
                    <a:pt x="239" y="762"/>
                    <a:pt x="338" y="532"/>
                    <a:pt x="480" y="369"/>
                  </a:cubicBezTo>
                  <a:cubicBezTo>
                    <a:pt x="598" y="234"/>
                    <a:pt x="733" y="162"/>
                    <a:pt x="866" y="162"/>
                  </a:cubicBezTo>
                  <a:close/>
                  <a:moveTo>
                    <a:pt x="866" y="1"/>
                  </a:moveTo>
                  <a:cubicBezTo>
                    <a:pt x="687" y="1"/>
                    <a:pt x="510" y="92"/>
                    <a:pt x="359" y="263"/>
                  </a:cubicBezTo>
                  <a:cubicBezTo>
                    <a:pt x="196" y="448"/>
                    <a:pt x="84" y="709"/>
                    <a:pt x="42" y="996"/>
                  </a:cubicBezTo>
                  <a:cubicBezTo>
                    <a:pt x="0" y="1283"/>
                    <a:pt x="33" y="1565"/>
                    <a:pt x="136" y="1790"/>
                  </a:cubicBezTo>
                  <a:cubicBezTo>
                    <a:pt x="245" y="2026"/>
                    <a:pt x="416" y="2172"/>
                    <a:pt x="620" y="2202"/>
                  </a:cubicBezTo>
                  <a:cubicBezTo>
                    <a:pt x="646" y="2206"/>
                    <a:pt x="670" y="2207"/>
                    <a:pt x="696" y="2207"/>
                  </a:cubicBezTo>
                  <a:cubicBezTo>
                    <a:pt x="875" y="2207"/>
                    <a:pt x="1052" y="2116"/>
                    <a:pt x="1202" y="1945"/>
                  </a:cubicBezTo>
                  <a:cubicBezTo>
                    <a:pt x="1365" y="1759"/>
                    <a:pt x="1478" y="1499"/>
                    <a:pt x="1518" y="1213"/>
                  </a:cubicBezTo>
                  <a:cubicBezTo>
                    <a:pt x="1561" y="925"/>
                    <a:pt x="1528" y="644"/>
                    <a:pt x="1424" y="419"/>
                  </a:cubicBezTo>
                  <a:cubicBezTo>
                    <a:pt x="1316" y="182"/>
                    <a:pt x="1145" y="36"/>
                    <a:pt x="940" y="6"/>
                  </a:cubicBezTo>
                  <a:cubicBezTo>
                    <a:pt x="915" y="3"/>
                    <a:pt x="890" y="1"/>
                    <a:pt x="866"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228" name="Google Shape;2210;p45"/>
            <p:cNvSpPr/>
            <p:nvPr/>
          </p:nvSpPr>
          <p:spPr>
            <a:xfrm>
              <a:off x="6301387" y="4475249"/>
              <a:ext cx="42415" cy="58560"/>
            </a:xfrm>
            <a:custGeom>
              <a:avLst/>
              <a:gdLst/>
              <a:ahLst/>
              <a:cxnLst/>
              <a:rect l="l" t="t" r="r" b="b"/>
              <a:pathLst>
                <a:path w="1198" h="1654" extrusionOk="0">
                  <a:moveTo>
                    <a:pt x="668" y="1"/>
                  </a:moveTo>
                  <a:cubicBezTo>
                    <a:pt x="393" y="1"/>
                    <a:pt x="130" y="322"/>
                    <a:pt x="67" y="749"/>
                  </a:cubicBezTo>
                  <a:cubicBezTo>
                    <a:pt x="1" y="1203"/>
                    <a:pt x="186" y="1606"/>
                    <a:pt x="480" y="1649"/>
                  </a:cubicBezTo>
                  <a:cubicBezTo>
                    <a:pt x="497" y="1652"/>
                    <a:pt x="514" y="1653"/>
                    <a:pt x="531" y="1653"/>
                  </a:cubicBezTo>
                  <a:cubicBezTo>
                    <a:pt x="806" y="1653"/>
                    <a:pt x="1069" y="1332"/>
                    <a:pt x="1131" y="905"/>
                  </a:cubicBezTo>
                  <a:cubicBezTo>
                    <a:pt x="1198" y="450"/>
                    <a:pt x="1014" y="48"/>
                    <a:pt x="720" y="5"/>
                  </a:cubicBezTo>
                  <a:cubicBezTo>
                    <a:pt x="702" y="2"/>
                    <a:pt x="685" y="1"/>
                    <a:pt x="668" y="1"/>
                  </a:cubicBezTo>
                  <a:close/>
                </a:path>
              </a:pathLst>
            </a:custGeom>
            <a:solidFill>
              <a:schemeClr val="accent6"/>
            </a:solidFill>
            <a:ln>
              <a:noFill/>
            </a:ln>
          </p:spPr>
          <p:txBody>
            <a:bodyPr spcFirstLastPara="1" wrap="square" lIns="121900" tIns="121900" rIns="121900" bIns="121900" anchor="ctr" anchorCtr="0">
              <a:noAutofit/>
            </a:bodyPr>
            <a:lstStyle/>
            <a:p>
              <a:endParaRPr sz="1867">
                <a:latin typeface="+mn-lt"/>
              </a:endParaRPr>
            </a:p>
          </p:txBody>
        </p:sp>
        <p:sp>
          <p:nvSpPr>
            <p:cNvPr id="229" name="Google Shape;2211;p45"/>
            <p:cNvSpPr/>
            <p:nvPr/>
          </p:nvSpPr>
          <p:spPr>
            <a:xfrm>
              <a:off x="6298306" y="4472417"/>
              <a:ext cx="47195" cy="64225"/>
            </a:xfrm>
            <a:custGeom>
              <a:avLst/>
              <a:gdLst/>
              <a:ahLst/>
              <a:cxnLst/>
              <a:rect l="l" t="t" r="r" b="b"/>
              <a:pathLst>
                <a:path w="1333" h="1814" extrusionOk="0">
                  <a:moveTo>
                    <a:pt x="757" y="161"/>
                  </a:moveTo>
                  <a:cubicBezTo>
                    <a:pt x="769" y="161"/>
                    <a:pt x="782" y="163"/>
                    <a:pt x="795" y="164"/>
                  </a:cubicBezTo>
                  <a:cubicBezTo>
                    <a:pt x="909" y="181"/>
                    <a:pt x="1009" y="270"/>
                    <a:pt x="1074" y="414"/>
                  </a:cubicBezTo>
                  <a:cubicBezTo>
                    <a:pt x="1146" y="570"/>
                    <a:pt x="1169" y="769"/>
                    <a:pt x="1139" y="973"/>
                  </a:cubicBezTo>
                  <a:cubicBezTo>
                    <a:pt x="1109" y="1178"/>
                    <a:pt x="1030" y="1361"/>
                    <a:pt x="917" y="1490"/>
                  </a:cubicBezTo>
                  <a:cubicBezTo>
                    <a:pt x="825" y="1596"/>
                    <a:pt x="721" y="1652"/>
                    <a:pt x="618" y="1652"/>
                  </a:cubicBezTo>
                  <a:cubicBezTo>
                    <a:pt x="605" y="1652"/>
                    <a:pt x="592" y="1651"/>
                    <a:pt x="579" y="1649"/>
                  </a:cubicBezTo>
                  <a:cubicBezTo>
                    <a:pt x="333" y="1613"/>
                    <a:pt x="175" y="1243"/>
                    <a:pt x="234" y="841"/>
                  </a:cubicBezTo>
                  <a:cubicBezTo>
                    <a:pt x="290" y="459"/>
                    <a:pt x="524" y="161"/>
                    <a:pt x="757" y="161"/>
                  </a:cubicBezTo>
                  <a:close/>
                  <a:moveTo>
                    <a:pt x="757" y="0"/>
                  </a:moveTo>
                  <a:cubicBezTo>
                    <a:pt x="440" y="0"/>
                    <a:pt x="145" y="342"/>
                    <a:pt x="75" y="817"/>
                  </a:cubicBezTo>
                  <a:cubicBezTo>
                    <a:pt x="0" y="1323"/>
                    <a:pt x="212" y="1759"/>
                    <a:pt x="555" y="1809"/>
                  </a:cubicBezTo>
                  <a:cubicBezTo>
                    <a:pt x="576" y="1812"/>
                    <a:pt x="597" y="1813"/>
                    <a:pt x="619" y="1813"/>
                  </a:cubicBezTo>
                  <a:cubicBezTo>
                    <a:pt x="767" y="1813"/>
                    <a:pt x="915" y="1739"/>
                    <a:pt x="1038" y="1597"/>
                  </a:cubicBezTo>
                  <a:cubicBezTo>
                    <a:pt x="1172" y="1444"/>
                    <a:pt x="1264" y="1230"/>
                    <a:pt x="1299" y="997"/>
                  </a:cubicBezTo>
                  <a:cubicBezTo>
                    <a:pt x="1332" y="762"/>
                    <a:pt x="1306" y="530"/>
                    <a:pt x="1221" y="346"/>
                  </a:cubicBezTo>
                  <a:cubicBezTo>
                    <a:pt x="1131" y="151"/>
                    <a:pt x="988" y="30"/>
                    <a:pt x="818" y="4"/>
                  </a:cubicBezTo>
                  <a:cubicBezTo>
                    <a:pt x="798" y="1"/>
                    <a:pt x="777" y="0"/>
                    <a:pt x="757"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230" name="Google Shape;2212;p45"/>
            <p:cNvSpPr/>
            <p:nvPr/>
          </p:nvSpPr>
          <p:spPr>
            <a:xfrm>
              <a:off x="5895039" y="4441543"/>
              <a:ext cx="52506" cy="72439"/>
            </a:xfrm>
            <a:custGeom>
              <a:avLst/>
              <a:gdLst/>
              <a:ahLst/>
              <a:cxnLst/>
              <a:rect l="l" t="t" r="r" b="b"/>
              <a:pathLst>
                <a:path w="1483" h="2046" extrusionOk="0">
                  <a:moveTo>
                    <a:pt x="657" y="0"/>
                  </a:moveTo>
                  <a:cubicBezTo>
                    <a:pt x="636" y="0"/>
                    <a:pt x="614" y="2"/>
                    <a:pt x="593" y="5"/>
                  </a:cubicBezTo>
                  <a:cubicBezTo>
                    <a:pt x="229" y="57"/>
                    <a:pt x="1" y="556"/>
                    <a:pt x="82" y="1119"/>
                  </a:cubicBezTo>
                  <a:cubicBezTo>
                    <a:pt x="160" y="1648"/>
                    <a:pt x="485" y="2045"/>
                    <a:pt x="827" y="2045"/>
                  </a:cubicBezTo>
                  <a:cubicBezTo>
                    <a:pt x="848" y="2045"/>
                    <a:pt x="869" y="2044"/>
                    <a:pt x="891" y="2041"/>
                  </a:cubicBezTo>
                  <a:cubicBezTo>
                    <a:pt x="1254" y="1988"/>
                    <a:pt x="1483" y="1489"/>
                    <a:pt x="1400" y="926"/>
                  </a:cubicBezTo>
                  <a:cubicBezTo>
                    <a:pt x="1324" y="397"/>
                    <a:pt x="998" y="0"/>
                    <a:pt x="657" y="0"/>
                  </a:cubicBezTo>
                  <a:close/>
                </a:path>
              </a:pathLst>
            </a:custGeom>
            <a:solidFill>
              <a:schemeClr val="accent6"/>
            </a:solidFill>
            <a:ln>
              <a:noFill/>
            </a:ln>
          </p:spPr>
          <p:txBody>
            <a:bodyPr spcFirstLastPara="1" wrap="square" lIns="121900" tIns="121900" rIns="121900" bIns="121900" anchor="ctr" anchorCtr="0">
              <a:noAutofit/>
            </a:bodyPr>
            <a:lstStyle/>
            <a:p>
              <a:endParaRPr sz="1867">
                <a:latin typeface="+mn-lt"/>
              </a:endParaRPr>
            </a:p>
          </p:txBody>
        </p:sp>
        <p:sp>
          <p:nvSpPr>
            <p:cNvPr id="231" name="Google Shape;2213;p45"/>
            <p:cNvSpPr/>
            <p:nvPr/>
          </p:nvSpPr>
          <p:spPr>
            <a:xfrm>
              <a:off x="5891994" y="4438676"/>
              <a:ext cx="58595" cy="78139"/>
            </a:xfrm>
            <a:custGeom>
              <a:avLst/>
              <a:gdLst/>
              <a:ahLst/>
              <a:cxnLst/>
              <a:rect l="l" t="t" r="r" b="b"/>
              <a:pathLst>
                <a:path w="1655" h="2207" extrusionOk="0">
                  <a:moveTo>
                    <a:pt x="741" y="162"/>
                  </a:moveTo>
                  <a:cubicBezTo>
                    <a:pt x="1042" y="162"/>
                    <a:pt x="1334" y="529"/>
                    <a:pt x="1407" y="1019"/>
                  </a:cubicBezTo>
                  <a:cubicBezTo>
                    <a:pt x="1483" y="1537"/>
                    <a:pt x="1284" y="1995"/>
                    <a:pt x="965" y="2043"/>
                  </a:cubicBezTo>
                  <a:cubicBezTo>
                    <a:pt x="948" y="2045"/>
                    <a:pt x="931" y="2046"/>
                    <a:pt x="915" y="2046"/>
                  </a:cubicBezTo>
                  <a:cubicBezTo>
                    <a:pt x="613" y="2046"/>
                    <a:pt x="320" y="1678"/>
                    <a:pt x="249" y="1189"/>
                  </a:cubicBezTo>
                  <a:cubicBezTo>
                    <a:pt x="173" y="671"/>
                    <a:pt x="372" y="212"/>
                    <a:pt x="691" y="165"/>
                  </a:cubicBezTo>
                  <a:cubicBezTo>
                    <a:pt x="707" y="163"/>
                    <a:pt x="724" y="162"/>
                    <a:pt x="741" y="162"/>
                  </a:cubicBezTo>
                  <a:close/>
                  <a:moveTo>
                    <a:pt x="743" y="0"/>
                  </a:moveTo>
                  <a:cubicBezTo>
                    <a:pt x="718" y="0"/>
                    <a:pt x="692" y="2"/>
                    <a:pt x="667" y="6"/>
                  </a:cubicBezTo>
                  <a:cubicBezTo>
                    <a:pt x="260" y="65"/>
                    <a:pt x="1" y="606"/>
                    <a:pt x="89" y="1212"/>
                  </a:cubicBezTo>
                  <a:cubicBezTo>
                    <a:pt x="172" y="1781"/>
                    <a:pt x="534" y="2207"/>
                    <a:pt x="915" y="2207"/>
                  </a:cubicBezTo>
                  <a:cubicBezTo>
                    <a:pt x="938" y="2207"/>
                    <a:pt x="963" y="2205"/>
                    <a:pt x="988" y="2202"/>
                  </a:cubicBezTo>
                  <a:cubicBezTo>
                    <a:pt x="1396" y="2143"/>
                    <a:pt x="1655" y="1602"/>
                    <a:pt x="1567" y="996"/>
                  </a:cubicBezTo>
                  <a:cubicBezTo>
                    <a:pt x="1484" y="428"/>
                    <a:pt x="1127" y="0"/>
                    <a:pt x="743"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232" name="Google Shape;2214;p45"/>
            <p:cNvSpPr/>
            <p:nvPr/>
          </p:nvSpPr>
          <p:spPr>
            <a:xfrm>
              <a:off x="5936109" y="4447704"/>
              <a:ext cx="52506" cy="72474"/>
            </a:xfrm>
            <a:custGeom>
              <a:avLst/>
              <a:gdLst/>
              <a:ahLst/>
              <a:cxnLst/>
              <a:rect l="l" t="t" r="r" b="b"/>
              <a:pathLst>
                <a:path w="1483" h="2047" extrusionOk="0">
                  <a:moveTo>
                    <a:pt x="657" y="1"/>
                  </a:moveTo>
                  <a:cubicBezTo>
                    <a:pt x="635" y="1"/>
                    <a:pt x="614" y="2"/>
                    <a:pt x="593" y="6"/>
                  </a:cubicBezTo>
                  <a:cubicBezTo>
                    <a:pt x="229" y="59"/>
                    <a:pt x="1" y="558"/>
                    <a:pt x="82" y="1120"/>
                  </a:cubicBezTo>
                  <a:cubicBezTo>
                    <a:pt x="160" y="1651"/>
                    <a:pt x="486" y="2047"/>
                    <a:pt x="827" y="2047"/>
                  </a:cubicBezTo>
                  <a:cubicBezTo>
                    <a:pt x="848" y="2047"/>
                    <a:pt x="869" y="2045"/>
                    <a:pt x="889" y="2042"/>
                  </a:cubicBezTo>
                  <a:cubicBezTo>
                    <a:pt x="1254" y="1989"/>
                    <a:pt x="1483" y="1490"/>
                    <a:pt x="1400" y="928"/>
                  </a:cubicBezTo>
                  <a:cubicBezTo>
                    <a:pt x="1322" y="398"/>
                    <a:pt x="998" y="1"/>
                    <a:pt x="657" y="1"/>
                  </a:cubicBezTo>
                  <a:close/>
                </a:path>
              </a:pathLst>
            </a:custGeom>
            <a:solidFill>
              <a:schemeClr val="accent6"/>
            </a:solidFill>
            <a:ln>
              <a:noFill/>
            </a:ln>
          </p:spPr>
          <p:txBody>
            <a:bodyPr spcFirstLastPara="1" wrap="square" lIns="121900" tIns="121900" rIns="121900" bIns="121900" anchor="ctr" anchorCtr="0">
              <a:noAutofit/>
            </a:bodyPr>
            <a:lstStyle/>
            <a:p>
              <a:endParaRPr sz="1867">
                <a:latin typeface="+mn-lt"/>
              </a:endParaRPr>
            </a:p>
          </p:txBody>
        </p:sp>
        <p:sp>
          <p:nvSpPr>
            <p:cNvPr id="233" name="Google Shape;2215;p45"/>
            <p:cNvSpPr/>
            <p:nvPr/>
          </p:nvSpPr>
          <p:spPr>
            <a:xfrm>
              <a:off x="5934728" y="4444871"/>
              <a:ext cx="55303" cy="78174"/>
            </a:xfrm>
            <a:custGeom>
              <a:avLst/>
              <a:gdLst/>
              <a:ahLst/>
              <a:cxnLst/>
              <a:rect l="l" t="t" r="r" b="b"/>
              <a:pathLst>
                <a:path w="1562" h="2208" extrusionOk="0">
                  <a:moveTo>
                    <a:pt x="696" y="161"/>
                  </a:moveTo>
                  <a:cubicBezTo>
                    <a:pt x="997" y="161"/>
                    <a:pt x="1288" y="530"/>
                    <a:pt x="1359" y="1020"/>
                  </a:cubicBezTo>
                  <a:cubicBezTo>
                    <a:pt x="1397" y="1276"/>
                    <a:pt x="1368" y="1526"/>
                    <a:pt x="1277" y="1722"/>
                  </a:cubicBezTo>
                  <a:cubicBezTo>
                    <a:pt x="1194" y="1907"/>
                    <a:pt x="1066" y="2021"/>
                    <a:pt x="917" y="2042"/>
                  </a:cubicBezTo>
                  <a:cubicBezTo>
                    <a:pt x="900" y="2045"/>
                    <a:pt x="883" y="2046"/>
                    <a:pt x="866" y="2046"/>
                  </a:cubicBezTo>
                  <a:cubicBezTo>
                    <a:pt x="736" y="2046"/>
                    <a:pt x="599" y="1975"/>
                    <a:pt x="481" y="1839"/>
                  </a:cubicBezTo>
                  <a:cubicBezTo>
                    <a:pt x="337" y="1676"/>
                    <a:pt x="239" y="1445"/>
                    <a:pt x="201" y="1188"/>
                  </a:cubicBezTo>
                  <a:cubicBezTo>
                    <a:pt x="164" y="931"/>
                    <a:pt x="193" y="682"/>
                    <a:pt x="283" y="486"/>
                  </a:cubicBezTo>
                  <a:cubicBezTo>
                    <a:pt x="367" y="301"/>
                    <a:pt x="496" y="187"/>
                    <a:pt x="643" y="166"/>
                  </a:cubicBezTo>
                  <a:cubicBezTo>
                    <a:pt x="661" y="163"/>
                    <a:pt x="678" y="161"/>
                    <a:pt x="696" y="161"/>
                  </a:cubicBezTo>
                  <a:close/>
                  <a:moveTo>
                    <a:pt x="696" y="1"/>
                  </a:moveTo>
                  <a:cubicBezTo>
                    <a:pt x="671" y="1"/>
                    <a:pt x="646" y="3"/>
                    <a:pt x="620" y="6"/>
                  </a:cubicBezTo>
                  <a:cubicBezTo>
                    <a:pt x="415" y="35"/>
                    <a:pt x="244" y="182"/>
                    <a:pt x="136" y="418"/>
                  </a:cubicBezTo>
                  <a:cubicBezTo>
                    <a:pt x="33" y="643"/>
                    <a:pt x="0" y="924"/>
                    <a:pt x="42" y="1212"/>
                  </a:cubicBezTo>
                  <a:cubicBezTo>
                    <a:pt x="84" y="1499"/>
                    <a:pt x="196" y="1759"/>
                    <a:pt x="358" y="1946"/>
                  </a:cubicBezTo>
                  <a:cubicBezTo>
                    <a:pt x="508" y="2117"/>
                    <a:pt x="686" y="2207"/>
                    <a:pt x="864" y="2207"/>
                  </a:cubicBezTo>
                  <a:cubicBezTo>
                    <a:pt x="890" y="2207"/>
                    <a:pt x="916" y="2206"/>
                    <a:pt x="941" y="2201"/>
                  </a:cubicBezTo>
                  <a:cubicBezTo>
                    <a:pt x="1145" y="2172"/>
                    <a:pt x="1316" y="2026"/>
                    <a:pt x="1425" y="1790"/>
                  </a:cubicBezTo>
                  <a:cubicBezTo>
                    <a:pt x="1527" y="1565"/>
                    <a:pt x="1561" y="1283"/>
                    <a:pt x="1519" y="996"/>
                  </a:cubicBezTo>
                  <a:cubicBezTo>
                    <a:pt x="1436" y="428"/>
                    <a:pt x="1079" y="1"/>
                    <a:pt x="696"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234" name="Google Shape;2216;p45"/>
            <p:cNvSpPr/>
            <p:nvPr/>
          </p:nvSpPr>
          <p:spPr>
            <a:xfrm>
              <a:off x="5976613" y="4454006"/>
              <a:ext cx="52506" cy="72439"/>
            </a:xfrm>
            <a:custGeom>
              <a:avLst/>
              <a:gdLst/>
              <a:ahLst/>
              <a:cxnLst/>
              <a:rect l="l" t="t" r="r" b="b"/>
              <a:pathLst>
                <a:path w="1483" h="2046" extrusionOk="0">
                  <a:moveTo>
                    <a:pt x="657" y="1"/>
                  </a:moveTo>
                  <a:cubicBezTo>
                    <a:pt x="636" y="1"/>
                    <a:pt x="615" y="2"/>
                    <a:pt x="593" y="5"/>
                  </a:cubicBezTo>
                  <a:cubicBezTo>
                    <a:pt x="229" y="58"/>
                    <a:pt x="0" y="557"/>
                    <a:pt x="83" y="1119"/>
                  </a:cubicBezTo>
                  <a:cubicBezTo>
                    <a:pt x="161" y="1649"/>
                    <a:pt x="485" y="2046"/>
                    <a:pt x="826" y="2046"/>
                  </a:cubicBezTo>
                  <a:cubicBezTo>
                    <a:pt x="847" y="2046"/>
                    <a:pt x="869" y="2044"/>
                    <a:pt x="890" y="2041"/>
                  </a:cubicBezTo>
                  <a:cubicBezTo>
                    <a:pt x="1254" y="1988"/>
                    <a:pt x="1482" y="1489"/>
                    <a:pt x="1401" y="927"/>
                  </a:cubicBezTo>
                  <a:cubicBezTo>
                    <a:pt x="1323" y="398"/>
                    <a:pt x="998" y="1"/>
                    <a:pt x="657" y="1"/>
                  </a:cubicBezTo>
                  <a:close/>
                </a:path>
              </a:pathLst>
            </a:custGeom>
            <a:solidFill>
              <a:schemeClr val="accent6"/>
            </a:solidFill>
            <a:ln>
              <a:noFill/>
            </a:ln>
          </p:spPr>
          <p:txBody>
            <a:bodyPr spcFirstLastPara="1" wrap="square" lIns="121900" tIns="121900" rIns="121900" bIns="121900" anchor="ctr" anchorCtr="0">
              <a:noAutofit/>
            </a:bodyPr>
            <a:lstStyle/>
            <a:p>
              <a:endParaRPr sz="1867">
                <a:latin typeface="+mn-lt"/>
              </a:endParaRPr>
            </a:p>
          </p:txBody>
        </p:sp>
        <p:sp>
          <p:nvSpPr>
            <p:cNvPr id="235" name="Google Shape;2217;p45"/>
            <p:cNvSpPr/>
            <p:nvPr/>
          </p:nvSpPr>
          <p:spPr>
            <a:xfrm>
              <a:off x="5975196" y="4451138"/>
              <a:ext cx="55303" cy="78174"/>
            </a:xfrm>
            <a:custGeom>
              <a:avLst/>
              <a:gdLst/>
              <a:ahLst/>
              <a:cxnLst/>
              <a:rect l="l" t="t" r="r" b="b"/>
              <a:pathLst>
                <a:path w="1562" h="2208" extrusionOk="0">
                  <a:moveTo>
                    <a:pt x="696" y="162"/>
                  </a:moveTo>
                  <a:cubicBezTo>
                    <a:pt x="829" y="162"/>
                    <a:pt x="964" y="234"/>
                    <a:pt x="1082" y="369"/>
                  </a:cubicBezTo>
                  <a:cubicBezTo>
                    <a:pt x="1224" y="532"/>
                    <a:pt x="1323" y="762"/>
                    <a:pt x="1360" y="1019"/>
                  </a:cubicBezTo>
                  <a:cubicBezTo>
                    <a:pt x="1398" y="1277"/>
                    <a:pt x="1369" y="1525"/>
                    <a:pt x="1279" y="1722"/>
                  </a:cubicBezTo>
                  <a:cubicBezTo>
                    <a:pt x="1195" y="1907"/>
                    <a:pt x="1066" y="2021"/>
                    <a:pt x="918" y="2042"/>
                  </a:cubicBezTo>
                  <a:cubicBezTo>
                    <a:pt x="901" y="2045"/>
                    <a:pt x="884" y="2046"/>
                    <a:pt x="866" y="2046"/>
                  </a:cubicBezTo>
                  <a:cubicBezTo>
                    <a:pt x="736" y="2046"/>
                    <a:pt x="600" y="1974"/>
                    <a:pt x="481" y="1838"/>
                  </a:cubicBezTo>
                  <a:cubicBezTo>
                    <a:pt x="339" y="1677"/>
                    <a:pt x="240" y="1445"/>
                    <a:pt x="203" y="1188"/>
                  </a:cubicBezTo>
                  <a:cubicBezTo>
                    <a:pt x="166" y="932"/>
                    <a:pt x="194" y="682"/>
                    <a:pt x="284" y="485"/>
                  </a:cubicBezTo>
                  <a:cubicBezTo>
                    <a:pt x="368" y="302"/>
                    <a:pt x="496" y="188"/>
                    <a:pt x="645" y="166"/>
                  </a:cubicBezTo>
                  <a:cubicBezTo>
                    <a:pt x="661" y="163"/>
                    <a:pt x="679" y="162"/>
                    <a:pt x="696" y="162"/>
                  </a:cubicBezTo>
                  <a:close/>
                  <a:moveTo>
                    <a:pt x="697" y="1"/>
                  </a:moveTo>
                  <a:cubicBezTo>
                    <a:pt x="672" y="1"/>
                    <a:pt x="647" y="3"/>
                    <a:pt x="622" y="6"/>
                  </a:cubicBezTo>
                  <a:cubicBezTo>
                    <a:pt x="417" y="36"/>
                    <a:pt x="245" y="182"/>
                    <a:pt x="138" y="419"/>
                  </a:cubicBezTo>
                  <a:cubicBezTo>
                    <a:pt x="34" y="643"/>
                    <a:pt x="1" y="925"/>
                    <a:pt x="44" y="1213"/>
                  </a:cubicBezTo>
                  <a:cubicBezTo>
                    <a:pt x="84" y="1499"/>
                    <a:pt x="197" y="1759"/>
                    <a:pt x="360" y="1945"/>
                  </a:cubicBezTo>
                  <a:cubicBezTo>
                    <a:pt x="510" y="2116"/>
                    <a:pt x="687" y="2207"/>
                    <a:pt x="866" y="2207"/>
                  </a:cubicBezTo>
                  <a:cubicBezTo>
                    <a:pt x="892" y="2207"/>
                    <a:pt x="916" y="2206"/>
                    <a:pt x="942" y="2202"/>
                  </a:cubicBezTo>
                  <a:cubicBezTo>
                    <a:pt x="1146" y="2172"/>
                    <a:pt x="1317" y="2026"/>
                    <a:pt x="1426" y="1790"/>
                  </a:cubicBezTo>
                  <a:cubicBezTo>
                    <a:pt x="1529" y="1565"/>
                    <a:pt x="1562" y="1283"/>
                    <a:pt x="1520" y="996"/>
                  </a:cubicBezTo>
                  <a:cubicBezTo>
                    <a:pt x="1478" y="709"/>
                    <a:pt x="1366" y="448"/>
                    <a:pt x="1203" y="263"/>
                  </a:cubicBezTo>
                  <a:cubicBezTo>
                    <a:pt x="1052" y="91"/>
                    <a:pt x="875" y="1"/>
                    <a:pt x="697"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236" name="Google Shape;2218;p45"/>
            <p:cNvSpPr/>
            <p:nvPr/>
          </p:nvSpPr>
          <p:spPr>
            <a:xfrm>
              <a:off x="6015736" y="4475249"/>
              <a:ext cx="42415" cy="58560"/>
            </a:xfrm>
            <a:custGeom>
              <a:avLst/>
              <a:gdLst/>
              <a:ahLst/>
              <a:cxnLst/>
              <a:rect l="l" t="t" r="r" b="b"/>
              <a:pathLst>
                <a:path w="1198" h="1654" extrusionOk="0">
                  <a:moveTo>
                    <a:pt x="531" y="1"/>
                  </a:moveTo>
                  <a:cubicBezTo>
                    <a:pt x="514" y="1"/>
                    <a:pt x="497" y="2"/>
                    <a:pt x="480" y="5"/>
                  </a:cubicBezTo>
                  <a:cubicBezTo>
                    <a:pt x="185" y="48"/>
                    <a:pt x="0" y="450"/>
                    <a:pt x="68" y="905"/>
                  </a:cubicBezTo>
                  <a:cubicBezTo>
                    <a:pt x="130" y="1332"/>
                    <a:pt x="393" y="1653"/>
                    <a:pt x="668" y="1653"/>
                  </a:cubicBezTo>
                  <a:cubicBezTo>
                    <a:pt x="685" y="1653"/>
                    <a:pt x="702" y="1652"/>
                    <a:pt x="719" y="1649"/>
                  </a:cubicBezTo>
                  <a:cubicBezTo>
                    <a:pt x="1013" y="1606"/>
                    <a:pt x="1197" y="1203"/>
                    <a:pt x="1131" y="749"/>
                  </a:cubicBezTo>
                  <a:cubicBezTo>
                    <a:pt x="1069" y="322"/>
                    <a:pt x="806" y="1"/>
                    <a:pt x="531" y="1"/>
                  </a:cubicBezTo>
                  <a:close/>
                </a:path>
              </a:pathLst>
            </a:custGeom>
            <a:solidFill>
              <a:schemeClr val="accent6"/>
            </a:solidFill>
            <a:ln>
              <a:noFill/>
            </a:ln>
          </p:spPr>
          <p:txBody>
            <a:bodyPr spcFirstLastPara="1" wrap="square" lIns="121900" tIns="121900" rIns="121900" bIns="121900" anchor="ctr" anchorCtr="0">
              <a:noAutofit/>
            </a:bodyPr>
            <a:lstStyle/>
            <a:p>
              <a:endParaRPr sz="1867">
                <a:latin typeface="+mn-lt"/>
              </a:endParaRPr>
            </a:p>
          </p:txBody>
        </p:sp>
        <p:sp>
          <p:nvSpPr>
            <p:cNvPr id="237" name="Google Shape;2219;p45"/>
            <p:cNvSpPr/>
            <p:nvPr/>
          </p:nvSpPr>
          <p:spPr>
            <a:xfrm>
              <a:off x="6012691" y="4472382"/>
              <a:ext cx="48540" cy="64260"/>
            </a:xfrm>
            <a:custGeom>
              <a:avLst/>
              <a:gdLst/>
              <a:ahLst/>
              <a:cxnLst/>
              <a:rect l="l" t="t" r="r" b="b"/>
              <a:pathLst>
                <a:path w="1371" h="1815" extrusionOk="0">
                  <a:moveTo>
                    <a:pt x="617" y="162"/>
                  </a:moveTo>
                  <a:cubicBezTo>
                    <a:pt x="718" y="162"/>
                    <a:pt x="824" y="219"/>
                    <a:pt x="916" y="324"/>
                  </a:cubicBezTo>
                  <a:cubicBezTo>
                    <a:pt x="1028" y="453"/>
                    <a:pt x="1108" y="637"/>
                    <a:pt x="1138" y="842"/>
                  </a:cubicBezTo>
                  <a:cubicBezTo>
                    <a:pt x="1196" y="1244"/>
                    <a:pt x="1039" y="1614"/>
                    <a:pt x="794" y="1650"/>
                  </a:cubicBezTo>
                  <a:cubicBezTo>
                    <a:pt x="780" y="1652"/>
                    <a:pt x="766" y="1653"/>
                    <a:pt x="753" y="1653"/>
                  </a:cubicBezTo>
                  <a:cubicBezTo>
                    <a:pt x="651" y="1653"/>
                    <a:pt x="546" y="1596"/>
                    <a:pt x="454" y="1491"/>
                  </a:cubicBezTo>
                  <a:cubicBezTo>
                    <a:pt x="341" y="1362"/>
                    <a:pt x="263" y="1178"/>
                    <a:pt x="233" y="974"/>
                  </a:cubicBezTo>
                  <a:cubicBezTo>
                    <a:pt x="174" y="571"/>
                    <a:pt x="332" y="201"/>
                    <a:pt x="577" y="165"/>
                  </a:cubicBezTo>
                  <a:cubicBezTo>
                    <a:pt x="590" y="164"/>
                    <a:pt x="603" y="162"/>
                    <a:pt x="617" y="162"/>
                  </a:cubicBezTo>
                  <a:close/>
                  <a:moveTo>
                    <a:pt x="617" y="1"/>
                  </a:moveTo>
                  <a:cubicBezTo>
                    <a:pt x="596" y="1"/>
                    <a:pt x="575" y="2"/>
                    <a:pt x="554" y="5"/>
                  </a:cubicBezTo>
                  <a:cubicBezTo>
                    <a:pt x="211" y="55"/>
                    <a:pt x="0" y="492"/>
                    <a:pt x="73" y="998"/>
                  </a:cubicBezTo>
                  <a:cubicBezTo>
                    <a:pt x="107" y="1231"/>
                    <a:pt x="200" y="1445"/>
                    <a:pt x="333" y="1598"/>
                  </a:cubicBezTo>
                  <a:cubicBezTo>
                    <a:pt x="457" y="1740"/>
                    <a:pt x="604" y="1814"/>
                    <a:pt x="753" y="1814"/>
                  </a:cubicBezTo>
                  <a:cubicBezTo>
                    <a:pt x="775" y="1814"/>
                    <a:pt x="796" y="1813"/>
                    <a:pt x="817" y="1810"/>
                  </a:cubicBezTo>
                  <a:cubicBezTo>
                    <a:pt x="1160" y="1760"/>
                    <a:pt x="1370" y="1324"/>
                    <a:pt x="1297" y="818"/>
                  </a:cubicBezTo>
                  <a:cubicBezTo>
                    <a:pt x="1262" y="583"/>
                    <a:pt x="1170" y="371"/>
                    <a:pt x="1037" y="218"/>
                  </a:cubicBezTo>
                  <a:cubicBezTo>
                    <a:pt x="913" y="76"/>
                    <a:pt x="766" y="1"/>
                    <a:pt x="617"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238" name="Google Shape;2220;p45"/>
            <p:cNvSpPr/>
            <p:nvPr/>
          </p:nvSpPr>
          <p:spPr>
            <a:xfrm>
              <a:off x="6055956" y="3367234"/>
              <a:ext cx="50629" cy="14445"/>
            </a:xfrm>
            <a:custGeom>
              <a:avLst/>
              <a:gdLst/>
              <a:ahLst/>
              <a:cxnLst/>
              <a:rect l="l" t="t" r="r" b="b"/>
              <a:pathLst>
                <a:path w="1430" h="408" extrusionOk="0">
                  <a:moveTo>
                    <a:pt x="94" y="0"/>
                  </a:moveTo>
                  <a:cubicBezTo>
                    <a:pt x="64" y="0"/>
                    <a:pt x="36" y="17"/>
                    <a:pt x="22" y="45"/>
                  </a:cubicBezTo>
                  <a:cubicBezTo>
                    <a:pt x="1" y="84"/>
                    <a:pt x="17" y="133"/>
                    <a:pt x="57" y="153"/>
                  </a:cubicBezTo>
                  <a:cubicBezTo>
                    <a:pt x="479" y="365"/>
                    <a:pt x="858" y="408"/>
                    <a:pt x="1097" y="408"/>
                  </a:cubicBezTo>
                  <a:cubicBezTo>
                    <a:pt x="1252" y="408"/>
                    <a:pt x="1348" y="389"/>
                    <a:pt x="1357" y="388"/>
                  </a:cubicBezTo>
                  <a:cubicBezTo>
                    <a:pt x="1401" y="379"/>
                    <a:pt x="1429" y="337"/>
                    <a:pt x="1421" y="293"/>
                  </a:cubicBezTo>
                  <a:cubicBezTo>
                    <a:pt x="1413" y="254"/>
                    <a:pt x="1377" y="228"/>
                    <a:pt x="1339" y="228"/>
                  </a:cubicBezTo>
                  <a:cubicBezTo>
                    <a:pt x="1335" y="228"/>
                    <a:pt x="1330" y="228"/>
                    <a:pt x="1326" y="229"/>
                  </a:cubicBezTo>
                  <a:cubicBezTo>
                    <a:pt x="1323" y="230"/>
                    <a:pt x="1240" y="245"/>
                    <a:pt x="1100" y="245"/>
                  </a:cubicBezTo>
                  <a:cubicBezTo>
                    <a:pt x="881" y="245"/>
                    <a:pt x="524" y="206"/>
                    <a:pt x="130" y="9"/>
                  </a:cubicBezTo>
                  <a:cubicBezTo>
                    <a:pt x="118" y="3"/>
                    <a:pt x="106" y="0"/>
                    <a:pt x="94"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239" name="Google Shape;2221;p45"/>
            <p:cNvSpPr/>
            <p:nvPr/>
          </p:nvSpPr>
          <p:spPr>
            <a:xfrm>
              <a:off x="6082794" y="3415845"/>
              <a:ext cx="27793" cy="9382"/>
            </a:xfrm>
            <a:custGeom>
              <a:avLst/>
              <a:gdLst/>
              <a:ahLst/>
              <a:cxnLst/>
              <a:rect l="l" t="t" r="r" b="b"/>
              <a:pathLst>
                <a:path w="785" h="265" extrusionOk="0">
                  <a:moveTo>
                    <a:pt x="90" y="1"/>
                  </a:moveTo>
                  <a:cubicBezTo>
                    <a:pt x="49" y="1"/>
                    <a:pt x="15" y="27"/>
                    <a:pt x="7" y="68"/>
                  </a:cubicBezTo>
                  <a:cubicBezTo>
                    <a:pt x="0" y="111"/>
                    <a:pt x="29" y="153"/>
                    <a:pt x="73" y="161"/>
                  </a:cubicBezTo>
                  <a:lnTo>
                    <a:pt x="684" y="263"/>
                  </a:lnTo>
                  <a:cubicBezTo>
                    <a:pt x="689" y="264"/>
                    <a:pt x="693" y="264"/>
                    <a:pt x="697" y="264"/>
                  </a:cubicBezTo>
                  <a:cubicBezTo>
                    <a:pt x="736" y="264"/>
                    <a:pt x="770" y="236"/>
                    <a:pt x="777" y="198"/>
                  </a:cubicBezTo>
                  <a:cubicBezTo>
                    <a:pt x="784" y="154"/>
                    <a:pt x="755" y="112"/>
                    <a:pt x="711" y="105"/>
                  </a:cubicBezTo>
                  <a:lnTo>
                    <a:pt x="100" y="1"/>
                  </a:lnTo>
                  <a:cubicBezTo>
                    <a:pt x="97" y="1"/>
                    <a:pt x="93" y="1"/>
                    <a:pt x="90"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240" name="Google Shape;2222;p45"/>
            <p:cNvSpPr/>
            <p:nvPr/>
          </p:nvSpPr>
          <p:spPr>
            <a:xfrm>
              <a:off x="6253023" y="3388548"/>
              <a:ext cx="26483" cy="9807"/>
            </a:xfrm>
            <a:custGeom>
              <a:avLst/>
              <a:gdLst/>
              <a:ahLst/>
              <a:cxnLst/>
              <a:rect l="l" t="t" r="r" b="b"/>
              <a:pathLst>
                <a:path w="748" h="277" extrusionOk="0">
                  <a:moveTo>
                    <a:pt x="657" y="0"/>
                  </a:moveTo>
                  <a:cubicBezTo>
                    <a:pt x="630" y="0"/>
                    <a:pt x="604" y="14"/>
                    <a:pt x="588" y="37"/>
                  </a:cubicBezTo>
                  <a:cubicBezTo>
                    <a:pt x="588" y="38"/>
                    <a:pt x="531" y="115"/>
                    <a:pt x="345" y="115"/>
                  </a:cubicBezTo>
                  <a:cubicBezTo>
                    <a:pt x="282" y="115"/>
                    <a:pt x="204" y="106"/>
                    <a:pt x="109" y="83"/>
                  </a:cubicBezTo>
                  <a:cubicBezTo>
                    <a:pt x="102" y="81"/>
                    <a:pt x="96" y="80"/>
                    <a:pt x="89" y="80"/>
                  </a:cubicBezTo>
                  <a:cubicBezTo>
                    <a:pt x="52" y="80"/>
                    <a:pt x="20" y="104"/>
                    <a:pt x="11" y="141"/>
                  </a:cubicBezTo>
                  <a:cubicBezTo>
                    <a:pt x="1" y="184"/>
                    <a:pt x="28" y="228"/>
                    <a:pt x="71" y="239"/>
                  </a:cubicBezTo>
                  <a:cubicBezTo>
                    <a:pt x="180" y="266"/>
                    <a:pt x="272" y="277"/>
                    <a:pt x="350" y="277"/>
                  </a:cubicBezTo>
                  <a:cubicBezTo>
                    <a:pt x="624" y="277"/>
                    <a:pt x="715" y="140"/>
                    <a:pt x="726" y="120"/>
                  </a:cubicBezTo>
                  <a:cubicBezTo>
                    <a:pt x="748" y="83"/>
                    <a:pt x="735" y="36"/>
                    <a:pt x="699" y="13"/>
                  </a:cubicBezTo>
                  <a:cubicBezTo>
                    <a:pt x="686" y="4"/>
                    <a:pt x="671" y="0"/>
                    <a:pt x="657"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241" name="Google Shape;2223;p45"/>
            <p:cNvSpPr/>
            <p:nvPr/>
          </p:nvSpPr>
          <p:spPr>
            <a:xfrm>
              <a:off x="6494205" y="3356435"/>
              <a:ext cx="79413" cy="59551"/>
            </a:xfrm>
            <a:custGeom>
              <a:avLst/>
              <a:gdLst/>
              <a:ahLst/>
              <a:cxnLst/>
              <a:rect l="l" t="t" r="r" b="b"/>
              <a:pathLst>
                <a:path w="2243" h="1682" extrusionOk="0">
                  <a:moveTo>
                    <a:pt x="1218" y="1"/>
                  </a:moveTo>
                  <a:cubicBezTo>
                    <a:pt x="524" y="1"/>
                    <a:pt x="0" y="981"/>
                    <a:pt x="1006" y="1527"/>
                  </a:cubicBezTo>
                  <a:cubicBezTo>
                    <a:pt x="1204" y="1634"/>
                    <a:pt x="1388" y="1681"/>
                    <a:pt x="1549" y="1681"/>
                  </a:cubicBezTo>
                  <a:cubicBezTo>
                    <a:pt x="1835" y="1681"/>
                    <a:pt x="2049" y="1533"/>
                    <a:pt x="2140" y="1310"/>
                  </a:cubicBezTo>
                  <a:cubicBezTo>
                    <a:pt x="2243" y="1061"/>
                    <a:pt x="2191" y="716"/>
                    <a:pt x="1917" y="378"/>
                  </a:cubicBezTo>
                  <a:cubicBezTo>
                    <a:pt x="1698" y="109"/>
                    <a:pt x="1449" y="1"/>
                    <a:pt x="1218" y="1"/>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242" name="Google Shape;2224;p45"/>
            <p:cNvSpPr/>
            <p:nvPr/>
          </p:nvSpPr>
          <p:spPr>
            <a:xfrm>
              <a:off x="6491408" y="3423776"/>
              <a:ext cx="49390" cy="34095"/>
            </a:xfrm>
            <a:custGeom>
              <a:avLst/>
              <a:gdLst/>
              <a:ahLst/>
              <a:cxnLst/>
              <a:rect l="l" t="t" r="r" b="b"/>
              <a:pathLst>
                <a:path w="1395" h="963" extrusionOk="0">
                  <a:moveTo>
                    <a:pt x="844" y="1"/>
                  </a:moveTo>
                  <a:cubicBezTo>
                    <a:pt x="794" y="1"/>
                    <a:pt x="741" y="6"/>
                    <a:pt x="686" y="16"/>
                  </a:cubicBezTo>
                  <a:cubicBezTo>
                    <a:pt x="0" y="143"/>
                    <a:pt x="153" y="963"/>
                    <a:pt x="665" y="963"/>
                  </a:cubicBezTo>
                  <a:cubicBezTo>
                    <a:pt x="774" y="963"/>
                    <a:pt x="899" y="926"/>
                    <a:pt x="1035" y="837"/>
                  </a:cubicBezTo>
                  <a:cubicBezTo>
                    <a:pt x="1353" y="631"/>
                    <a:pt x="1395" y="346"/>
                    <a:pt x="1249" y="168"/>
                  </a:cubicBezTo>
                  <a:cubicBezTo>
                    <a:pt x="1168" y="68"/>
                    <a:pt x="1027" y="1"/>
                    <a:pt x="844" y="1"/>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243" name="Google Shape;2225;p45"/>
            <p:cNvSpPr/>
            <p:nvPr/>
          </p:nvSpPr>
          <p:spPr>
            <a:xfrm>
              <a:off x="6458941" y="3403064"/>
              <a:ext cx="32608" cy="22518"/>
            </a:xfrm>
            <a:custGeom>
              <a:avLst/>
              <a:gdLst/>
              <a:ahLst/>
              <a:cxnLst/>
              <a:rect l="l" t="t" r="r" b="b"/>
              <a:pathLst>
                <a:path w="921" h="636" extrusionOk="0">
                  <a:moveTo>
                    <a:pt x="556" y="0"/>
                  </a:moveTo>
                  <a:cubicBezTo>
                    <a:pt x="523" y="0"/>
                    <a:pt x="489" y="3"/>
                    <a:pt x="453" y="10"/>
                  </a:cubicBezTo>
                  <a:cubicBezTo>
                    <a:pt x="1" y="94"/>
                    <a:pt x="101" y="636"/>
                    <a:pt x="439" y="636"/>
                  </a:cubicBezTo>
                  <a:cubicBezTo>
                    <a:pt x="511" y="636"/>
                    <a:pt x="593" y="611"/>
                    <a:pt x="683" y="553"/>
                  </a:cubicBezTo>
                  <a:cubicBezTo>
                    <a:pt x="894" y="417"/>
                    <a:pt x="920" y="229"/>
                    <a:pt x="825" y="111"/>
                  </a:cubicBezTo>
                  <a:cubicBezTo>
                    <a:pt x="771" y="44"/>
                    <a:pt x="677" y="0"/>
                    <a:pt x="556" y="0"/>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244" name="Google Shape;2226;p45"/>
            <p:cNvSpPr/>
            <p:nvPr/>
          </p:nvSpPr>
          <p:spPr>
            <a:xfrm>
              <a:off x="6666948" y="3256344"/>
              <a:ext cx="74846" cy="47407"/>
            </a:xfrm>
            <a:custGeom>
              <a:avLst/>
              <a:gdLst/>
              <a:ahLst/>
              <a:cxnLst/>
              <a:rect l="l" t="t" r="r" b="b"/>
              <a:pathLst>
                <a:path w="2114" h="1339" extrusionOk="0">
                  <a:moveTo>
                    <a:pt x="1135" y="0"/>
                  </a:moveTo>
                  <a:cubicBezTo>
                    <a:pt x="1091" y="0"/>
                    <a:pt x="1047" y="2"/>
                    <a:pt x="1001" y="6"/>
                  </a:cubicBezTo>
                  <a:cubicBezTo>
                    <a:pt x="435" y="54"/>
                    <a:pt x="1" y="389"/>
                    <a:pt x="31" y="755"/>
                  </a:cubicBezTo>
                  <a:cubicBezTo>
                    <a:pt x="60" y="1092"/>
                    <a:pt x="472" y="1339"/>
                    <a:pt x="979" y="1339"/>
                  </a:cubicBezTo>
                  <a:cubicBezTo>
                    <a:pt x="1023" y="1339"/>
                    <a:pt x="1068" y="1337"/>
                    <a:pt x="1113" y="1333"/>
                  </a:cubicBezTo>
                  <a:cubicBezTo>
                    <a:pt x="1679" y="1285"/>
                    <a:pt x="2113" y="949"/>
                    <a:pt x="2082" y="583"/>
                  </a:cubicBezTo>
                  <a:cubicBezTo>
                    <a:pt x="2054" y="246"/>
                    <a:pt x="1642" y="0"/>
                    <a:pt x="1135" y="0"/>
                  </a:cubicBezTo>
                  <a:close/>
                </a:path>
              </a:pathLst>
            </a:custGeom>
            <a:solidFill>
              <a:schemeClr val="accent6"/>
            </a:solidFill>
            <a:ln>
              <a:noFill/>
            </a:ln>
          </p:spPr>
          <p:txBody>
            <a:bodyPr spcFirstLastPara="1" wrap="square" lIns="121900" tIns="121900" rIns="121900" bIns="121900" anchor="ctr" anchorCtr="0">
              <a:noAutofit/>
            </a:bodyPr>
            <a:lstStyle/>
            <a:p>
              <a:endParaRPr sz="1867">
                <a:latin typeface="+mn-lt"/>
              </a:endParaRPr>
            </a:p>
          </p:txBody>
        </p:sp>
        <p:sp>
          <p:nvSpPr>
            <p:cNvPr id="245" name="Google Shape;2227;p45"/>
            <p:cNvSpPr/>
            <p:nvPr/>
          </p:nvSpPr>
          <p:spPr>
            <a:xfrm>
              <a:off x="6664611" y="3253476"/>
              <a:ext cx="80157" cy="53143"/>
            </a:xfrm>
            <a:custGeom>
              <a:avLst/>
              <a:gdLst/>
              <a:ahLst/>
              <a:cxnLst/>
              <a:rect l="l" t="t" r="r" b="b"/>
              <a:pathLst>
                <a:path w="2264" h="1501" extrusionOk="0">
                  <a:moveTo>
                    <a:pt x="1202" y="161"/>
                  </a:moveTo>
                  <a:cubicBezTo>
                    <a:pt x="1414" y="161"/>
                    <a:pt x="1612" y="207"/>
                    <a:pt x="1771" y="292"/>
                  </a:cubicBezTo>
                  <a:cubicBezTo>
                    <a:pt x="1950" y="387"/>
                    <a:pt x="2056" y="522"/>
                    <a:pt x="2068" y="671"/>
                  </a:cubicBezTo>
                  <a:cubicBezTo>
                    <a:pt x="2094" y="992"/>
                    <a:pt x="1693" y="1290"/>
                    <a:pt x="1172" y="1334"/>
                  </a:cubicBezTo>
                  <a:cubicBezTo>
                    <a:pt x="1129" y="1337"/>
                    <a:pt x="1087" y="1339"/>
                    <a:pt x="1045" y="1339"/>
                  </a:cubicBezTo>
                  <a:cubicBezTo>
                    <a:pt x="834" y="1339"/>
                    <a:pt x="634" y="1295"/>
                    <a:pt x="475" y="1209"/>
                  </a:cubicBezTo>
                  <a:cubicBezTo>
                    <a:pt x="296" y="1114"/>
                    <a:pt x="190" y="979"/>
                    <a:pt x="178" y="830"/>
                  </a:cubicBezTo>
                  <a:cubicBezTo>
                    <a:pt x="166" y="680"/>
                    <a:pt x="247" y="530"/>
                    <a:pt x="408" y="406"/>
                  </a:cubicBezTo>
                  <a:cubicBezTo>
                    <a:pt x="579" y="274"/>
                    <a:pt x="815" y="189"/>
                    <a:pt x="1074" y="167"/>
                  </a:cubicBezTo>
                  <a:cubicBezTo>
                    <a:pt x="1117" y="164"/>
                    <a:pt x="1160" y="161"/>
                    <a:pt x="1202" y="161"/>
                  </a:cubicBezTo>
                  <a:close/>
                  <a:moveTo>
                    <a:pt x="1203" y="0"/>
                  </a:moveTo>
                  <a:cubicBezTo>
                    <a:pt x="1155" y="0"/>
                    <a:pt x="1108" y="2"/>
                    <a:pt x="1060" y="7"/>
                  </a:cubicBezTo>
                  <a:cubicBezTo>
                    <a:pt x="772" y="31"/>
                    <a:pt x="504" y="128"/>
                    <a:pt x="309" y="279"/>
                  </a:cubicBezTo>
                  <a:cubicBezTo>
                    <a:pt x="104" y="437"/>
                    <a:pt x="0" y="638"/>
                    <a:pt x="17" y="843"/>
                  </a:cubicBezTo>
                  <a:cubicBezTo>
                    <a:pt x="34" y="1049"/>
                    <a:pt x="170" y="1229"/>
                    <a:pt x="399" y="1351"/>
                  </a:cubicBezTo>
                  <a:cubicBezTo>
                    <a:pt x="581" y="1449"/>
                    <a:pt x="807" y="1500"/>
                    <a:pt x="1044" y="1500"/>
                  </a:cubicBezTo>
                  <a:cubicBezTo>
                    <a:pt x="1092" y="1500"/>
                    <a:pt x="1138" y="1498"/>
                    <a:pt x="1186" y="1494"/>
                  </a:cubicBezTo>
                  <a:cubicBezTo>
                    <a:pt x="1795" y="1443"/>
                    <a:pt x="2263" y="1067"/>
                    <a:pt x="2228" y="657"/>
                  </a:cubicBezTo>
                  <a:cubicBezTo>
                    <a:pt x="2212" y="452"/>
                    <a:pt x="2076" y="272"/>
                    <a:pt x="1847" y="148"/>
                  </a:cubicBezTo>
                  <a:cubicBezTo>
                    <a:pt x="1664" y="51"/>
                    <a:pt x="1439" y="0"/>
                    <a:pt x="1203"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246" name="Google Shape;2228;p45"/>
            <p:cNvSpPr/>
            <p:nvPr/>
          </p:nvSpPr>
          <p:spPr>
            <a:xfrm>
              <a:off x="6347980" y="3440381"/>
              <a:ext cx="27333" cy="24500"/>
            </a:xfrm>
            <a:custGeom>
              <a:avLst/>
              <a:gdLst/>
              <a:ahLst/>
              <a:cxnLst/>
              <a:rect l="l" t="t" r="r" b="b"/>
              <a:pathLst>
                <a:path w="772" h="692" extrusionOk="0">
                  <a:moveTo>
                    <a:pt x="516" y="1"/>
                  </a:moveTo>
                  <a:cubicBezTo>
                    <a:pt x="426" y="1"/>
                    <a:pt x="307" y="65"/>
                    <a:pt x="178" y="227"/>
                  </a:cubicBezTo>
                  <a:cubicBezTo>
                    <a:pt x="5" y="446"/>
                    <a:pt x="0" y="619"/>
                    <a:pt x="98" y="674"/>
                  </a:cubicBezTo>
                  <a:cubicBezTo>
                    <a:pt x="119" y="686"/>
                    <a:pt x="144" y="692"/>
                    <a:pt x="173" y="692"/>
                  </a:cubicBezTo>
                  <a:cubicBezTo>
                    <a:pt x="242" y="692"/>
                    <a:pt x="333" y="657"/>
                    <a:pt x="439" y="579"/>
                  </a:cubicBezTo>
                  <a:cubicBezTo>
                    <a:pt x="771" y="334"/>
                    <a:pt x="720" y="1"/>
                    <a:pt x="516" y="1"/>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247" name="Google Shape;2229;p45"/>
            <p:cNvSpPr/>
            <p:nvPr/>
          </p:nvSpPr>
          <p:spPr>
            <a:xfrm>
              <a:off x="6312115" y="3481133"/>
              <a:ext cx="13843" cy="12392"/>
            </a:xfrm>
            <a:custGeom>
              <a:avLst/>
              <a:gdLst/>
              <a:ahLst/>
              <a:cxnLst/>
              <a:rect l="l" t="t" r="r" b="b"/>
              <a:pathLst>
                <a:path w="391" h="350" extrusionOk="0">
                  <a:moveTo>
                    <a:pt x="261" y="1"/>
                  </a:moveTo>
                  <a:cubicBezTo>
                    <a:pt x="215" y="1"/>
                    <a:pt x="155" y="33"/>
                    <a:pt x="90" y="115"/>
                  </a:cubicBezTo>
                  <a:cubicBezTo>
                    <a:pt x="2" y="226"/>
                    <a:pt x="0" y="314"/>
                    <a:pt x="49" y="341"/>
                  </a:cubicBezTo>
                  <a:cubicBezTo>
                    <a:pt x="59" y="347"/>
                    <a:pt x="72" y="350"/>
                    <a:pt x="87" y="350"/>
                  </a:cubicBezTo>
                  <a:cubicBezTo>
                    <a:pt x="122" y="350"/>
                    <a:pt x="168" y="333"/>
                    <a:pt x="222" y="293"/>
                  </a:cubicBezTo>
                  <a:cubicBezTo>
                    <a:pt x="391" y="169"/>
                    <a:pt x="364" y="1"/>
                    <a:pt x="261" y="1"/>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248" name="Google Shape;2230;p45"/>
            <p:cNvSpPr/>
            <p:nvPr/>
          </p:nvSpPr>
          <p:spPr>
            <a:xfrm>
              <a:off x="6348440" y="3476353"/>
              <a:ext cx="17632" cy="8816"/>
            </a:xfrm>
            <a:custGeom>
              <a:avLst/>
              <a:gdLst/>
              <a:ahLst/>
              <a:cxnLst/>
              <a:rect l="l" t="t" r="r" b="b"/>
              <a:pathLst>
                <a:path w="498" h="249" extrusionOk="0">
                  <a:moveTo>
                    <a:pt x="308" y="1"/>
                  </a:moveTo>
                  <a:cubicBezTo>
                    <a:pt x="274" y="1"/>
                    <a:pt x="231" y="8"/>
                    <a:pt x="182" y="26"/>
                  </a:cubicBezTo>
                  <a:cubicBezTo>
                    <a:pt x="49" y="72"/>
                    <a:pt x="0" y="146"/>
                    <a:pt x="27" y="196"/>
                  </a:cubicBezTo>
                  <a:cubicBezTo>
                    <a:pt x="43" y="226"/>
                    <a:pt x="90" y="248"/>
                    <a:pt x="166" y="248"/>
                  </a:cubicBezTo>
                  <a:cubicBezTo>
                    <a:pt x="176" y="248"/>
                    <a:pt x="187" y="248"/>
                    <a:pt x="198" y="247"/>
                  </a:cubicBezTo>
                  <a:cubicBezTo>
                    <a:pt x="452" y="228"/>
                    <a:pt x="498" y="1"/>
                    <a:pt x="308" y="1"/>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249" name="Google Shape;2231;p45"/>
            <p:cNvSpPr/>
            <p:nvPr/>
          </p:nvSpPr>
          <p:spPr>
            <a:xfrm>
              <a:off x="5592995" y="3458615"/>
              <a:ext cx="468656" cy="303952"/>
            </a:xfrm>
            <a:custGeom>
              <a:avLst/>
              <a:gdLst/>
              <a:ahLst/>
              <a:cxnLst/>
              <a:rect l="l" t="t" r="r" b="b"/>
              <a:pathLst>
                <a:path w="13237" h="8585" extrusionOk="0">
                  <a:moveTo>
                    <a:pt x="11528" y="1"/>
                  </a:moveTo>
                  <a:cubicBezTo>
                    <a:pt x="11422" y="1"/>
                    <a:pt x="11329" y="7"/>
                    <a:pt x="11257" y="21"/>
                  </a:cubicBezTo>
                  <a:lnTo>
                    <a:pt x="1477" y="2226"/>
                  </a:lnTo>
                  <a:cubicBezTo>
                    <a:pt x="815" y="2351"/>
                    <a:pt x="297" y="2873"/>
                    <a:pt x="190" y="3538"/>
                  </a:cubicBezTo>
                  <a:cubicBezTo>
                    <a:pt x="1" y="4716"/>
                    <a:pt x="146" y="6612"/>
                    <a:pt x="2317" y="8268"/>
                  </a:cubicBezTo>
                  <a:cubicBezTo>
                    <a:pt x="2593" y="8479"/>
                    <a:pt x="2927" y="8585"/>
                    <a:pt x="3262" y="8585"/>
                  </a:cubicBezTo>
                  <a:cubicBezTo>
                    <a:pt x="3540" y="8585"/>
                    <a:pt x="3820" y="8512"/>
                    <a:pt x="4071" y="8368"/>
                  </a:cubicBezTo>
                  <a:lnTo>
                    <a:pt x="12021" y="2672"/>
                  </a:lnTo>
                  <a:cubicBezTo>
                    <a:pt x="12288" y="2519"/>
                    <a:pt x="12446" y="2229"/>
                    <a:pt x="12431" y="1920"/>
                  </a:cubicBezTo>
                  <a:lnTo>
                    <a:pt x="13236" y="648"/>
                  </a:lnTo>
                  <a:cubicBezTo>
                    <a:pt x="13214" y="226"/>
                    <a:pt x="12144" y="1"/>
                    <a:pt x="11528"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mn-lt"/>
              </a:endParaRPr>
            </a:p>
          </p:txBody>
        </p:sp>
        <p:sp>
          <p:nvSpPr>
            <p:cNvPr id="250" name="Google Shape;2232;p45"/>
            <p:cNvSpPr/>
            <p:nvPr/>
          </p:nvSpPr>
          <p:spPr>
            <a:xfrm>
              <a:off x="5592995" y="3508643"/>
              <a:ext cx="440686" cy="253925"/>
            </a:xfrm>
            <a:custGeom>
              <a:avLst/>
              <a:gdLst/>
              <a:ahLst/>
              <a:cxnLst/>
              <a:rect l="l" t="t" r="r" b="b"/>
              <a:pathLst>
                <a:path w="12447" h="7172" extrusionOk="0">
                  <a:moveTo>
                    <a:pt x="12404" y="0"/>
                  </a:moveTo>
                  <a:lnTo>
                    <a:pt x="5164" y="5299"/>
                  </a:lnTo>
                  <a:cubicBezTo>
                    <a:pt x="4914" y="5442"/>
                    <a:pt x="4635" y="5514"/>
                    <a:pt x="4357" y="5514"/>
                  </a:cubicBezTo>
                  <a:cubicBezTo>
                    <a:pt x="4021" y="5514"/>
                    <a:pt x="3688" y="5409"/>
                    <a:pt x="3411" y="5198"/>
                  </a:cubicBezTo>
                  <a:cubicBezTo>
                    <a:pt x="1477" y="3721"/>
                    <a:pt x="1152" y="2056"/>
                    <a:pt x="1238" y="877"/>
                  </a:cubicBezTo>
                  <a:lnTo>
                    <a:pt x="1238" y="877"/>
                  </a:lnTo>
                  <a:cubicBezTo>
                    <a:pt x="693" y="1070"/>
                    <a:pt x="284" y="1543"/>
                    <a:pt x="190" y="2125"/>
                  </a:cubicBezTo>
                  <a:cubicBezTo>
                    <a:pt x="1" y="3303"/>
                    <a:pt x="146" y="5199"/>
                    <a:pt x="2317" y="6855"/>
                  </a:cubicBezTo>
                  <a:cubicBezTo>
                    <a:pt x="2593" y="7066"/>
                    <a:pt x="2927" y="7172"/>
                    <a:pt x="3262" y="7172"/>
                  </a:cubicBezTo>
                  <a:cubicBezTo>
                    <a:pt x="3540" y="7172"/>
                    <a:pt x="3820" y="7099"/>
                    <a:pt x="4071" y="6955"/>
                  </a:cubicBezTo>
                  <a:lnTo>
                    <a:pt x="12021" y="1259"/>
                  </a:lnTo>
                  <a:cubicBezTo>
                    <a:pt x="12288" y="1106"/>
                    <a:pt x="12446" y="816"/>
                    <a:pt x="12431" y="507"/>
                  </a:cubicBezTo>
                  <a:lnTo>
                    <a:pt x="12404" y="0"/>
                  </a:lnTo>
                  <a:close/>
                </a:path>
              </a:pathLst>
            </a:custGeom>
            <a:solidFill>
              <a:srgbClr val="354622">
                <a:alpha val="27910"/>
              </a:srgbClr>
            </a:solidFill>
            <a:ln>
              <a:noFill/>
            </a:ln>
          </p:spPr>
          <p:txBody>
            <a:bodyPr spcFirstLastPara="1" wrap="square" lIns="121900" tIns="121900" rIns="121900" bIns="121900" anchor="ctr" anchorCtr="0">
              <a:noAutofit/>
            </a:bodyPr>
            <a:lstStyle/>
            <a:p>
              <a:endParaRPr sz="1867">
                <a:latin typeface="+mn-lt"/>
              </a:endParaRPr>
            </a:p>
          </p:txBody>
        </p:sp>
        <p:sp>
          <p:nvSpPr>
            <p:cNvPr id="251" name="Google Shape;2233;p45"/>
            <p:cNvSpPr/>
            <p:nvPr/>
          </p:nvSpPr>
          <p:spPr>
            <a:xfrm>
              <a:off x="5594765" y="3465980"/>
              <a:ext cx="470143" cy="310325"/>
            </a:xfrm>
            <a:custGeom>
              <a:avLst/>
              <a:gdLst/>
              <a:ahLst/>
              <a:cxnLst/>
              <a:rect l="l" t="t" r="r" b="b"/>
              <a:pathLst>
                <a:path w="13279" h="8765" extrusionOk="0">
                  <a:moveTo>
                    <a:pt x="11994" y="0"/>
                  </a:moveTo>
                  <a:cubicBezTo>
                    <a:pt x="11650" y="0"/>
                    <a:pt x="11367" y="38"/>
                    <a:pt x="11338" y="42"/>
                  </a:cubicBezTo>
                  <a:lnTo>
                    <a:pt x="1559" y="2246"/>
                  </a:lnTo>
                  <a:cubicBezTo>
                    <a:pt x="863" y="2378"/>
                    <a:pt x="319" y="2933"/>
                    <a:pt x="208" y="3625"/>
                  </a:cubicBezTo>
                  <a:cubicBezTo>
                    <a:pt x="1" y="4909"/>
                    <a:pt x="208" y="6785"/>
                    <a:pt x="2365" y="8431"/>
                  </a:cubicBezTo>
                  <a:cubicBezTo>
                    <a:pt x="2654" y="8652"/>
                    <a:pt x="3002" y="8764"/>
                    <a:pt x="3355" y="8764"/>
                  </a:cubicBezTo>
                  <a:cubicBezTo>
                    <a:pt x="3649" y="8764"/>
                    <a:pt x="3945" y="8688"/>
                    <a:pt x="4216" y="8533"/>
                  </a:cubicBezTo>
                  <a:lnTo>
                    <a:pt x="12396" y="2389"/>
                  </a:lnTo>
                  <a:cubicBezTo>
                    <a:pt x="12432" y="2363"/>
                    <a:pt x="12439" y="2313"/>
                    <a:pt x="12413" y="2277"/>
                  </a:cubicBezTo>
                  <a:cubicBezTo>
                    <a:pt x="12397" y="2256"/>
                    <a:pt x="12372" y="2244"/>
                    <a:pt x="12348" y="2244"/>
                  </a:cubicBezTo>
                  <a:cubicBezTo>
                    <a:pt x="12331" y="2244"/>
                    <a:pt x="12314" y="2249"/>
                    <a:pt x="12300" y="2260"/>
                  </a:cubicBezTo>
                  <a:lnTo>
                    <a:pt x="4127" y="8398"/>
                  </a:lnTo>
                  <a:cubicBezTo>
                    <a:pt x="3886" y="8536"/>
                    <a:pt x="3621" y="8605"/>
                    <a:pt x="3359" y="8605"/>
                  </a:cubicBezTo>
                  <a:cubicBezTo>
                    <a:pt x="3040" y="8605"/>
                    <a:pt x="2725" y="8503"/>
                    <a:pt x="2463" y="8303"/>
                  </a:cubicBezTo>
                  <a:cubicBezTo>
                    <a:pt x="369" y="6706"/>
                    <a:pt x="167" y="4892"/>
                    <a:pt x="367" y="3652"/>
                  </a:cubicBezTo>
                  <a:cubicBezTo>
                    <a:pt x="468" y="3025"/>
                    <a:pt x="959" y="2524"/>
                    <a:pt x="1592" y="2403"/>
                  </a:cubicBezTo>
                  <a:lnTo>
                    <a:pt x="11366" y="200"/>
                  </a:lnTo>
                  <a:cubicBezTo>
                    <a:pt x="11509" y="181"/>
                    <a:pt x="11740" y="161"/>
                    <a:pt x="11989" y="161"/>
                  </a:cubicBezTo>
                  <a:cubicBezTo>
                    <a:pt x="12446" y="161"/>
                    <a:pt x="12964" y="227"/>
                    <a:pt x="13116" y="482"/>
                  </a:cubicBezTo>
                  <a:cubicBezTo>
                    <a:pt x="13132" y="506"/>
                    <a:pt x="13159" y="520"/>
                    <a:pt x="13186" y="520"/>
                  </a:cubicBezTo>
                  <a:cubicBezTo>
                    <a:pt x="13200" y="520"/>
                    <a:pt x="13214" y="516"/>
                    <a:pt x="13227" y="508"/>
                  </a:cubicBezTo>
                  <a:cubicBezTo>
                    <a:pt x="13265" y="486"/>
                    <a:pt x="13278" y="436"/>
                    <a:pt x="13255" y="398"/>
                  </a:cubicBezTo>
                  <a:cubicBezTo>
                    <a:pt x="13059" y="71"/>
                    <a:pt x="12469" y="0"/>
                    <a:pt x="11994"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252" name="Google Shape;2234;p45"/>
            <p:cNvSpPr/>
            <p:nvPr/>
          </p:nvSpPr>
          <p:spPr>
            <a:xfrm>
              <a:off x="5774589" y="3541535"/>
              <a:ext cx="62030" cy="65464"/>
            </a:xfrm>
            <a:custGeom>
              <a:avLst/>
              <a:gdLst/>
              <a:ahLst/>
              <a:cxnLst/>
              <a:rect l="l" t="t" r="r" b="b"/>
              <a:pathLst>
                <a:path w="1752" h="1849" extrusionOk="0">
                  <a:moveTo>
                    <a:pt x="858" y="1"/>
                  </a:moveTo>
                  <a:cubicBezTo>
                    <a:pt x="434" y="1"/>
                    <a:pt x="0" y="334"/>
                    <a:pt x="83" y="1001"/>
                  </a:cubicBezTo>
                  <a:cubicBezTo>
                    <a:pt x="136" y="1434"/>
                    <a:pt x="349" y="1708"/>
                    <a:pt x="601" y="1807"/>
                  </a:cubicBezTo>
                  <a:cubicBezTo>
                    <a:pt x="670" y="1835"/>
                    <a:pt x="743" y="1849"/>
                    <a:pt x="816" y="1849"/>
                  </a:cubicBezTo>
                  <a:cubicBezTo>
                    <a:pt x="1110" y="1849"/>
                    <a:pt x="1410" y="1621"/>
                    <a:pt x="1543" y="1139"/>
                  </a:cubicBezTo>
                  <a:cubicBezTo>
                    <a:pt x="1751" y="380"/>
                    <a:pt x="1310" y="1"/>
                    <a:pt x="858" y="1"/>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253" name="Google Shape;2235;p45"/>
            <p:cNvSpPr/>
            <p:nvPr/>
          </p:nvSpPr>
          <p:spPr>
            <a:xfrm>
              <a:off x="5838284" y="3576799"/>
              <a:ext cx="49390" cy="34378"/>
            </a:xfrm>
            <a:custGeom>
              <a:avLst/>
              <a:gdLst/>
              <a:ahLst/>
              <a:cxnLst/>
              <a:rect l="l" t="t" r="r" b="b"/>
              <a:pathLst>
                <a:path w="1395" h="971" extrusionOk="0">
                  <a:moveTo>
                    <a:pt x="653" y="1"/>
                  </a:moveTo>
                  <a:cubicBezTo>
                    <a:pt x="545" y="1"/>
                    <a:pt x="425" y="38"/>
                    <a:pt x="302" y="126"/>
                  </a:cubicBezTo>
                  <a:cubicBezTo>
                    <a:pt x="86" y="281"/>
                    <a:pt x="1" y="475"/>
                    <a:pt x="22" y="638"/>
                  </a:cubicBezTo>
                  <a:cubicBezTo>
                    <a:pt x="45" y="825"/>
                    <a:pt x="204" y="971"/>
                    <a:pt x="463" y="971"/>
                  </a:cubicBezTo>
                  <a:cubicBezTo>
                    <a:pt x="521" y="971"/>
                    <a:pt x="584" y="963"/>
                    <a:pt x="652" y="947"/>
                  </a:cubicBezTo>
                  <a:cubicBezTo>
                    <a:pt x="1395" y="773"/>
                    <a:pt x="1145" y="1"/>
                    <a:pt x="653" y="1"/>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254" name="Google Shape;2236;p45"/>
            <p:cNvSpPr/>
            <p:nvPr/>
          </p:nvSpPr>
          <p:spPr>
            <a:xfrm>
              <a:off x="5855066" y="3534489"/>
              <a:ext cx="32608" cy="22695"/>
            </a:xfrm>
            <a:custGeom>
              <a:avLst/>
              <a:gdLst/>
              <a:ahLst/>
              <a:cxnLst/>
              <a:rect l="l" t="t" r="r" b="b"/>
              <a:pathLst>
                <a:path w="921" h="641" extrusionOk="0">
                  <a:moveTo>
                    <a:pt x="431" y="0"/>
                  </a:moveTo>
                  <a:cubicBezTo>
                    <a:pt x="360" y="0"/>
                    <a:pt x="281" y="25"/>
                    <a:pt x="199" y="83"/>
                  </a:cubicBezTo>
                  <a:cubicBezTo>
                    <a:pt x="56" y="186"/>
                    <a:pt x="0" y="314"/>
                    <a:pt x="14" y="421"/>
                  </a:cubicBezTo>
                  <a:cubicBezTo>
                    <a:pt x="30" y="544"/>
                    <a:pt x="135" y="641"/>
                    <a:pt x="306" y="641"/>
                  </a:cubicBezTo>
                  <a:cubicBezTo>
                    <a:pt x="344" y="641"/>
                    <a:pt x="386" y="636"/>
                    <a:pt x="431" y="625"/>
                  </a:cubicBezTo>
                  <a:cubicBezTo>
                    <a:pt x="920" y="510"/>
                    <a:pt x="756" y="0"/>
                    <a:pt x="431" y="0"/>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255" name="Google Shape;2237;p45"/>
            <p:cNvSpPr/>
            <p:nvPr/>
          </p:nvSpPr>
          <p:spPr>
            <a:xfrm>
              <a:off x="5568671" y="3530099"/>
              <a:ext cx="75023" cy="56436"/>
            </a:xfrm>
            <a:custGeom>
              <a:avLst/>
              <a:gdLst/>
              <a:ahLst/>
              <a:cxnLst/>
              <a:rect l="l" t="t" r="r" b="b"/>
              <a:pathLst>
                <a:path w="2119" h="1594" extrusionOk="0">
                  <a:moveTo>
                    <a:pt x="1417" y="0"/>
                  </a:moveTo>
                  <a:cubicBezTo>
                    <a:pt x="1192" y="0"/>
                    <a:pt x="930" y="82"/>
                    <a:pt x="689" y="245"/>
                  </a:cubicBezTo>
                  <a:cubicBezTo>
                    <a:pt x="216" y="561"/>
                    <a:pt x="0" y="1066"/>
                    <a:pt x="206" y="1371"/>
                  </a:cubicBezTo>
                  <a:cubicBezTo>
                    <a:pt x="306" y="1520"/>
                    <a:pt x="487" y="1594"/>
                    <a:pt x="702" y="1594"/>
                  </a:cubicBezTo>
                  <a:cubicBezTo>
                    <a:pt x="927" y="1594"/>
                    <a:pt x="1189" y="1512"/>
                    <a:pt x="1431" y="1350"/>
                  </a:cubicBezTo>
                  <a:cubicBezTo>
                    <a:pt x="1903" y="1032"/>
                    <a:pt x="2118" y="528"/>
                    <a:pt x="1914" y="224"/>
                  </a:cubicBezTo>
                  <a:cubicBezTo>
                    <a:pt x="1814" y="74"/>
                    <a:pt x="1632" y="0"/>
                    <a:pt x="1417" y="0"/>
                  </a:cubicBezTo>
                  <a:close/>
                </a:path>
              </a:pathLst>
            </a:custGeom>
            <a:solidFill>
              <a:schemeClr val="accent6"/>
            </a:solidFill>
            <a:ln>
              <a:noFill/>
            </a:ln>
          </p:spPr>
          <p:txBody>
            <a:bodyPr spcFirstLastPara="1" wrap="square" lIns="121900" tIns="121900" rIns="121900" bIns="121900" anchor="ctr" anchorCtr="0">
              <a:noAutofit/>
            </a:bodyPr>
            <a:lstStyle/>
            <a:p>
              <a:endParaRPr sz="1867">
                <a:latin typeface="+mn-lt"/>
              </a:endParaRPr>
            </a:p>
          </p:txBody>
        </p:sp>
        <p:sp>
          <p:nvSpPr>
            <p:cNvPr id="256" name="Google Shape;2238;p45"/>
            <p:cNvSpPr/>
            <p:nvPr/>
          </p:nvSpPr>
          <p:spPr>
            <a:xfrm>
              <a:off x="5565449" y="3527231"/>
              <a:ext cx="77679" cy="62242"/>
            </a:xfrm>
            <a:custGeom>
              <a:avLst/>
              <a:gdLst/>
              <a:ahLst/>
              <a:cxnLst/>
              <a:rect l="l" t="t" r="r" b="b"/>
              <a:pathLst>
                <a:path w="2194" h="1758" extrusionOk="0">
                  <a:moveTo>
                    <a:pt x="1509" y="162"/>
                  </a:moveTo>
                  <a:cubicBezTo>
                    <a:pt x="1704" y="162"/>
                    <a:pt x="1856" y="228"/>
                    <a:pt x="1937" y="349"/>
                  </a:cubicBezTo>
                  <a:cubicBezTo>
                    <a:pt x="2021" y="473"/>
                    <a:pt x="2023" y="644"/>
                    <a:pt x="1943" y="832"/>
                  </a:cubicBezTo>
                  <a:cubicBezTo>
                    <a:pt x="1858" y="1029"/>
                    <a:pt x="1693" y="1219"/>
                    <a:pt x="1476" y="1363"/>
                  </a:cubicBezTo>
                  <a:cubicBezTo>
                    <a:pt x="1247" y="1517"/>
                    <a:pt x="1000" y="1595"/>
                    <a:pt x="791" y="1595"/>
                  </a:cubicBezTo>
                  <a:cubicBezTo>
                    <a:pt x="604" y="1595"/>
                    <a:pt x="448" y="1533"/>
                    <a:pt x="363" y="1407"/>
                  </a:cubicBezTo>
                  <a:cubicBezTo>
                    <a:pt x="183" y="1139"/>
                    <a:pt x="390" y="684"/>
                    <a:pt x="824" y="392"/>
                  </a:cubicBezTo>
                  <a:cubicBezTo>
                    <a:pt x="1039" y="248"/>
                    <a:pt x="1278" y="166"/>
                    <a:pt x="1493" y="162"/>
                  </a:cubicBezTo>
                  <a:close/>
                  <a:moveTo>
                    <a:pt x="1490" y="1"/>
                  </a:moveTo>
                  <a:cubicBezTo>
                    <a:pt x="1244" y="4"/>
                    <a:pt x="975" y="96"/>
                    <a:pt x="734" y="258"/>
                  </a:cubicBezTo>
                  <a:cubicBezTo>
                    <a:pt x="226" y="600"/>
                    <a:pt x="0" y="1155"/>
                    <a:pt x="229" y="1497"/>
                  </a:cubicBezTo>
                  <a:cubicBezTo>
                    <a:pt x="346" y="1670"/>
                    <a:pt x="552" y="1758"/>
                    <a:pt x="792" y="1758"/>
                  </a:cubicBezTo>
                  <a:cubicBezTo>
                    <a:pt x="1033" y="1758"/>
                    <a:pt x="1309" y="1670"/>
                    <a:pt x="1567" y="1497"/>
                  </a:cubicBezTo>
                  <a:cubicBezTo>
                    <a:pt x="1808" y="1335"/>
                    <a:pt x="1994" y="1121"/>
                    <a:pt x="2091" y="894"/>
                  </a:cubicBezTo>
                  <a:cubicBezTo>
                    <a:pt x="2193" y="656"/>
                    <a:pt x="2186" y="430"/>
                    <a:pt x="2071" y="259"/>
                  </a:cubicBezTo>
                  <a:cubicBezTo>
                    <a:pt x="1959" y="92"/>
                    <a:pt x="1760" y="1"/>
                    <a:pt x="1509"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257" name="Google Shape;2239;p45"/>
            <p:cNvSpPr/>
            <p:nvPr/>
          </p:nvSpPr>
          <p:spPr>
            <a:xfrm>
              <a:off x="5580815" y="3569789"/>
              <a:ext cx="75023" cy="56471"/>
            </a:xfrm>
            <a:custGeom>
              <a:avLst/>
              <a:gdLst/>
              <a:ahLst/>
              <a:cxnLst/>
              <a:rect l="l" t="t" r="r" b="b"/>
              <a:pathLst>
                <a:path w="2119" h="1595" extrusionOk="0">
                  <a:moveTo>
                    <a:pt x="1417" y="0"/>
                  </a:moveTo>
                  <a:cubicBezTo>
                    <a:pt x="1192" y="0"/>
                    <a:pt x="930" y="82"/>
                    <a:pt x="688" y="245"/>
                  </a:cubicBezTo>
                  <a:cubicBezTo>
                    <a:pt x="217" y="561"/>
                    <a:pt x="0" y="1066"/>
                    <a:pt x="205" y="1371"/>
                  </a:cubicBezTo>
                  <a:cubicBezTo>
                    <a:pt x="305" y="1520"/>
                    <a:pt x="487" y="1594"/>
                    <a:pt x="701" y="1594"/>
                  </a:cubicBezTo>
                  <a:cubicBezTo>
                    <a:pt x="927" y="1594"/>
                    <a:pt x="1189" y="1512"/>
                    <a:pt x="1431" y="1350"/>
                  </a:cubicBezTo>
                  <a:cubicBezTo>
                    <a:pt x="1902" y="1032"/>
                    <a:pt x="2118" y="529"/>
                    <a:pt x="1914" y="224"/>
                  </a:cubicBezTo>
                  <a:cubicBezTo>
                    <a:pt x="1814" y="75"/>
                    <a:pt x="1632" y="0"/>
                    <a:pt x="1417" y="0"/>
                  </a:cubicBezTo>
                  <a:close/>
                </a:path>
              </a:pathLst>
            </a:custGeom>
            <a:solidFill>
              <a:schemeClr val="accent6"/>
            </a:solidFill>
            <a:ln>
              <a:noFill/>
            </a:ln>
          </p:spPr>
          <p:txBody>
            <a:bodyPr spcFirstLastPara="1" wrap="square" lIns="121900" tIns="121900" rIns="121900" bIns="121900" anchor="ctr" anchorCtr="0">
              <a:noAutofit/>
            </a:bodyPr>
            <a:lstStyle/>
            <a:p>
              <a:endParaRPr sz="1867">
                <a:latin typeface="+mn-lt"/>
              </a:endParaRPr>
            </a:p>
          </p:txBody>
        </p:sp>
        <p:sp>
          <p:nvSpPr>
            <p:cNvPr id="258" name="Google Shape;2240;p45"/>
            <p:cNvSpPr/>
            <p:nvPr/>
          </p:nvSpPr>
          <p:spPr>
            <a:xfrm>
              <a:off x="5577593" y="3566992"/>
              <a:ext cx="81502" cy="62100"/>
            </a:xfrm>
            <a:custGeom>
              <a:avLst/>
              <a:gdLst/>
              <a:ahLst/>
              <a:cxnLst/>
              <a:rect l="l" t="t" r="r" b="b"/>
              <a:pathLst>
                <a:path w="2302" h="1754" extrusionOk="0">
                  <a:moveTo>
                    <a:pt x="1509" y="159"/>
                  </a:moveTo>
                  <a:cubicBezTo>
                    <a:pt x="1696" y="159"/>
                    <a:pt x="1852" y="222"/>
                    <a:pt x="1937" y="347"/>
                  </a:cubicBezTo>
                  <a:cubicBezTo>
                    <a:pt x="2118" y="615"/>
                    <a:pt x="1911" y="1071"/>
                    <a:pt x="1477" y="1362"/>
                  </a:cubicBezTo>
                  <a:cubicBezTo>
                    <a:pt x="1261" y="1507"/>
                    <a:pt x="1024" y="1588"/>
                    <a:pt x="808" y="1592"/>
                  </a:cubicBezTo>
                  <a:cubicBezTo>
                    <a:pt x="796" y="1592"/>
                    <a:pt x="785" y="1593"/>
                    <a:pt x="773" y="1593"/>
                  </a:cubicBezTo>
                  <a:cubicBezTo>
                    <a:pt x="587" y="1593"/>
                    <a:pt x="442" y="1522"/>
                    <a:pt x="363" y="1405"/>
                  </a:cubicBezTo>
                  <a:cubicBezTo>
                    <a:pt x="183" y="1137"/>
                    <a:pt x="390" y="682"/>
                    <a:pt x="824" y="390"/>
                  </a:cubicBezTo>
                  <a:cubicBezTo>
                    <a:pt x="1053" y="237"/>
                    <a:pt x="1301" y="159"/>
                    <a:pt x="1509" y="159"/>
                  </a:cubicBezTo>
                  <a:close/>
                  <a:moveTo>
                    <a:pt x="1506" y="1"/>
                  </a:moveTo>
                  <a:cubicBezTo>
                    <a:pt x="1264" y="1"/>
                    <a:pt x="988" y="86"/>
                    <a:pt x="734" y="256"/>
                  </a:cubicBezTo>
                  <a:cubicBezTo>
                    <a:pt x="226" y="598"/>
                    <a:pt x="0" y="1153"/>
                    <a:pt x="230" y="1495"/>
                  </a:cubicBezTo>
                  <a:cubicBezTo>
                    <a:pt x="341" y="1662"/>
                    <a:pt x="541" y="1754"/>
                    <a:pt x="793" y="1754"/>
                  </a:cubicBezTo>
                  <a:lnTo>
                    <a:pt x="810" y="1754"/>
                  </a:lnTo>
                  <a:cubicBezTo>
                    <a:pt x="1057" y="1749"/>
                    <a:pt x="1327" y="1658"/>
                    <a:pt x="1567" y="1495"/>
                  </a:cubicBezTo>
                  <a:cubicBezTo>
                    <a:pt x="2075" y="1154"/>
                    <a:pt x="2301" y="600"/>
                    <a:pt x="2071" y="258"/>
                  </a:cubicBezTo>
                  <a:cubicBezTo>
                    <a:pt x="1956" y="86"/>
                    <a:pt x="1749" y="1"/>
                    <a:pt x="1506"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259" name="Google Shape;2241;p45"/>
            <p:cNvSpPr/>
            <p:nvPr/>
          </p:nvSpPr>
          <p:spPr>
            <a:xfrm>
              <a:off x="5592676" y="3609053"/>
              <a:ext cx="75023" cy="56436"/>
            </a:xfrm>
            <a:custGeom>
              <a:avLst/>
              <a:gdLst/>
              <a:ahLst/>
              <a:cxnLst/>
              <a:rect l="l" t="t" r="r" b="b"/>
              <a:pathLst>
                <a:path w="2119" h="1594" extrusionOk="0">
                  <a:moveTo>
                    <a:pt x="1416" y="0"/>
                  </a:moveTo>
                  <a:cubicBezTo>
                    <a:pt x="1191" y="0"/>
                    <a:pt x="929" y="82"/>
                    <a:pt x="688" y="245"/>
                  </a:cubicBezTo>
                  <a:cubicBezTo>
                    <a:pt x="215" y="561"/>
                    <a:pt x="0" y="1066"/>
                    <a:pt x="205" y="1371"/>
                  </a:cubicBezTo>
                  <a:cubicBezTo>
                    <a:pt x="305" y="1520"/>
                    <a:pt x="486" y="1594"/>
                    <a:pt x="701" y="1594"/>
                  </a:cubicBezTo>
                  <a:cubicBezTo>
                    <a:pt x="926" y="1594"/>
                    <a:pt x="1188" y="1512"/>
                    <a:pt x="1430" y="1350"/>
                  </a:cubicBezTo>
                  <a:cubicBezTo>
                    <a:pt x="1902" y="1033"/>
                    <a:pt x="2119" y="528"/>
                    <a:pt x="1913" y="224"/>
                  </a:cubicBezTo>
                  <a:cubicBezTo>
                    <a:pt x="1813" y="74"/>
                    <a:pt x="1631" y="0"/>
                    <a:pt x="1416" y="0"/>
                  </a:cubicBezTo>
                  <a:close/>
                </a:path>
              </a:pathLst>
            </a:custGeom>
            <a:solidFill>
              <a:schemeClr val="accent6"/>
            </a:solidFill>
            <a:ln>
              <a:noFill/>
            </a:ln>
          </p:spPr>
          <p:txBody>
            <a:bodyPr spcFirstLastPara="1" wrap="square" lIns="121900" tIns="121900" rIns="121900" bIns="121900" anchor="ctr" anchorCtr="0">
              <a:noAutofit/>
            </a:bodyPr>
            <a:lstStyle/>
            <a:p>
              <a:endParaRPr sz="1867">
                <a:latin typeface="+mn-lt"/>
              </a:endParaRPr>
            </a:p>
          </p:txBody>
        </p:sp>
        <p:sp>
          <p:nvSpPr>
            <p:cNvPr id="260" name="Google Shape;2242;p45"/>
            <p:cNvSpPr/>
            <p:nvPr/>
          </p:nvSpPr>
          <p:spPr>
            <a:xfrm>
              <a:off x="5593207" y="3606185"/>
              <a:ext cx="77714" cy="62065"/>
            </a:xfrm>
            <a:custGeom>
              <a:avLst/>
              <a:gdLst/>
              <a:ahLst/>
              <a:cxnLst/>
              <a:rect l="l" t="t" r="r" b="b"/>
              <a:pathLst>
                <a:path w="2195" h="1753" extrusionOk="0">
                  <a:moveTo>
                    <a:pt x="1402" y="161"/>
                  </a:moveTo>
                  <a:cubicBezTo>
                    <a:pt x="1597" y="161"/>
                    <a:pt x="1750" y="228"/>
                    <a:pt x="1831" y="349"/>
                  </a:cubicBezTo>
                  <a:cubicBezTo>
                    <a:pt x="2010" y="616"/>
                    <a:pt x="1805" y="1072"/>
                    <a:pt x="1371" y="1364"/>
                  </a:cubicBezTo>
                  <a:cubicBezTo>
                    <a:pt x="1142" y="1518"/>
                    <a:pt x="894" y="1596"/>
                    <a:pt x="685" y="1596"/>
                  </a:cubicBezTo>
                  <a:cubicBezTo>
                    <a:pt x="498" y="1596"/>
                    <a:pt x="342" y="1534"/>
                    <a:pt x="257" y="1407"/>
                  </a:cubicBezTo>
                  <a:cubicBezTo>
                    <a:pt x="174" y="1283"/>
                    <a:pt x="171" y="1112"/>
                    <a:pt x="252" y="925"/>
                  </a:cubicBezTo>
                  <a:cubicBezTo>
                    <a:pt x="337" y="726"/>
                    <a:pt x="502" y="537"/>
                    <a:pt x="718" y="392"/>
                  </a:cubicBezTo>
                  <a:cubicBezTo>
                    <a:pt x="933" y="248"/>
                    <a:pt x="1171" y="166"/>
                    <a:pt x="1387" y="161"/>
                  </a:cubicBezTo>
                  <a:close/>
                  <a:moveTo>
                    <a:pt x="1383" y="1"/>
                  </a:moveTo>
                  <a:cubicBezTo>
                    <a:pt x="1137" y="4"/>
                    <a:pt x="868" y="96"/>
                    <a:pt x="627" y="258"/>
                  </a:cubicBezTo>
                  <a:cubicBezTo>
                    <a:pt x="387" y="421"/>
                    <a:pt x="200" y="634"/>
                    <a:pt x="104" y="861"/>
                  </a:cubicBezTo>
                  <a:cubicBezTo>
                    <a:pt x="0" y="1100"/>
                    <a:pt x="8" y="1326"/>
                    <a:pt x="122" y="1497"/>
                  </a:cubicBezTo>
                  <a:cubicBezTo>
                    <a:pt x="238" y="1668"/>
                    <a:pt x="446" y="1753"/>
                    <a:pt x="688" y="1753"/>
                  </a:cubicBezTo>
                  <a:cubicBezTo>
                    <a:pt x="930" y="1753"/>
                    <a:pt x="1207" y="1668"/>
                    <a:pt x="1460" y="1498"/>
                  </a:cubicBezTo>
                  <a:cubicBezTo>
                    <a:pt x="1969" y="1156"/>
                    <a:pt x="2194" y="601"/>
                    <a:pt x="1965" y="259"/>
                  </a:cubicBezTo>
                  <a:cubicBezTo>
                    <a:pt x="1850" y="88"/>
                    <a:pt x="1636" y="3"/>
                    <a:pt x="1383"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261" name="Google Shape;2243;p45"/>
            <p:cNvSpPr/>
            <p:nvPr/>
          </p:nvSpPr>
          <p:spPr>
            <a:xfrm>
              <a:off x="5601669" y="3651363"/>
              <a:ext cx="60649" cy="45637"/>
            </a:xfrm>
            <a:custGeom>
              <a:avLst/>
              <a:gdLst/>
              <a:ahLst/>
              <a:cxnLst/>
              <a:rect l="l" t="t" r="r" b="b"/>
              <a:pathLst>
                <a:path w="1713" h="1289" extrusionOk="0">
                  <a:moveTo>
                    <a:pt x="1145" y="1"/>
                  </a:moveTo>
                  <a:cubicBezTo>
                    <a:pt x="963" y="1"/>
                    <a:pt x="752" y="67"/>
                    <a:pt x="557" y="198"/>
                  </a:cubicBezTo>
                  <a:cubicBezTo>
                    <a:pt x="175" y="455"/>
                    <a:pt x="1" y="862"/>
                    <a:pt x="167" y="1108"/>
                  </a:cubicBezTo>
                  <a:cubicBezTo>
                    <a:pt x="248" y="1229"/>
                    <a:pt x="394" y="1288"/>
                    <a:pt x="567" y="1288"/>
                  </a:cubicBezTo>
                  <a:cubicBezTo>
                    <a:pt x="750" y="1288"/>
                    <a:pt x="961" y="1222"/>
                    <a:pt x="1156" y="1091"/>
                  </a:cubicBezTo>
                  <a:cubicBezTo>
                    <a:pt x="1538" y="835"/>
                    <a:pt x="1712" y="428"/>
                    <a:pt x="1547" y="181"/>
                  </a:cubicBezTo>
                  <a:cubicBezTo>
                    <a:pt x="1466" y="61"/>
                    <a:pt x="1318" y="1"/>
                    <a:pt x="1145" y="1"/>
                  </a:cubicBezTo>
                  <a:close/>
                </a:path>
              </a:pathLst>
            </a:custGeom>
            <a:solidFill>
              <a:schemeClr val="accent6"/>
            </a:solidFill>
            <a:ln>
              <a:noFill/>
            </a:ln>
          </p:spPr>
          <p:txBody>
            <a:bodyPr spcFirstLastPara="1" wrap="square" lIns="121900" tIns="121900" rIns="121900" bIns="121900" anchor="ctr" anchorCtr="0">
              <a:noAutofit/>
            </a:bodyPr>
            <a:lstStyle/>
            <a:p>
              <a:endParaRPr sz="1867">
                <a:latin typeface="+mn-lt"/>
              </a:endParaRPr>
            </a:p>
          </p:txBody>
        </p:sp>
        <p:sp>
          <p:nvSpPr>
            <p:cNvPr id="262" name="Google Shape;2244;p45"/>
            <p:cNvSpPr/>
            <p:nvPr/>
          </p:nvSpPr>
          <p:spPr>
            <a:xfrm>
              <a:off x="5601563" y="3648495"/>
              <a:ext cx="60861" cy="51408"/>
            </a:xfrm>
            <a:custGeom>
              <a:avLst/>
              <a:gdLst/>
              <a:ahLst/>
              <a:cxnLst/>
              <a:rect l="l" t="t" r="r" b="b"/>
              <a:pathLst>
                <a:path w="1719" h="1452" extrusionOk="0">
                  <a:moveTo>
                    <a:pt x="1150" y="163"/>
                  </a:moveTo>
                  <a:cubicBezTo>
                    <a:pt x="1296" y="163"/>
                    <a:pt x="1418" y="211"/>
                    <a:pt x="1482" y="308"/>
                  </a:cubicBezTo>
                  <a:cubicBezTo>
                    <a:pt x="1546" y="403"/>
                    <a:pt x="1548" y="536"/>
                    <a:pt x="1485" y="681"/>
                  </a:cubicBezTo>
                  <a:cubicBezTo>
                    <a:pt x="1417" y="839"/>
                    <a:pt x="1286" y="991"/>
                    <a:pt x="1114" y="1105"/>
                  </a:cubicBezTo>
                  <a:cubicBezTo>
                    <a:pt x="934" y="1226"/>
                    <a:pt x="736" y="1287"/>
                    <a:pt x="570" y="1287"/>
                  </a:cubicBezTo>
                  <a:cubicBezTo>
                    <a:pt x="423" y="1287"/>
                    <a:pt x="301" y="1240"/>
                    <a:pt x="237" y="1144"/>
                  </a:cubicBezTo>
                  <a:cubicBezTo>
                    <a:pt x="173" y="1049"/>
                    <a:pt x="171" y="915"/>
                    <a:pt x="234" y="770"/>
                  </a:cubicBezTo>
                  <a:cubicBezTo>
                    <a:pt x="302" y="611"/>
                    <a:pt x="433" y="461"/>
                    <a:pt x="605" y="346"/>
                  </a:cubicBezTo>
                  <a:cubicBezTo>
                    <a:pt x="785" y="225"/>
                    <a:pt x="982" y="163"/>
                    <a:pt x="1150" y="163"/>
                  </a:cubicBezTo>
                  <a:close/>
                  <a:moveTo>
                    <a:pt x="1149" y="0"/>
                  </a:moveTo>
                  <a:cubicBezTo>
                    <a:pt x="951" y="0"/>
                    <a:pt x="726" y="71"/>
                    <a:pt x="515" y="212"/>
                  </a:cubicBezTo>
                  <a:cubicBezTo>
                    <a:pt x="318" y="345"/>
                    <a:pt x="166" y="519"/>
                    <a:pt x="85" y="706"/>
                  </a:cubicBezTo>
                  <a:cubicBezTo>
                    <a:pt x="0" y="903"/>
                    <a:pt x="6" y="1092"/>
                    <a:pt x="103" y="1235"/>
                  </a:cubicBezTo>
                  <a:cubicBezTo>
                    <a:pt x="201" y="1379"/>
                    <a:pt x="372" y="1451"/>
                    <a:pt x="570" y="1451"/>
                  </a:cubicBezTo>
                  <a:cubicBezTo>
                    <a:pt x="768" y="1451"/>
                    <a:pt x="994" y="1380"/>
                    <a:pt x="1204" y="1238"/>
                  </a:cubicBezTo>
                  <a:cubicBezTo>
                    <a:pt x="1401" y="1107"/>
                    <a:pt x="1553" y="931"/>
                    <a:pt x="1634" y="745"/>
                  </a:cubicBezTo>
                  <a:cubicBezTo>
                    <a:pt x="1719" y="547"/>
                    <a:pt x="1713" y="360"/>
                    <a:pt x="1616" y="217"/>
                  </a:cubicBezTo>
                  <a:cubicBezTo>
                    <a:pt x="1519" y="72"/>
                    <a:pt x="1348" y="0"/>
                    <a:pt x="1149"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263" name="Google Shape;2245;p45"/>
            <p:cNvSpPr/>
            <p:nvPr/>
          </p:nvSpPr>
          <p:spPr>
            <a:xfrm>
              <a:off x="5956396" y="3481346"/>
              <a:ext cx="36149" cy="15897"/>
            </a:xfrm>
            <a:custGeom>
              <a:avLst/>
              <a:gdLst/>
              <a:ahLst/>
              <a:cxnLst/>
              <a:rect l="l" t="t" r="r" b="b"/>
              <a:pathLst>
                <a:path w="1021" h="449" extrusionOk="0">
                  <a:moveTo>
                    <a:pt x="516" y="1"/>
                  </a:moveTo>
                  <a:cubicBezTo>
                    <a:pt x="0" y="1"/>
                    <a:pt x="108" y="449"/>
                    <a:pt x="559" y="449"/>
                  </a:cubicBezTo>
                  <a:cubicBezTo>
                    <a:pt x="599" y="449"/>
                    <a:pt x="642" y="445"/>
                    <a:pt x="687" y="437"/>
                  </a:cubicBezTo>
                  <a:cubicBezTo>
                    <a:pt x="871" y="407"/>
                    <a:pt x="972" y="334"/>
                    <a:pt x="992" y="257"/>
                  </a:cubicBezTo>
                  <a:cubicBezTo>
                    <a:pt x="1020" y="149"/>
                    <a:pt x="892" y="32"/>
                    <a:pt x="615" y="6"/>
                  </a:cubicBezTo>
                  <a:cubicBezTo>
                    <a:pt x="580" y="2"/>
                    <a:pt x="547" y="1"/>
                    <a:pt x="516" y="1"/>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264" name="Google Shape;2246;p45"/>
            <p:cNvSpPr/>
            <p:nvPr/>
          </p:nvSpPr>
          <p:spPr>
            <a:xfrm>
              <a:off x="6020657" y="3478796"/>
              <a:ext cx="18340" cy="8072"/>
            </a:xfrm>
            <a:custGeom>
              <a:avLst/>
              <a:gdLst/>
              <a:ahLst/>
              <a:cxnLst/>
              <a:rect l="l" t="t" r="r" b="b"/>
              <a:pathLst>
                <a:path w="518" h="228" extrusionOk="0">
                  <a:moveTo>
                    <a:pt x="262" y="1"/>
                  </a:moveTo>
                  <a:cubicBezTo>
                    <a:pt x="1" y="1"/>
                    <a:pt x="55" y="228"/>
                    <a:pt x="284" y="228"/>
                  </a:cubicBezTo>
                  <a:cubicBezTo>
                    <a:pt x="304" y="228"/>
                    <a:pt x="326" y="226"/>
                    <a:pt x="349" y="222"/>
                  </a:cubicBezTo>
                  <a:cubicBezTo>
                    <a:pt x="442" y="206"/>
                    <a:pt x="493" y="170"/>
                    <a:pt x="503" y="130"/>
                  </a:cubicBezTo>
                  <a:cubicBezTo>
                    <a:pt x="517" y="75"/>
                    <a:pt x="452" y="16"/>
                    <a:pt x="311" y="3"/>
                  </a:cubicBezTo>
                  <a:cubicBezTo>
                    <a:pt x="294" y="2"/>
                    <a:pt x="277" y="1"/>
                    <a:pt x="262" y="1"/>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265" name="Google Shape;2247;p45"/>
            <p:cNvSpPr/>
            <p:nvPr/>
          </p:nvSpPr>
          <p:spPr>
            <a:xfrm>
              <a:off x="5990846" y="3500465"/>
              <a:ext cx="16251" cy="10267"/>
            </a:xfrm>
            <a:custGeom>
              <a:avLst/>
              <a:gdLst/>
              <a:ahLst/>
              <a:cxnLst/>
              <a:rect l="l" t="t" r="r" b="b"/>
              <a:pathLst>
                <a:path w="459" h="290" extrusionOk="0">
                  <a:moveTo>
                    <a:pt x="363" y="0"/>
                  </a:moveTo>
                  <a:cubicBezTo>
                    <a:pt x="324" y="0"/>
                    <a:pt x="275" y="13"/>
                    <a:pt x="218" y="42"/>
                  </a:cubicBezTo>
                  <a:cubicBezTo>
                    <a:pt x="0" y="152"/>
                    <a:pt x="52" y="289"/>
                    <a:pt x="181" y="289"/>
                  </a:cubicBezTo>
                  <a:cubicBezTo>
                    <a:pt x="234" y="289"/>
                    <a:pt x="300" y="266"/>
                    <a:pt x="366" y="207"/>
                  </a:cubicBezTo>
                  <a:cubicBezTo>
                    <a:pt x="436" y="144"/>
                    <a:pt x="459" y="86"/>
                    <a:pt x="447" y="47"/>
                  </a:cubicBezTo>
                  <a:cubicBezTo>
                    <a:pt x="438" y="18"/>
                    <a:pt x="408" y="0"/>
                    <a:pt x="363" y="0"/>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266" name="Google Shape;2248;p45"/>
            <p:cNvSpPr/>
            <p:nvPr/>
          </p:nvSpPr>
          <p:spPr>
            <a:xfrm>
              <a:off x="6682314" y="3294936"/>
              <a:ext cx="74846" cy="47372"/>
            </a:xfrm>
            <a:custGeom>
              <a:avLst/>
              <a:gdLst/>
              <a:ahLst/>
              <a:cxnLst/>
              <a:rect l="l" t="t" r="r" b="b"/>
              <a:pathLst>
                <a:path w="2114" h="1338" extrusionOk="0">
                  <a:moveTo>
                    <a:pt x="1135" y="0"/>
                  </a:moveTo>
                  <a:cubicBezTo>
                    <a:pt x="1091" y="0"/>
                    <a:pt x="1046" y="2"/>
                    <a:pt x="1001" y="6"/>
                  </a:cubicBezTo>
                  <a:cubicBezTo>
                    <a:pt x="435" y="52"/>
                    <a:pt x="1" y="389"/>
                    <a:pt x="31" y="755"/>
                  </a:cubicBezTo>
                  <a:cubicBezTo>
                    <a:pt x="60" y="1092"/>
                    <a:pt x="472" y="1338"/>
                    <a:pt x="979" y="1338"/>
                  </a:cubicBezTo>
                  <a:cubicBezTo>
                    <a:pt x="1023" y="1338"/>
                    <a:pt x="1067" y="1336"/>
                    <a:pt x="1113" y="1332"/>
                  </a:cubicBezTo>
                  <a:cubicBezTo>
                    <a:pt x="1678" y="1284"/>
                    <a:pt x="2113" y="949"/>
                    <a:pt x="2082" y="583"/>
                  </a:cubicBezTo>
                  <a:cubicBezTo>
                    <a:pt x="2054" y="246"/>
                    <a:pt x="1642" y="0"/>
                    <a:pt x="1135" y="0"/>
                  </a:cubicBezTo>
                  <a:close/>
                </a:path>
              </a:pathLst>
            </a:custGeom>
            <a:solidFill>
              <a:schemeClr val="accent6"/>
            </a:solidFill>
            <a:ln>
              <a:noFill/>
            </a:ln>
          </p:spPr>
          <p:txBody>
            <a:bodyPr spcFirstLastPara="1" wrap="square" lIns="121900" tIns="121900" rIns="121900" bIns="121900" anchor="ctr" anchorCtr="0">
              <a:noAutofit/>
            </a:bodyPr>
            <a:lstStyle/>
            <a:p>
              <a:endParaRPr sz="1867">
                <a:latin typeface="+mn-lt"/>
              </a:endParaRPr>
            </a:p>
          </p:txBody>
        </p:sp>
        <p:sp>
          <p:nvSpPr>
            <p:cNvPr id="267" name="Google Shape;2249;p45"/>
            <p:cNvSpPr/>
            <p:nvPr/>
          </p:nvSpPr>
          <p:spPr>
            <a:xfrm>
              <a:off x="6679942" y="3292068"/>
              <a:ext cx="80157" cy="53072"/>
            </a:xfrm>
            <a:custGeom>
              <a:avLst/>
              <a:gdLst/>
              <a:ahLst/>
              <a:cxnLst/>
              <a:rect l="l" t="t" r="r" b="b"/>
              <a:pathLst>
                <a:path w="2264" h="1499" extrusionOk="0">
                  <a:moveTo>
                    <a:pt x="1203" y="161"/>
                  </a:moveTo>
                  <a:cubicBezTo>
                    <a:pt x="1667" y="161"/>
                    <a:pt x="2044" y="375"/>
                    <a:pt x="2068" y="670"/>
                  </a:cubicBezTo>
                  <a:cubicBezTo>
                    <a:pt x="2095" y="992"/>
                    <a:pt x="1694" y="1290"/>
                    <a:pt x="1173" y="1333"/>
                  </a:cubicBezTo>
                  <a:cubicBezTo>
                    <a:pt x="1129" y="1336"/>
                    <a:pt x="1086" y="1338"/>
                    <a:pt x="1044" y="1338"/>
                  </a:cubicBezTo>
                  <a:cubicBezTo>
                    <a:pt x="834" y="1338"/>
                    <a:pt x="635" y="1293"/>
                    <a:pt x="476" y="1208"/>
                  </a:cubicBezTo>
                  <a:cubicBezTo>
                    <a:pt x="297" y="1113"/>
                    <a:pt x="191" y="978"/>
                    <a:pt x="178" y="829"/>
                  </a:cubicBezTo>
                  <a:cubicBezTo>
                    <a:pt x="167" y="680"/>
                    <a:pt x="248" y="530"/>
                    <a:pt x="409" y="406"/>
                  </a:cubicBezTo>
                  <a:cubicBezTo>
                    <a:pt x="580" y="273"/>
                    <a:pt x="816" y="188"/>
                    <a:pt x="1075" y="167"/>
                  </a:cubicBezTo>
                  <a:cubicBezTo>
                    <a:pt x="1118" y="162"/>
                    <a:pt x="1161" y="161"/>
                    <a:pt x="1203" y="161"/>
                  </a:cubicBezTo>
                  <a:close/>
                  <a:moveTo>
                    <a:pt x="1192" y="0"/>
                  </a:moveTo>
                  <a:cubicBezTo>
                    <a:pt x="1149" y="0"/>
                    <a:pt x="1105" y="2"/>
                    <a:pt x="1061" y="5"/>
                  </a:cubicBezTo>
                  <a:cubicBezTo>
                    <a:pt x="771" y="30"/>
                    <a:pt x="505" y="128"/>
                    <a:pt x="310" y="278"/>
                  </a:cubicBezTo>
                  <a:cubicBezTo>
                    <a:pt x="104" y="437"/>
                    <a:pt x="0" y="637"/>
                    <a:pt x="18" y="843"/>
                  </a:cubicBezTo>
                  <a:cubicBezTo>
                    <a:pt x="35" y="1048"/>
                    <a:pt x="171" y="1228"/>
                    <a:pt x="400" y="1351"/>
                  </a:cubicBezTo>
                  <a:cubicBezTo>
                    <a:pt x="582" y="1448"/>
                    <a:pt x="806" y="1499"/>
                    <a:pt x="1045" y="1499"/>
                  </a:cubicBezTo>
                  <a:cubicBezTo>
                    <a:pt x="1091" y="1499"/>
                    <a:pt x="1139" y="1498"/>
                    <a:pt x="1186" y="1493"/>
                  </a:cubicBezTo>
                  <a:cubicBezTo>
                    <a:pt x="1795" y="1442"/>
                    <a:pt x="2264" y="1067"/>
                    <a:pt x="2229" y="657"/>
                  </a:cubicBezTo>
                  <a:cubicBezTo>
                    <a:pt x="2197" y="276"/>
                    <a:pt x="1744" y="0"/>
                    <a:pt x="1192"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268" name="Google Shape;2250;p45"/>
            <p:cNvSpPr/>
            <p:nvPr/>
          </p:nvSpPr>
          <p:spPr>
            <a:xfrm>
              <a:off x="6694635" y="3330129"/>
              <a:ext cx="80794" cy="53072"/>
            </a:xfrm>
            <a:custGeom>
              <a:avLst/>
              <a:gdLst/>
              <a:ahLst/>
              <a:cxnLst/>
              <a:rect l="l" t="t" r="r" b="b"/>
              <a:pathLst>
                <a:path w="2282" h="1499" extrusionOk="0">
                  <a:moveTo>
                    <a:pt x="1221" y="160"/>
                  </a:moveTo>
                  <a:cubicBezTo>
                    <a:pt x="1684" y="160"/>
                    <a:pt x="2062" y="375"/>
                    <a:pt x="2086" y="669"/>
                  </a:cubicBezTo>
                  <a:cubicBezTo>
                    <a:pt x="2113" y="992"/>
                    <a:pt x="1710" y="1288"/>
                    <a:pt x="1189" y="1333"/>
                  </a:cubicBezTo>
                  <a:cubicBezTo>
                    <a:pt x="1146" y="1336"/>
                    <a:pt x="1104" y="1338"/>
                    <a:pt x="1062" y="1338"/>
                  </a:cubicBezTo>
                  <a:cubicBezTo>
                    <a:pt x="598" y="1338"/>
                    <a:pt x="220" y="1123"/>
                    <a:pt x="196" y="829"/>
                  </a:cubicBezTo>
                  <a:cubicBezTo>
                    <a:pt x="169" y="507"/>
                    <a:pt x="570" y="210"/>
                    <a:pt x="1092" y="166"/>
                  </a:cubicBezTo>
                  <a:cubicBezTo>
                    <a:pt x="1135" y="162"/>
                    <a:pt x="1178" y="160"/>
                    <a:pt x="1221" y="160"/>
                  </a:cubicBezTo>
                  <a:close/>
                  <a:moveTo>
                    <a:pt x="1207" y="0"/>
                  </a:moveTo>
                  <a:cubicBezTo>
                    <a:pt x="1165" y="0"/>
                    <a:pt x="1122" y="2"/>
                    <a:pt x="1079" y="5"/>
                  </a:cubicBezTo>
                  <a:cubicBezTo>
                    <a:pt x="468" y="56"/>
                    <a:pt x="0" y="432"/>
                    <a:pt x="35" y="842"/>
                  </a:cubicBezTo>
                  <a:cubicBezTo>
                    <a:pt x="67" y="1221"/>
                    <a:pt x="517" y="1499"/>
                    <a:pt x="1065" y="1499"/>
                  </a:cubicBezTo>
                  <a:cubicBezTo>
                    <a:pt x="1110" y="1499"/>
                    <a:pt x="1157" y="1497"/>
                    <a:pt x="1203" y="1493"/>
                  </a:cubicBezTo>
                  <a:cubicBezTo>
                    <a:pt x="1813" y="1442"/>
                    <a:pt x="2282" y="1066"/>
                    <a:pt x="2247" y="655"/>
                  </a:cubicBezTo>
                  <a:cubicBezTo>
                    <a:pt x="2214" y="275"/>
                    <a:pt x="1758" y="0"/>
                    <a:pt x="1207"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269" name="Google Shape;2251;p45"/>
            <p:cNvSpPr/>
            <p:nvPr/>
          </p:nvSpPr>
          <p:spPr>
            <a:xfrm>
              <a:off x="6723455" y="3364578"/>
              <a:ext cx="65924" cy="44044"/>
            </a:xfrm>
            <a:custGeom>
              <a:avLst/>
              <a:gdLst/>
              <a:ahLst/>
              <a:cxnLst/>
              <a:rect l="l" t="t" r="r" b="b"/>
              <a:pathLst>
                <a:path w="1862" h="1244" extrusionOk="0">
                  <a:moveTo>
                    <a:pt x="998" y="162"/>
                  </a:moveTo>
                  <a:cubicBezTo>
                    <a:pt x="1363" y="162"/>
                    <a:pt x="1667" y="333"/>
                    <a:pt x="1686" y="560"/>
                  </a:cubicBezTo>
                  <a:cubicBezTo>
                    <a:pt x="1696" y="675"/>
                    <a:pt x="1632" y="791"/>
                    <a:pt x="1507" y="888"/>
                  </a:cubicBezTo>
                  <a:cubicBezTo>
                    <a:pt x="1371" y="993"/>
                    <a:pt x="1183" y="1060"/>
                    <a:pt x="977" y="1077"/>
                  </a:cubicBezTo>
                  <a:cubicBezTo>
                    <a:pt x="945" y="1080"/>
                    <a:pt x="913" y="1081"/>
                    <a:pt x="881" y="1081"/>
                  </a:cubicBezTo>
                  <a:cubicBezTo>
                    <a:pt x="518" y="1081"/>
                    <a:pt x="210" y="912"/>
                    <a:pt x="190" y="685"/>
                  </a:cubicBezTo>
                  <a:cubicBezTo>
                    <a:pt x="169" y="437"/>
                    <a:pt x="495" y="200"/>
                    <a:pt x="900" y="166"/>
                  </a:cubicBezTo>
                  <a:cubicBezTo>
                    <a:pt x="933" y="164"/>
                    <a:pt x="966" y="162"/>
                    <a:pt x="998" y="162"/>
                  </a:cubicBezTo>
                  <a:close/>
                  <a:moveTo>
                    <a:pt x="1006" y="1"/>
                  </a:moveTo>
                  <a:cubicBezTo>
                    <a:pt x="967" y="1"/>
                    <a:pt x="927" y="2"/>
                    <a:pt x="887" y="6"/>
                  </a:cubicBezTo>
                  <a:cubicBezTo>
                    <a:pt x="378" y="49"/>
                    <a:pt x="1" y="353"/>
                    <a:pt x="30" y="698"/>
                  </a:cubicBezTo>
                  <a:cubicBezTo>
                    <a:pt x="57" y="1017"/>
                    <a:pt x="417" y="1244"/>
                    <a:pt x="872" y="1244"/>
                  </a:cubicBezTo>
                  <a:cubicBezTo>
                    <a:pt x="910" y="1244"/>
                    <a:pt x="950" y="1241"/>
                    <a:pt x="991" y="1239"/>
                  </a:cubicBezTo>
                  <a:cubicBezTo>
                    <a:pt x="1227" y="1218"/>
                    <a:pt x="1446" y="1139"/>
                    <a:pt x="1605" y="1016"/>
                  </a:cubicBezTo>
                  <a:cubicBezTo>
                    <a:pt x="1776" y="884"/>
                    <a:pt x="1862" y="717"/>
                    <a:pt x="1847" y="546"/>
                  </a:cubicBezTo>
                  <a:cubicBezTo>
                    <a:pt x="1820" y="227"/>
                    <a:pt x="1462" y="1"/>
                    <a:pt x="1006"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grpSp>
    </p:spTree>
    <p:extLst>
      <p:ext uri="{BB962C8B-B14F-4D97-AF65-F5344CB8AC3E}">
        <p14:creationId xmlns:p14="http://schemas.microsoft.com/office/powerpoint/2010/main" val="806406427"/>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500"/>
                                        <p:tgtEl>
                                          <p:spTgt spid="18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0"/>
                                        </p:tgtEl>
                                        <p:attrNameLst>
                                          <p:attrName>style.visibility</p:attrName>
                                        </p:attrNameLst>
                                      </p:cBhvr>
                                      <p:to>
                                        <p:strVal val="visible"/>
                                      </p:to>
                                    </p:set>
                                    <p:animEffect transition="in" filter="fade">
                                      <p:cBhvr>
                                        <p:cTn id="10" dur="500"/>
                                        <p:tgtEl>
                                          <p:spTgt spid="18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P spid="181" grpId="0"/>
      <p:bldP spid="2"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758"/>
        <p:cNvGrpSpPr/>
        <p:nvPr/>
      </p:nvGrpSpPr>
      <p:grpSpPr>
        <a:xfrm>
          <a:off x="0" y="0"/>
          <a:ext cx="0" cy="0"/>
          <a:chOff x="0" y="0"/>
          <a:chExt cx="0" cy="0"/>
        </a:xfrm>
      </p:grpSpPr>
      <p:sp>
        <p:nvSpPr>
          <p:cNvPr id="1765" name="Google Shape;1765;p39"/>
          <p:cNvSpPr/>
          <p:nvPr/>
        </p:nvSpPr>
        <p:spPr>
          <a:xfrm rot="5835">
            <a:off x="10642003" y="393487"/>
            <a:ext cx="1307935" cy="503643"/>
          </a:xfrm>
          <a:prstGeom prst="chevron">
            <a:avLst>
              <a:gd name="adj" fmla="val 33665"/>
            </a:avLst>
          </a:prstGeom>
          <a:solidFill>
            <a:schemeClr val="lt2"/>
          </a:solidFill>
          <a:ln>
            <a:noFill/>
          </a:ln>
          <a:effectLst>
            <a:outerShdw blurRad="57150" dist="19050" dir="2280000" algn="bl" rotWithShape="0">
              <a:schemeClr val="dk1">
                <a:alpha val="32000"/>
              </a:schemeClr>
            </a:outerShdw>
          </a:effectLst>
        </p:spPr>
        <p:txBody>
          <a:bodyPr spcFirstLastPara="1" wrap="square" lIns="121900" tIns="121900" rIns="121900" bIns="121900" anchor="ctr" anchorCtr="0">
            <a:noAutofit/>
          </a:bodyPr>
          <a:lstStyle/>
          <a:p>
            <a:endParaRPr sz="1867">
              <a:latin typeface="+mn-lt"/>
            </a:endParaRPr>
          </a:p>
        </p:txBody>
      </p:sp>
      <p:grpSp>
        <p:nvGrpSpPr>
          <p:cNvPr id="1812" name="Google Shape;1812;p39"/>
          <p:cNvGrpSpPr/>
          <p:nvPr/>
        </p:nvGrpSpPr>
        <p:grpSpPr>
          <a:xfrm flipH="1">
            <a:off x="11295992" y="6158164"/>
            <a:ext cx="588000" cy="586400"/>
            <a:chOff x="814151" y="3357956"/>
            <a:chExt cx="441000" cy="439800"/>
          </a:xfrm>
        </p:grpSpPr>
        <p:sp>
          <p:nvSpPr>
            <p:cNvPr id="1813" name="Google Shape;1813;p39"/>
            <p:cNvSpPr/>
            <p:nvPr/>
          </p:nvSpPr>
          <p:spPr>
            <a:xfrm rot="-1050505">
              <a:off x="858648" y="3402800"/>
              <a:ext cx="352008" cy="350110"/>
            </a:xfrm>
            <a:prstGeom prst="heart">
              <a:avLst/>
            </a:prstGeom>
            <a:solidFill>
              <a:srgbClr val="FFA8D0"/>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endParaRPr sz="1867">
                <a:latin typeface="+mn-lt"/>
              </a:endParaRPr>
            </a:p>
          </p:txBody>
        </p:sp>
        <p:sp>
          <p:nvSpPr>
            <p:cNvPr id="1814" name="Google Shape;1814;p39"/>
            <p:cNvSpPr/>
            <p:nvPr/>
          </p:nvSpPr>
          <p:spPr>
            <a:xfrm rot="-1052070">
              <a:off x="898368" y="3433072"/>
              <a:ext cx="289764" cy="289387"/>
            </a:xfrm>
            <a:prstGeom prst="heart">
              <a:avLst/>
            </a:prstGeom>
            <a:solidFill>
              <a:srgbClr val="FFA8D0"/>
            </a:solidFill>
            <a:ln>
              <a:noFill/>
            </a:ln>
          </p:spPr>
          <p:txBody>
            <a:bodyPr spcFirstLastPara="1" wrap="square" lIns="121900" tIns="121900" rIns="121900" bIns="121900" anchor="ctr" anchorCtr="0">
              <a:noAutofit/>
            </a:bodyPr>
            <a:lstStyle/>
            <a:p>
              <a:endParaRPr sz="1867">
                <a:latin typeface="+mn-lt"/>
              </a:endParaRPr>
            </a:p>
          </p:txBody>
        </p:sp>
        <p:sp>
          <p:nvSpPr>
            <p:cNvPr id="1815" name="Google Shape;1815;p39"/>
            <p:cNvSpPr/>
            <p:nvPr/>
          </p:nvSpPr>
          <p:spPr>
            <a:xfrm rot="-1052070">
              <a:off x="879595" y="3433072"/>
              <a:ext cx="289764" cy="289387"/>
            </a:xfrm>
            <a:prstGeom prst="heart">
              <a:avLst/>
            </a:prstGeom>
            <a:noFill/>
            <a:ln w="9525" cap="flat" cmpd="sng">
              <a:solidFill>
                <a:srgbClr val="FF924C"/>
              </a:solidFill>
              <a:prstDash val="solid"/>
              <a:round/>
              <a:headEnd type="none" w="sm" len="sm"/>
              <a:tailEnd type="none" w="sm" len="sm"/>
            </a:ln>
          </p:spPr>
          <p:txBody>
            <a:bodyPr spcFirstLastPara="1" wrap="square" lIns="121900" tIns="121900" rIns="121900" bIns="121900" anchor="ctr" anchorCtr="0">
              <a:noAutofit/>
            </a:bodyPr>
            <a:lstStyle/>
            <a:p>
              <a:endParaRPr sz="1867">
                <a:latin typeface="+mn-lt"/>
              </a:endParaRPr>
            </a:p>
          </p:txBody>
        </p:sp>
      </p:grpSp>
      <p:grpSp>
        <p:nvGrpSpPr>
          <p:cNvPr id="1816" name="Google Shape;1816;p39"/>
          <p:cNvGrpSpPr/>
          <p:nvPr/>
        </p:nvGrpSpPr>
        <p:grpSpPr>
          <a:xfrm rot="-8612816" flipH="1">
            <a:off x="338597" y="6129127"/>
            <a:ext cx="429992" cy="428939"/>
            <a:chOff x="814151" y="3357956"/>
            <a:chExt cx="441000" cy="439800"/>
          </a:xfrm>
        </p:grpSpPr>
        <p:sp>
          <p:nvSpPr>
            <p:cNvPr id="1817" name="Google Shape;1817;p39"/>
            <p:cNvSpPr/>
            <p:nvPr/>
          </p:nvSpPr>
          <p:spPr>
            <a:xfrm rot="-1050505">
              <a:off x="858648" y="3402800"/>
              <a:ext cx="352008" cy="350110"/>
            </a:xfrm>
            <a:prstGeom prst="heart">
              <a:avLst/>
            </a:prstGeom>
            <a:solidFill>
              <a:srgbClr val="C9EBF8"/>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endParaRPr sz="1867">
                <a:latin typeface="+mn-lt"/>
              </a:endParaRPr>
            </a:p>
          </p:txBody>
        </p:sp>
        <p:sp>
          <p:nvSpPr>
            <p:cNvPr id="1818" name="Google Shape;1818;p39"/>
            <p:cNvSpPr/>
            <p:nvPr/>
          </p:nvSpPr>
          <p:spPr>
            <a:xfrm rot="-1052070">
              <a:off x="898368" y="3433072"/>
              <a:ext cx="289764" cy="289387"/>
            </a:xfrm>
            <a:prstGeom prst="heart">
              <a:avLst/>
            </a:prstGeom>
            <a:solidFill>
              <a:srgbClr val="C9EBF8"/>
            </a:solidFill>
            <a:ln>
              <a:noFill/>
            </a:ln>
          </p:spPr>
          <p:txBody>
            <a:bodyPr spcFirstLastPara="1" wrap="square" lIns="121900" tIns="121900" rIns="121900" bIns="121900" anchor="ctr" anchorCtr="0">
              <a:noAutofit/>
            </a:bodyPr>
            <a:lstStyle/>
            <a:p>
              <a:endParaRPr sz="1867">
                <a:latin typeface="+mn-lt"/>
              </a:endParaRPr>
            </a:p>
          </p:txBody>
        </p:sp>
        <p:sp>
          <p:nvSpPr>
            <p:cNvPr id="1819" name="Google Shape;1819;p39"/>
            <p:cNvSpPr/>
            <p:nvPr/>
          </p:nvSpPr>
          <p:spPr>
            <a:xfrm rot="-1052070">
              <a:off x="879595" y="3433072"/>
              <a:ext cx="289764" cy="289387"/>
            </a:xfrm>
            <a:prstGeom prst="heart">
              <a:avLst/>
            </a:prstGeom>
            <a:solidFill>
              <a:srgbClr val="C9EBF8"/>
            </a:solidFill>
            <a:ln w="9525" cap="flat" cmpd="sng">
              <a:solidFill>
                <a:srgbClr val="287C48"/>
              </a:solidFill>
              <a:prstDash val="solid"/>
              <a:round/>
              <a:headEnd type="none" w="sm" len="sm"/>
              <a:tailEnd type="none" w="sm" len="sm"/>
            </a:ln>
          </p:spPr>
          <p:txBody>
            <a:bodyPr spcFirstLastPara="1" wrap="square" lIns="121900" tIns="121900" rIns="121900" bIns="121900" anchor="ctr" anchorCtr="0">
              <a:noAutofit/>
            </a:bodyPr>
            <a:lstStyle/>
            <a:p>
              <a:endParaRPr sz="1867">
                <a:latin typeface="+mn-lt"/>
              </a:endParaRPr>
            </a:p>
          </p:txBody>
        </p:sp>
      </p:grpSp>
      <p:grpSp>
        <p:nvGrpSpPr>
          <p:cNvPr id="1824" name="Google Shape;1824;p39"/>
          <p:cNvGrpSpPr/>
          <p:nvPr/>
        </p:nvGrpSpPr>
        <p:grpSpPr>
          <a:xfrm rot="-2700000" flipH="1">
            <a:off x="214281" y="412411"/>
            <a:ext cx="531116" cy="529671"/>
            <a:chOff x="814151" y="3357956"/>
            <a:chExt cx="441000" cy="439800"/>
          </a:xfrm>
        </p:grpSpPr>
        <p:sp>
          <p:nvSpPr>
            <p:cNvPr id="1825" name="Google Shape;1825;p39"/>
            <p:cNvSpPr/>
            <p:nvPr/>
          </p:nvSpPr>
          <p:spPr>
            <a:xfrm rot="-1050505">
              <a:off x="858648" y="3402800"/>
              <a:ext cx="352008" cy="350110"/>
            </a:xfrm>
            <a:prstGeom prst="heart">
              <a:avLst/>
            </a:prstGeom>
            <a:solidFill>
              <a:srgbClr val="FFA8D0"/>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endParaRPr sz="1867">
                <a:latin typeface="+mn-lt"/>
              </a:endParaRPr>
            </a:p>
          </p:txBody>
        </p:sp>
        <p:sp>
          <p:nvSpPr>
            <p:cNvPr id="1826" name="Google Shape;1826;p39"/>
            <p:cNvSpPr/>
            <p:nvPr/>
          </p:nvSpPr>
          <p:spPr>
            <a:xfrm rot="-1052070">
              <a:off x="898368" y="3433072"/>
              <a:ext cx="289764" cy="289387"/>
            </a:xfrm>
            <a:prstGeom prst="heart">
              <a:avLst/>
            </a:prstGeom>
            <a:solidFill>
              <a:srgbClr val="FFA8D0"/>
            </a:solidFill>
            <a:ln>
              <a:noFill/>
            </a:ln>
          </p:spPr>
          <p:txBody>
            <a:bodyPr spcFirstLastPara="1" wrap="square" lIns="121900" tIns="121900" rIns="121900" bIns="121900" anchor="ctr" anchorCtr="0">
              <a:noAutofit/>
            </a:bodyPr>
            <a:lstStyle/>
            <a:p>
              <a:endParaRPr sz="1867">
                <a:latin typeface="+mn-lt"/>
              </a:endParaRPr>
            </a:p>
          </p:txBody>
        </p:sp>
        <p:sp>
          <p:nvSpPr>
            <p:cNvPr id="1827" name="Google Shape;1827;p39"/>
            <p:cNvSpPr/>
            <p:nvPr/>
          </p:nvSpPr>
          <p:spPr>
            <a:xfrm rot="-1052070">
              <a:off x="879595" y="3433072"/>
              <a:ext cx="289764" cy="289387"/>
            </a:xfrm>
            <a:prstGeom prst="heart">
              <a:avLst/>
            </a:prstGeom>
            <a:noFill/>
            <a:ln w="9525" cap="flat" cmpd="sng">
              <a:solidFill>
                <a:srgbClr val="FF924C"/>
              </a:solidFill>
              <a:prstDash val="solid"/>
              <a:round/>
              <a:headEnd type="none" w="sm" len="sm"/>
              <a:tailEnd type="none" w="sm" len="sm"/>
            </a:ln>
          </p:spPr>
          <p:txBody>
            <a:bodyPr spcFirstLastPara="1" wrap="square" lIns="121900" tIns="121900" rIns="121900" bIns="121900" anchor="ctr" anchorCtr="0">
              <a:noAutofit/>
            </a:bodyPr>
            <a:lstStyle/>
            <a:p>
              <a:endParaRPr sz="1867">
                <a:latin typeface="+mn-lt"/>
              </a:endParaRPr>
            </a:p>
          </p:txBody>
        </p:sp>
      </p:grpSp>
      <p:sp>
        <p:nvSpPr>
          <p:cNvPr id="88" name="Google Shape;1913;p42"/>
          <p:cNvSpPr/>
          <p:nvPr/>
        </p:nvSpPr>
        <p:spPr>
          <a:xfrm rot="2165">
            <a:off x="314798" y="2011175"/>
            <a:ext cx="1873829" cy="715207"/>
          </a:xfrm>
          <a:prstGeom prst="chevron">
            <a:avLst>
              <a:gd name="adj" fmla="val 33665"/>
            </a:avLst>
          </a:prstGeom>
          <a:solidFill>
            <a:schemeClr val="accent6"/>
          </a:solidFill>
          <a:ln>
            <a:noFill/>
          </a:ln>
          <a:effectLst>
            <a:outerShdw blurRad="57150" dist="19050" dir="2280000" algn="bl" rotWithShape="0">
              <a:schemeClr val="dk1">
                <a:alpha val="32000"/>
              </a:schemeClr>
            </a:outerShdw>
          </a:effectLst>
        </p:spPr>
        <p:txBody>
          <a:bodyPr spcFirstLastPara="1" wrap="square" lIns="121900" tIns="121900" rIns="121900" bIns="121900" anchor="ctr" anchorCtr="0">
            <a:noAutofit/>
          </a:bodyPr>
          <a:lstStyle/>
          <a:p>
            <a:pPr algn="ctr"/>
            <a:r>
              <a:rPr lang="en-US" sz="2667" dirty="0" err="1">
                <a:latin typeface="+mn-lt"/>
              </a:rPr>
              <a:t>Lời</a:t>
            </a:r>
            <a:r>
              <a:rPr lang="en-US" sz="2667" dirty="0">
                <a:latin typeface="+mn-lt"/>
              </a:rPr>
              <a:t> </a:t>
            </a:r>
            <a:r>
              <a:rPr lang="en-US" sz="2667" dirty="0" err="1">
                <a:latin typeface="+mn-lt"/>
              </a:rPr>
              <a:t>giải</a:t>
            </a:r>
            <a:endParaRPr sz="2667" dirty="0">
              <a:latin typeface="+mn-lt"/>
            </a:endParaRPr>
          </a:p>
        </p:txBody>
      </p:sp>
      <p:sp>
        <p:nvSpPr>
          <p:cNvPr id="2" name="Rectangle 1"/>
          <p:cNvSpPr/>
          <p:nvPr/>
        </p:nvSpPr>
        <p:spPr>
          <a:xfrm>
            <a:off x="1576366" y="915807"/>
            <a:ext cx="4350871" cy="629852"/>
          </a:xfrm>
          <a:prstGeom prst="rect">
            <a:avLst/>
          </a:prstGeom>
        </p:spPr>
        <p:txBody>
          <a:bodyPr wrap="none">
            <a:spAutoFit/>
          </a:bodyPr>
          <a:lstStyle/>
          <a:p>
            <a:pPr lvl="0" algn="just">
              <a:lnSpc>
                <a:spcPct val="150000"/>
              </a:lnSpc>
            </a:pPr>
            <a:r>
              <a:rPr lang="vi-VN" sz="2667" dirty="0">
                <a:latin typeface="+mn-lt"/>
              </a:rPr>
              <a:t>A. (60 </a:t>
            </a:r>
            <a:r>
              <a:rPr lang="vi-VN" sz="2667" dirty="0">
                <a:latin typeface="Cambria Math" panose="02040503050406030204" pitchFamily="18" charset="0"/>
                <a:ea typeface="Cambria Math" panose="02040503050406030204" pitchFamily="18" charset="0"/>
              </a:rPr>
              <a:t>+</a:t>
            </a:r>
            <a:r>
              <a:rPr lang="vi-VN" sz="2667" dirty="0">
                <a:latin typeface="+mn-lt"/>
              </a:rPr>
              <a:t> 36) </a:t>
            </a:r>
            <a:r>
              <a:rPr lang="vi-VN" sz="2667" dirty="0">
                <a:latin typeface="Cambria Math" panose="02040503050406030204" pitchFamily="18" charset="0"/>
                <a:ea typeface="Cambria Math" panose="02040503050406030204" pitchFamily="18" charset="0"/>
              </a:rPr>
              <a:t>: </a:t>
            </a:r>
            <a:r>
              <a:rPr lang="vi-VN" sz="2667" dirty="0">
                <a:latin typeface="+mn-lt"/>
              </a:rPr>
              <a:t>3 = 32 (quả)</a:t>
            </a:r>
          </a:p>
        </p:txBody>
      </p:sp>
      <p:sp>
        <p:nvSpPr>
          <p:cNvPr id="21" name="Rectangle 20"/>
          <p:cNvSpPr/>
          <p:nvPr/>
        </p:nvSpPr>
        <p:spPr>
          <a:xfrm>
            <a:off x="6532465" y="915807"/>
            <a:ext cx="4083169" cy="629852"/>
          </a:xfrm>
          <a:prstGeom prst="rect">
            <a:avLst/>
          </a:prstGeom>
        </p:spPr>
        <p:txBody>
          <a:bodyPr wrap="none">
            <a:spAutoFit/>
          </a:bodyPr>
          <a:lstStyle/>
          <a:p>
            <a:pPr lvl="0" algn="just">
              <a:lnSpc>
                <a:spcPct val="150000"/>
              </a:lnSpc>
            </a:pPr>
            <a:r>
              <a:rPr lang="vi-VN" sz="2667" dirty="0">
                <a:latin typeface="+mn-lt"/>
              </a:rPr>
              <a:t>B. 60 </a:t>
            </a:r>
            <a:r>
              <a:rPr lang="vi-VN" sz="2667" dirty="0">
                <a:latin typeface="Cambria Math" panose="02040503050406030204" pitchFamily="18" charset="0"/>
                <a:ea typeface="Cambria Math" panose="02040503050406030204" pitchFamily="18" charset="0"/>
              </a:rPr>
              <a:t>+</a:t>
            </a:r>
            <a:r>
              <a:rPr lang="vi-VN" sz="2667" dirty="0">
                <a:latin typeface="+mn-lt"/>
              </a:rPr>
              <a:t> 36 </a:t>
            </a:r>
            <a:r>
              <a:rPr lang="vi-VN" sz="2667" dirty="0">
                <a:latin typeface="Cambria Math" panose="02040503050406030204" pitchFamily="18" charset="0"/>
                <a:ea typeface="Cambria Math" panose="02040503050406030204" pitchFamily="18" charset="0"/>
              </a:rPr>
              <a:t>:</a:t>
            </a:r>
            <a:r>
              <a:rPr lang="vi-VN" sz="2667" dirty="0">
                <a:latin typeface="+mn-lt"/>
              </a:rPr>
              <a:t> 3 </a:t>
            </a:r>
            <a:r>
              <a:rPr lang="vi-VN" sz="2667" dirty="0">
                <a:latin typeface="Cambria Math" panose="02040503050406030204" pitchFamily="18" charset="0"/>
                <a:ea typeface="Cambria Math" panose="02040503050406030204" pitchFamily="18" charset="0"/>
              </a:rPr>
              <a:t>=</a:t>
            </a:r>
            <a:r>
              <a:rPr lang="vi-VN" sz="2667" dirty="0">
                <a:latin typeface="+mn-lt"/>
              </a:rPr>
              <a:t> 72 (quả)</a:t>
            </a:r>
          </a:p>
        </p:txBody>
      </p:sp>
      <p:sp>
        <p:nvSpPr>
          <p:cNvPr id="3" name="Rectangle 2"/>
          <p:cNvSpPr/>
          <p:nvPr/>
        </p:nvSpPr>
        <p:spPr>
          <a:xfrm>
            <a:off x="874770" y="2853241"/>
            <a:ext cx="9570999" cy="3107133"/>
          </a:xfrm>
          <a:prstGeom prst="rect">
            <a:avLst/>
          </a:prstGeom>
        </p:spPr>
        <p:txBody>
          <a:bodyPr wrap="square">
            <a:spAutoFit/>
          </a:bodyPr>
          <a:lstStyle/>
          <a:p>
            <a:pPr>
              <a:lnSpc>
                <a:spcPct val="150000"/>
              </a:lnSpc>
            </a:pPr>
            <a:r>
              <a:rPr lang="en-US" sz="2667" dirty="0">
                <a:latin typeface="+mn-lt"/>
                <a:ea typeface="Times New Roman" panose="02020603050405020304" pitchFamily="18" charset="0"/>
                <a:cs typeface="Times New Roman" panose="02020603050405020304" pitchFamily="18" charset="0"/>
              </a:rPr>
              <a:t>a) </a:t>
            </a:r>
            <a:r>
              <a:rPr lang="en-US" sz="2667" dirty="0" err="1">
                <a:latin typeface="+mn-lt"/>
                <a:ea typeface="Times New Roman" panose="02020603050405020304" pitchFamily="18" charset="0"/>
                <a:cs typeface="Times New Roman" panose="02020603050405020304" pitchFamily="18" charset="0"/>
              </a:rPr>
              <a:t>Nhung</a:t>
            </a:r>
            <a:r>
              <a:rPr lang="en-US" sz="2667" dirty="0">
                <a:latin typeface="+mn-lt"/>
                <a:ea typeface="Times New Roman" panose="02020603050405020304" pitchFamily="18" charset="0"/>
                <a:cs typeface="Times New Roman" panose="02020603050405020304" pitchFamily="18" charset="0"/>
              </a:rPr>
              <a:t> </a:t>
            </a:r>
            <a:r>
              <a:rPr lang="en-US" sz="2667" dirty="0" err="1">
                <a:latin typeface="+mn-lt"/>
                <a:ea typeface="Times New Roman" panose="02020603050405020304" pitchFamily="18" charset="0"/>
                <a:cs typeface="Times New Roman" panose="02020603050405020304" pitchFamily="18" charset="0"/>
              </a:rPr>
              <a:t>và</a:t>
            </a:r>
            <a:r>
              <a:rPr lang="en-US" sz="2667" dirty="0">
                <a:latin typeface="+mn-lt"/>
                <a:ea typeface="Times New Roman" panose="02020603050405020304" pitchFamily="18" charset="0"/>
                <a:cs typeface="Times New Roman" panose="02020603050405020304" pitchFamily="18" charset="0"/>
              </a:rPr>
              <a:t> </a:t>
            </a:r>
            <a:r>
              <a:rPr lang="en-US" sz="2667" dirty="0" err="1">
                <a:latin typeface="+mn-lt"/>
                <a:ea typeface="Times New Roman" panose="02020603050405020304" pitchFamily="18" charset="0"/>
                <a:cs typeface="Times New Roman" panose="02020603050405020304" pitchFamily="18" charset="0"/>
              </a:rPr>
              <a:t>Xuân</a:t>
            </a:r>
            <a:r>
              <a:rPr lang="en-US" sz="2667" dirty="0">
                <a:latin typeface="+mn-lt"/>
                <a:ea typeface="Times New Roman" panose="02020603050405020304" pitchFamily="18" charset="0"/>
                <a:cs typeface="Times New Roman" panose="02020603050405020304" pitchFamily="18" charset="0"/>
              </a:rPr>
              <a:t> </a:t>
            </a:r>
            <a:r>
              <a:rPr lang="en-US" sz="2667" dirty="0" err="1">
                <a:latin typeface="+mn-lt"/>
                <a:ea typeface="Times New Roman" panose="02020603050405020304" pitchFamily="18" charset="0"/>
                <a:cs typeface="Times New Roman" panose="02020603050405020304" pitchFamily="18" charset="0"/>
              </a:rPr>
              <a:t>hái</a:t>
            </a:r>
            <a:r>
              <a:rPr lang="en-US" sz="2667" dirty="0">
                <a:latin typeface="+mn-lt"/>
                <a:ea typeface="Times New Roman" panose="02020603050405020304" pitchFamily="18" charset="0"/>
                <a:cs typeface="Times New Roman" panose="02020603050405020304" pitchFamily="18" charset="0"/>
              </a:rPr>
              <a:t> </a:t>
            </a:r>
            <a:r>
              <a:rPr lang="en-US" sz="2667" dirty="0" err="1">
                <a:latin typeface="+mn-lt"/>
                <a:ea typeface="Times New Roman" panose="02020603050405020304" pitchFamily="18" charset="0"/>
                <a:cs typeface="Times New Roman" panose="02020603050405020304" pitchFamily="18" charset="0"/>
              </a:rPr>
              <a:t>được</a:t>
            </a:r>
            <a:r>
              <a:rPr lang="en-US" sz="2667" dirty="0">
                <a:latin typeface="+mn-lt"/>
                <a:ea typeface="Times New Roman" panose="02020603050405020304" pitchFamily="18" charset="0"/>
                <a:cs typeface="Times New Roman" panose="02020603050405020304" pitchFamily="18" charset="0"/>
              </a:rPr>
              <a:t> </a:t>
            </a:r>
            <a:r>
              <a:rPr lang="en-US" sz="2667" dirty="0" err="1">
                <a:latin typeface="+mn-lt"/>
                <a:ea typeface="Times New Roman" panose="02020603050405020304" pitchFamily="18" charset="0"/>
                <a:cs typeface="Times New Roman" panose="02020603050405020304" pitchFamily="18" charset="0"/>
              </a:rPr>
              <a:t>số</a:t>
            </a:r>
            <a:r>
              <a:rPr lang="en-US" sz="2667" dirty="0">
                <a:latin typeface="+mn-lt"/>
                <a:ea typeface="Times New Roman" panose="02020603050405020304" pitchFamily="18" charset="0"/>
                <a:cs typeface="Times New Roman" panose="02020603050405020304" pitchFamily="18" charset="0"/>
              </a:rPr>
              <a:t> </a:t>
            </a:r>
            <a:r>
              <a:rPr lang="en-US" sz="2667" dirty="0" err="1">
                <a:latin typeface="+mn-lt"/>
                <a:ea typeface="Times New Roman" panose="02020603050405020304" pitchFamily="18" charset="0"/>
                <a:cs typeface="Times New Roman" panose="02020603050405020304" pitchFamily="18" charset="0"/>
              </a:rPr>
              <a:t>quả</a:t>
            </a:r>
            <a:r>
              <a:rPr lang="en-US" sz="2667" dirty="0">
                <a:latin typeface="+mn-lt"/>
                <a:ea typeface="Times New Roman" panose="02020603050405020304" pitchFamily="18" charset="0"/>
                <a:cs typeface="Times New Roman" panose="02020603050405020304" pitchFamily="18" charset="0"/>
              </a:rPr>
              <a:t> </a:t>
            </a:r>
            <a:r>
              <a:rPr lang="en-US" sz="2667" dirty="0" err="1">
                <a:latin typeface="+mn-lt"/>
                <a:ea typeface="Times New Roman" panose="02020603050405020304" pitchFamily="18" charset="0"/>
                <a:cs typeface="Times New Roman" panose="02020603050405020304" pitchFamily="18" charset="0"/>
              </a:rPr>
              <a:t>dâu</a:t>
            </a:r>
            <a:r>
              <a:rPr lang="en-US" sz="2667" dirty="0">
                <a:latin typeface="+mn-lt"/>
                <a:ea typeface="Times New Roman" panose="02020603050405020304" pitchFamily="18" charset="0"/>
                <a:cs typeface="Times New Roman" panose="02020603050405020304" pitchFamily="18" charset="0"/>
              </a:rPr>
              <a:t> </a:t>
            </a:r>
            <a:r>
              <a:rPr lang="en-US" sz="2667" dirty="0" err="1">
                <a:latin typeface="+mn-lt"/>
                <a:ea typeface="Times New Roman" panose="02020603050405020304" pitchFamily="18" charset="0"/>
                <a:cs typeface="Times New Roman" panose="02020603050405020304" pitchFamily="18" charset="0"/>
              </a:rPr>
              <a:t>tây</a:t>
            </a:r>
            <a:r>
              <a:rPr lang="en-US" sz="2667" dirty="0">
                <a:latin typeface="+mn-lt"/>
                <a:ea typeface="Times New Roman" panose="02020603050405020304" pitchFamily="18" charset="0"/>
                <a:cs typeface="Times New Roman" panose="02020603050405020304" pitchFamily="18" charset="0"/>
              </a:rPr>
              <a:t> </a:t>
            </a:r>
            <a:r>
              <a:rPr lang="en-US" sz="2667" dirty="0" err="1">
                <a:latin typeface="+mn-lt"/>
                <a:ea typeface="Times New Roman" panose="02020603050405020304" pitchFamily="18" charset="0"/>
                <a:cs typeface="Times New Roman" panose="02020603050405020304" pitchFamily="18" charset="0"/>
              </a:rPr>
              <a:t>là</a:t>
            </a:r>
            <a:r>
              <a:rPr lang="en-US" sz="2667" dirty="0">
                <a:latin typeface="+mn-lt"/>
                <a:ea typeface="Times New Roman" panose="02020603050405020304" pitchFamily="18" charset="0"/>
                <a:cs typeface="Times New Roman" panose="02020603050405020304" pitchFamily="18" charset="0"/>
              </a:rPr>
              <a:t>:</a:t>
            </a:r>
            <a:endParaRPr lang="en-US" sz="2667" dirty="0">
              <a:latin typeface="+mn-lt"/>
              <a:ea typeface="DengXian"/>
              <a:cs typeface="Times New Roman" panose="02020603050405020304" pitchFamily="18" charset="0"/>
            </a:endParaRPr>
          </a:p>
          <a:p>
            <a:pPr algn="ctr">
              <a:lnSpc>
                <a:spcPct val="150000"/>
              </a:lnSpc>
            </a:pPr>
            <a:r>
              <a:rPr lang="en-US" sz="2667" dirty="0">
                <a:latin typeface="+mn-lt"/>
                <a:ea typeface="Times New Roman" panose="02020603050405020304" pitchFamily="18" charset="0"/>
                <a:cs typeface="Times New Roman" panose="02020603050405020304" pitchFamily="18" charset="0"/>
              </a:rPr>
              <a:t>60 </a:t>
            </a:r>
            <a:r>
              <a:rPr lang="en-US" sz="2667" dirty="0">
                <a:latin typeface="Cambria Math" panose="02040503050406030204" pitchFamily="18" charset="0"/>
                <a:ea typeface="Cambria Math" panose="02040503050406030204" pitchFamily="18" charset="0"/>
                <a:cs typeface="Times New Roman" panose="02020603050405020304" pitchFamily="18" charset="0"/>
              </a:rPr>
              <a:t>+</a:t>
            </a:r>
            <a:r>
              <a:rPr lang="en-US" sz="2667" dirty="0">
                <a:latin typeface="+mn-lt"/>
                <a:ea typeface="Times New Roman" panose="02020603050405020304" pitchFamily="18" charset="0"/>
                <a:cs typeface="Times New Roman" panose="02020603050405020304" pitchFamily="18" charset="0"/>
              </a:rPr>
              <a:t> 36 </a:t>
            </a:r>
            <a:r>
              <a:rPr lang="en-US" sz="2667" dirty="0">
                <a:latin typeface="Cambria Math" panose="02040503050406030204" pitchFamily="18" charset="0"/>
                <a:ea typeface="Cambria Math" panose="02040503050406030204" pitchFamily="18" charset="0"/>
                <a:cs typeface="Times New Roman" panose="02020603050405020304" pitchFamily="18" charset="0"/>
              </a:rPr>
              <a:t>=</a:t>
            </a:r>
            <a:r>
              <a:rPr lang="en-US" sz="2667" dirty="0">
                <a:latin typeface="+mn-lt"/>
                <a:ea typeface="Times New Roman" panose="02020603050405020304" pitchFamily="18" charset="0"/>
                <a:cs typeface="Times New Roman" panose="02020603050405020304" pitchFamily="18" charset="0"/>
              </a:rPr>
              <a:t> 96 (</a:t>
            </a:r>
            <a:r>
              <a:rPr lang="en-US" sz="2667" dirty="0" err="1">
                <a:latin typeface="+mn-lt"/>
                <a:ea typeface="Times New Roman" panose="02020603050405020304" pitchFamily="18" charset="0"/>
                <a:cs typeface="Times New Roman" panose="02020603050405020304" pitchFamily="18" charset="0"/>
              </a:rPr>
              <a:t>quả</a:t>
            </a:r>
            <a:r>
              <a:rPr lang="en-US" sz="2667" dirty="0">
                <a:latin typeface="+mn-lt"/>
                <a:ea typeface="Times New Roman" panose="02020603050405020304" pitchFamily="18" charset="0"/>
                <a:cs typeface="Times New Roman" panose="02020603050405020304" pitchFamily="18" charset="0"/>
              </a:rPr>
              <a:t>)</a:t>
            </a:r>
            <a:endParaRPr lang="en-US" sz="2667" dirty="0">
              <a:latin typeface="+mn-lt"/>
              <a:ea typeface="DengXian"/>
              <a:cs typeface="Times New Roman" panose="02020603050405020304" pitchFamily="18" charset="0"/>
            </a:endParaRPr>
          </a:p>
          <a:p>
            <a:pPr>
              <a:lnSpc>
                <a:spcPct val="150000"/>
              </a:lnSpc>
            </a:pPr>
            <a:r>
              <a:rPr lang="en-US" sz="2667" dirty="0" err="1">
                <a:latin typeface="+mn-lt"/>
                <a:ea typeface="Times New Roman" panose="02020603050405020304" pitchFamily="18" charset="0"/>
                <a:cs typeface="Times New Roman" panose="02020603050405020304" pitchFamily="18" charset="0"/>
              </a:rPr>
              <a:t>Số</a:t>
            </a:r>
            <a:r>
              <a:rPr lang="en-US" sz="2667" dirty="0">
                <a:latin typeface="+mn-lt"/>
                <a:ea typeface="Times New Roman" panose="02020603050405020304" pitchFamily="18" charset="0"/>
                <a:cs typeface="Times New Roman" panose="02020603050405020304" pitchFamily="18" charset="0"/>
              </a:rPr>
              <a:t> </a:t>
            </a:r>
            <a:r>
              <a:rPr lang="en-US" sz="2667" dirty="0" err="1">
                <a:latin typeface="+mn-lt"/>
                <a:ea typeface="Times New Roman" panose="02020603050405020304" pitchFamily="18" charset="0"/>
                <a:cs typeface="Times New Roman" panose="02020603050405020304" pitchFamily="18" charset="0"/>
              </a:rPr>
              <a:t>quả</a:t>
            </a:r>
            <a:r>
              <a:rPr lang="en-US" sz="2667" dirty="0">
                <a:latin typeface="+mn-lt"/>
                <a:ea typeface="Times New Roman" panose="02020603050405020304" pitchFamily="18" charset="0"/>
                <a:cs typeface="Times New Roman" panose="02020603050405020304" pitchFamily="18" charset="0"/>
              </a:rPr>
              <a:t> </a:t>
            </a:r>
            <a:r>
              <a:rPr lang="en-US" sz="2667" dirty="0" err="1">
                <a:latin typeface="+mn-lt"/>
                <a:ea typeface="Times New Roman" panose="02020603050405020304" pitchFamily="18" charset="0"/>
                <a:cs typeface="Times New Roman" panose="02020603050405020304" pitchFamily="18" charset="0"/>
              </a:rPr>
              <a:t>dâu</a:t>
            </a:r>
            <a:r>
              <a:rPr lang="en-US" sz="2667" dirty="0">
                <a:latin typeface="+mn-lt"/>
                <a:ea typeface="Times New Roman" panose="02020603050405020304" pitchFamily="18" charset="0"/>
                <a:cs typeface="Times New Roman" panose="02020603050405020304" pitchFamily="18" charset="0"/>
              </a:rPr>
              <a:t> </a:t>
            </a:r>
            <a:r>
              <a:rPr lang="en-US" sz="2667" dirty="0" err="1">
                <a:latin typeface="+mn-lt"/>
                <a:ea typeface="Times New Roman" panose="02020603050405020304" pitchFamily="18" charset="0"/>
                <a:cs typeface="Times New Roman" panose="02020603050405020304" pitchFamily="18" charset="0"/>
              </a:rPr>
              <a:t>tây</a:t>
            </a:r>
            <a:r>
              <a:rPr lang="en-US" sz="2667" dirty="0">
                <a:latin typeface="+mn-lt"/>
                <a:ea typeface="Times New Roman" panose="02020603050405020304" pitchFamily="18" charset="0"/>
                <a:cs typeface="Times New Roman" panose="02020603050405020304" pitchFamily="18" charset="0"/>
              </a:rPr>
              <a:t> </a:t>
            </a:r>
            <a:r>
              <a:rPr lang="en-US" sz="2667" dirty="0" err="1">
                <a:latin typeface="+mn-lt"/>
                <a:ea typeface="Times New Roman" panose="02020603050405020304" pitchFamily="18" charset="0"/>
                <a:cs typeface="Times New Roman" panose="02020603050405020304" pitchFamily="18" charset="0"/>
              </a:rPr>
              <a:t>trong</a:t>
            </a:r>
            <a:r>
              <a:rPr lang="en-US" sz="2667" dirty="0">
                <a:latin typeface="+mn-lt"/>
                <a:ea typeface="Times New Roman" panose="02020603050405020304" pitchFamily="18" charset="0"/>
                <a:cs typeface="Times New Roman" panose="02020603050405020304" pitchFamily="18" charset="0"/>
              </a:rPr>
              <a:t> </a:t>
            </a:r>
            <a:r>
              <a:rPr lang="en-US" sz="2667" dirty="0" err="1">
                <a:latin typeface="+mn-lt"/>
                <a:ea typeface="Times New Roman" panose="02020603050405020304" pitchFamily="18" charset="0"/>
                <a:cs typeface="Times New Roman" panose="02020603050405020304" pitchFamily="18" charset="0"/>
              </a:rPr>
              <a:t>mỗi</a:t>
            </a:r>
            <a:r>
              <a:rPr lang="en-US" sz="2667" dirty="0">
                <a:latin typeface="+mn-lt"/>
                <a:ea typeface="Times New Roman" panose="02020603050405020304" pitchFamily="18" charset="0"/>
                <a:cs typeface="Times New Roman" panose="02020603050405020304" pitchFamily="18" charset="0"/>
              </a:rPr>
              <a:t> </a:t>
            </a:r>
            <a:r>
              <a:rPr lang="en-US" sz="2667" dirty="0" err="1">
                <a:latin typeface="+mn-lt"/>
                <a:ea typeface="Times New Roman" panose="02020603050405020304" pitchFamily="18" charset="0"/>
                <a:cs typeface="Times New Roman" panose="02020603050405020304" pitchFamily="18" charset="0"/>
              </a:rPr>
              <a:t>hộp</a:t>
            </a:r>
            <a:r>
              <a:rPr lang="en-US" sz="2667" dirty="0">
                <a:latin typeface="+mn-lt"/>
                <a:ea typeface="Times New Roman" panose="02020603050405020304" pitchFamily="18" charset="0"/>
                <a:cs typeface="Times New Roman" panose="02020603050405020304" pitchFamily="18" charset="0"/>
              </a:rPr>
              <a:t> </a:t>
            </a:r>
            <a:r>
              <a:rPr lang="en-US" sz="2667" dirty="0" err="1">
                <a:latin typeface="+mn-lt"/>
                <a:ea typeface="Times New Roman" panose="02020603050405020304" pitchFamily="18" charset="0"/>
                <a:cs typeface="Times New Roman" panose="02020603050405020304" pitchFamily="18" charset="0"/>
              </a:rPr>
              <a:t>là</a:t>
            </a:r>
            <a:r>
              <a:rPr lang="en-US" sz="2667" dirty="0">
                <a:latin typeface="+mn-lt"/>
                <a:ea typeface="Times New Roman" panose="02020603050405020304" pitchFamily="18" charset="0"/>
                <a:cs typeface="Times New Roman" panose="02020603050405020304" pitchFamily="18" charset="0"/>
              </a:rPr>
              <a:t>:</a:t>
            </a:r>
            <a:endParaRPr lang="en-US" sz="2667" dirty="0">
              <a:latin typeface="+mn-lt"/>
              <a:ea typeface="DengXian"/>
              <a:cs typeface="Times New Roman" panose="02020603050405020304" pitchFamily="18" charset="0"/>
            </a:endParaRPr>
          </a:p>
          <a:p>
            <a:pPr algn="ctr">
              <a:lnSpc>
                <a:spcPct val="150000"/>
              </a:lnSpc>
            </a:pPr>
            <a:r>
              <a:rPr lang="en-US" sz="2667" dirty="0">
                <a:latin typeface="+mn-lt"/>
                <a:ea typeface="Times New Roman" panose="02020603050405020304" pitchFamily="18" charset="0"/>
                <a:cs typeface="Times New Roman" panose="02020603050405020304" pitchFamily="18" charset="0"/>
              </a:rPr>
              <a:t>96 </a:t>
            </a:r>
            <a:r>
              <a:rPr lang="en-US" sz="2667" dirty="0">
                <a:latin typeface="Cambria Math" panose="02040503050406030204" pitchFamily="18" charset="0"/>
                <a:ea typeface="Cambria Math" panose="02040503050406030204" pitchFamily="18" charset="0"/>
                <a:cs typeface="Times New Roman" panose="02020603050405020304" pitchFamily="18" charset="0"/>
              </a:rPr>
              <a:t>:</a:t>
            </a:r>
            <a:r>
              <a:rPr lang="en-US" sz="2667" dirty="0">
                <a:latin typeface="+mn-lt"/>
                <a:ea typeface="Times New Roman" panose="02020603050405020304" pitchFamily="18" charset="0"/>
                <a:cs typeface="Times New Roman" panose="02020603050405020304" pitchFamily="18" charset="0"/>
              </a:rPr>
              <a:t> 3 </a:t>
            </a:r>
            <a:r>
              <a:rPr lang="en-US" sz="2667" dirty="0">
                <a:latin typeface="Cambria Math" panose="02040503050406030204" pitchFamily="18" charset="0"/>
                <a:ea typeface="Cambria Math" panose="02040503050406030204" pitchFamily="18" charset="0"/>
                <a:cs typeface="Times New Roman" panose="02020603050405020304" pitchFamily="18" charset="0"/>
              </a:rPr>
              <a:t>=</a:t>
            </a:r>
            <a:r>
              <a:rPr lang="en-US" sz="2667" dirty="0">
                <a:latin typeface="+mn-lt"/>
                <a:ea typeface="Times New Roman" panose="02020603050405020304" pitchFamily="18" charset="0"/>
                <a:cs typeface="Times New Roman" panose="02020603050405020304" pitchFamily="18" charset="0"/>
              </a:rPr>
              <a:t> 32 (</a:t>
            </a:r>
            <a:r>
              <a:rPr lang="en-US" sz="2667" dirty="0" err="1">
                <a:latin typeface="+mn-lt"/>
                <a:ea typeface="Times New Roman" panose="02020603050405020304" pitchFamily="18" charset="0"/>
                <a:cs typeface="Times New Roman" panose="02020603050405020304" pitchFamily="18" charset="0"/>
              </a:rPr>
              <a:t>quả</a:t>
            </a:r>
            <a:r>
              <a:rPr lang="en-US" sz="2667" dirty="0">
                <a:latin typeface="+mn-lt"/>
                <a:ea typeface="Times New Roman" panose="02020603050405020304" pitchFamily="18" charset="0"/>
                <a:cs typeface="Times New Roman" panose="02020603050405020304" pitchFamily="18" charset="0"/>
              </a:rPr>
              <a:t>)</a:t>
            </a:r>
            <a:endParaRPr lang="en-US" sz="2667" dirty="0">
              <a:latin typeface="+mn-lt"/>
              <a:ea typeface="DengXian"/>
              <a:cs typeface="Times New Roman" panose="02020603050405020304" pitchFamily="18" charset="0"/>
            </a:endParaRPr>
          </a:p>
          <a:p>
            <a:pPr>
              <a:lnSpc>
                <a:spcPct val="150000"/>
              </a:lnSpc>
            </a:pPr>
            <a:r>
              <a:rPr lang="en-US" sz="2667" dirty="0" err="1">
                <a:latin typeface="+mn-lt"/>
                <a:ea typeface="Times New Roman" panose="02020603050405020304" pitchFamily="18" charset="0"/>
                <a:cs typeface="Times New Roman" panose="02020603050405020304" pitchFamily="18" charset="0"/>
              </a:rPr>
              <a:t>Khoanh</a:t>
            </a:r>
            <a:r>
              <a:rPr lang="en-US" sz="2667" dirty="0">
                <a:latin typeface="+mn-lt"/>
                <a:ea typeface="Times New Roman" panose="02020603050405020304" pitchFamily="18" charset="0"/>
                <a:cs typeface="Times New Roman" panose="02020603050405020304" pitchFamily="18" charset="0"/>
              </a:rPr>
              <a:t> </a:t>
            </a:r>
            <a:r>
              <a:rPr lang="en-US" sz="2667" dirty="0" err="1">
                <a:latin typeface="+mn-lt"/>
                <a:ea typeface="Times New Roman" panose="02020603050405020304" pitchFamily="18" charset="0"/>
                <a:cs typeface="Times New Roman" panose="02020603050405020304" pitchFamily="18" charset="0"/>
              </a:rPr>
              <a:t>vào</a:t>
            </a:r>
            <a:r>
              <a:rPr lang="en-US" sz="2667" dirty="0">
                <a:latin typeface="+mn-lt"/>
                <a:ea typeface="Times New Roman" panose="02020603050405020304" pitchFamily="18" charset="0"/>
                <a:cs typeface="Times New Roman" panose="02020603050405020304" pitchFamily="18" charset="0"/>
              </a:rPr>
              <a:t> A. (60 </a:t>
            </a:r>
            <a:r>
              <a:rPr lang="en-US" sz="2667" dirty="0">
                <a:latin typeface="Cambria Math" panose="02040503050406030204" pitchFamily="18" charset="0"/>
                <a:ea typeface="Cambria Math" panose="02040503050406030204" pitchFamily="18" charset="0"/>
                <a:cs typeface="Times New Roman" panose="02020603050405020304" pitchFamily="18" charset="0"/>
              </a:rPr>
              <a:t>+</a:t>
            </a:r>
            <a:r>
              <a:rPr lang="en-US" sz="2667" dirty="0">
                <a:latin typeface="+mn-lt"/>
                <a:ea typeface="Times New Roman" panose="02020603050405020304" pitchFamily="18" charset="0"/>
                <a:cs typeface="Times New Roman" panose="02020603050405020304" pitchFamily="18" charset="0"/>
              </a:rPr>
              <a:t> 36) </a:t>
            </a:r>
            <a:r>
              <a:rPr lang="en-US" sz="2667" dirty="0">
                <a:latin typeface="Cambria Math" panose="02040503050406030204" pitchFamily="18" charset="0"/>
                <a:ea typeface="Cambria Math" panose="02040503050406030204" pitchFamily="18" charset="0"/>
                <a:cs typeface="Times New Roman" panose="02020603050405020304" pitchFamily="18" charset="0"/>
              </a:rPr>
              <a:t>:</a:t>
            </a:r>
            <a:r>
              <a:rPr lang="en-US" sz="2667" dirty="0">
                <a:latin typeface="+mn-lt"/>
                <a:ea typeface="Times New Roman" panose="02020603050405020304" pitchFamily="18" charset="0"/>
                <a:cs typeface="Times New Roman" panose="02020603050405020304" pitchFamily="18" charset="0"/>
              </a:rPr>
              <a:t> 2 </a:t>
            </a:r>
            <a:r>
              <a:rPr lang="en-US" sz="2667" dirty="0">
                <a:latin typeface="Cambria Math" panose="02040503050406030204" pitchFamily="18" charset="0"/>
                <a:ea typeface="Cambria Math" panose="02040503050406030204" pitchFamily="18" charset="0"/>
                <a:cs typeface="Times New Roman" panose="02020603050405020304" pitchFamily="18" charset="0"/>
              </a:rPr>
              <a:t>=</a:t>
            </a:r>
            <a:r>
              <a:rPr lang="en-US" sz="2667" dirty="0">
                <a:latin typeface="+mn-lt"/>
                <a:ea typeface="Times New Roman" panose="02020603050405020304" pitchFamily="18" charset="0"/>
                <a:cs typeface="Times New Roman" panose="02020603050405020304" pitchFamily="18" charset="0"/>
              </a:rPr>
              <a:t> 32 (</a:t>
            </a:r>
            <a:r>
              <a:rPr lang="en-US" sz="2667" dirty="0" err="1">
                <a:latin typeface="+mn-lt"/>
                <a:ea typeface="Times New Roman" panose="02020603050405020304" pitchFamily="18" charset="0"/>
                <a:cs typeface="Times New Roman" panose="02020603050405020304" pitchFamily="18" charset="0"/>
              </a:rPr>
              <a:t>quả</a:t>
            </a:r>
            <a:r>
              <a:rPr lang="en-US" sz="2667" dirty="0">
                <a:latin typeface="+mn-lt"/>
                <a:ea typeface="Times New Roman" panose="02020603050405020304" pitchFamily="18" charset="0"/>
                <a:cs typeface="Times New Roman" panose="02020603050405020304" pitchFamily="18" charset="0"/>
              </a:rPr>
              <a:t>).</a:t>
            </a:r>
            <a:endParaRPr lang="en-US" sz="2667" dirty="0">
              <a:latin typeface="+mn-lt"/>
              <a:ea typeface="DengXian"/>
              <a:cs typeface="Times New Roman" panose="02020603050405020304" pitchFamily="18" charset="0"/>
            </a:endParaRPr>
          </a:p>
        </p:txBody>
      </p:sp>
      <p:sp>
        <p:nvSpPr>
          <p:cNvPr id="4" name="Oval 3"/>
          <p:cNvSpPr/>
          <p:nvPr/>
        </p:nvSpPr>
        <p:spPr>
          <a:xfrm>
            <a:off x="1473693" y="1022005"/>
            <a:ext cx="601574" cy="62087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8251898" y="3989722"/>
            <a:ext cx="3437519" cy="2092677"/>
          </a:xfrm>
          <a:prstGeom prst="rect">
            <a:avLst/>
          </a:prstGeom>
          <a:ln>
            <a:noFill/>
          </a:ln>
          <a:effectLst>
            <a:softEdge rad="112500"/>
          </a:effectLst>
        </p:spPr>
      </p:pic>
      <p:sp>
        <p:nvSpPr>
          <p:cNvPr id="25" name="Google Shape;1752;p38"/>
          <p:cNvSpPr/>
          <p:nvPr/>
        </p:nvSpPr>
        <p:spPr>
          <a:xfrm rot="-4324" flipH="1">
            <a:off x="10749459" y="2190124"/>
            <a:ext cx="318000" cy="214400"/>
          </a:xfrm>
          <a:prstGeom prst="chevron">
            <a:avLst>
              <a:gd name="adj" fmla="val 33665"/>
            </a:avLst>
          </a:prstGeom>
          <a:solidFill>
            <a:schemeClr val="lt2"/>
          </a:solidFill>
          <a:ln>
            <a:noFill/>
          </a:ln>
          <a:effectLst>
            <a:outerShdw blurRad="14288" dist="19050" dir="2280000" algn="bl" rotWithShape="0">
              <a:schemeClr val="dk1">
                <a:alpha val="32000"/>
              </a:schemeClr>
            </a:outerShdw>
          </a:effectLst>
        </p:spPr>
        <p:txBody>
          <a:bodyPr spcFirstLastPara="1" wrap="square" lIns="121900" tIns="121900" rIns="121900" bIns="121900" anchor="ctr" anchorCtr="0">
            <a:noAutofit/>
          </a:bodyPr>
          <a:lstStyle/>
          <a:p>
            <a:endParaRPr sz="1867">
              <a:latin typeface="+mn-lt"/>
            </a:endParaRPr>
          </a:p>
        </p:txBody>
      </p:sp>
      <p:sp>
        <p:nvSpPr>
          <p:cNvPr id="26" name="Google Shape;1753;p38"/>
          <p:cNvSpPr/>
          <p:nvPr/>
        </p:nvSpPr>
        <p:spPr>
          <a:xfrm rot="-4324" flipH="1">
            <a:off x="10749459" y="2647091"/>
            <a:ext cx="318000" cy="214400"/>
          </a:xfrm>
          <a:prstGeom prst="chevron">
            <a:avLst>
              <a:gd name="adj" fmla="val 33665"/>
            </a:avLst>
          </a:prstGeom>
          <a:solidFill>
            <a:schemeClr val="accent4"/>
          </a:solidFill>
          <a:ln>
            <a:noFill/>
          </a:ln>
          <a:effectLst>
            <a:outerShdw blurRad="14288" dist="19050" dir="2280000" algn="bl" rotWithShape="0">
              <a:schemeClr val="dk1">
                <a:alpha val="32000"/>
              </a:schemeClr>
            </a:outerShdw>
          </a:effectLst>
        </p:spPr>
        <p:txBody>
          <a:bodyPr spcFirstLastPara="1" wrap="square" lIns="121900" tIns="121900" rIns="121900" bIns="121900" anchor="ctr" anchorCtr="0">
            <a:noAutofit/>
          </a:bodyPr>
          <a:lstStyle/>
          <a:p>
            <a:endParaRPr sz="1867">
              <a:latin typeface="+mn-lt"/>
            </a:endParaRPr>
          </a:p>
        </p:txBody>
      </p:sp>
      <p:sp>
        <p:nvSpPr>
          <p:cNvPr id="27" name="Google Shape;1754;p38"/>
          <p:cNvSpPr/>
          <p:nvPr/>
        </p:nvSpPr>
        <p:spPr>
          <a:xfrm rot="-4324" flipH="1">
            <a:off x="10749459" y="3126291"/>
            <a:ext cx="318000" cy="214400"/>
          </a:xfrm>
          <a:prstGeom prst="chevron">
            <a:avLst>
              <a:gd name="adj" fmla="val 33665"/>
            </a:avLst>
          </a:prstGeom>
          <a:solidFill>
            <a:schemeClr val="accent1"/>
          </a:solidFill>
          <a:ln>
            <a:noFill/>
          </a:ln>
          <a:effectLst>
            <a:outerShdw blurRad="14288" dist="19050" dir="2280000" algn="bl" rotWithShape="0">
              <a:schemeClr val="dk1">
                <a:alpha val="32000"/>
              </a:schemeClr>
            </a:outerShdw>
          </a:effectLst>
        </p:spPr>
        <p:txBody>
          <a:bodyPr spcFirstLastPara="1" wrap="square" lIns="121900" tIns="121900" rIns="121900" bIns="121900" anchor="ctr" anchorCtr="0">
            <a:noAutofit/>
          </a:bodyPr>
          <a:lstStyle/>
          <a:p>
            <a:endParaRPr sz="1867">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fade">
                                      <p:cBhvr>
                                        <p:cTn id="15" dur="500"/>
                                        <p:tgtEl>
                                          <p:spTgt spid="8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arn(inVertic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up)">
                                      <p:cBhvr>
                                        <p:cTn id="28" dur="500"/>
                                        <p:tgtEl>
                                          <p:spTgt spid="3">
                                            <p:txEl>
                                              <p:pRg st="2" end="2"/>
                                            </p:txEl>
                                          </p:spTgt>
                                        </p:tgtEl>
                                      </p:cBhvr>
                                    </p:animEffect>
                                  </p:childTnLst>
                                </p:cTn>
                              </p:par>
                              <p:par>
                                <p:cTn id="29" presetID="22" presetClass="entr" presetSubtype="1"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up)">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arn(inVertical)">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 grpId="0"/>
      <p:bldP spid="21"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423"/>
        <p:cNvGrpSpPr/>
        <p:nvPr/>
      </p:nvGrpSpPr>
      <p:grpSpPr>
        <a:xfrm>
          <a:off x="0" y="0"/>
          <a:ext cx="0" cy="0"/>
          <a:chOff x="0" y="0"/>
          <a:chExt cx="0" cy="0"/>
        </a:xfrm>
      </p:grpSpPr>
      <p:grpSp>
        <p:nvGrpSpPr>
          <p:cNvPr id="1546" name="Google Shape;1546;p36"/>
          <p:cNvGrpSpPr/>
          <p:nvPr/>
        </p:nvGrpSpPr>
        <p:grpSpPr>
          <a:xfrm>
            <a:off x="10780341" y="412940"/>
            <a:ext cx="1017880" cy="948069"/>
            <a:chOff x="7666635" y="365579"/>
            <a:chExt cx="763410" cy="711052"/>
          </a:xfrm>
        </p:grpSpPr>
        <p:grpSp>
          <p:nvGrpSpPr>
            <p:cNvPr id="1547" name="Google Shape;1547;p36"/>
            <p:cNvGrpSpPr/>
            <p:nvPr/>
          </p:nvGrpSpPr>
          <p:grpSpPr>
            <a:xfrm flipH="1">
              <a:off x="7666635" y="636831"/>
              <a:ext cx="441000" cy="439800"/>
              <a:chOff x="814151" y="3357956"/>
              <a:chExt cx="441000" cy="439800"/>
            </a:xfrm>
          </p:grpSpPr>
          <p:sp>
            <p:nvSpPr>
              <p:cNvPr id="1548" name="Google Shape;1548;p36"/>
              <p:cNvSpPr/>
              <p:nvPr/>
            </p:nvSpPr>
            <p:spPr>
              <a:xfrm rot="-1050505">
                <a:off x="858648" y="3402800"/>
                <a:ext cx="352008" cy="350110"/>
              </a:xfrm>
              <a:prstGeom prst="heart">
                <a:avLst/>
              </a:prstGeom>
              <a:solidFill>
                <a:srgbClr val="FFA8D0"/>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defRPr/>
                </a:pPr>
                <a:endParaRPr sz="1867">
                  <a:latin typeface="+mn-lt"/>
                </a:endParaRPr>
              </a:p>
            </p:txBody>
          </p:sp>
          <p:sp>
            <p:nvSpPr>
              <p:cNvPr id="1549" name="Google Shape;1549;p36"/>
              <p:cNvSpPr/>
              <p:nvPr/>
            </p:nvSpPr>
            <p:spPr>
              <a:xfrm rot="-1052070">
                <a:off x="898368" y="3433072"/>
                <a:ext cx="289764" cy="289387"/>
              </a:xfrm>
              <a:prstGeom prst="heart">
                <a:avLst/>
              </a:prstGeom>
              <a:solidFill>
                <a:srgbClr val="FFA8D0"/>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550" name="Google Shape;1550;p36"/>
              <p:cNvSpPr/>
              <p:nvPr/>
            </p:nvSpPr>
            <p:spPr>
              <a:xfrm rot="-1052070">
                <a:off x="879595" y="3433072"/>
                <a:ext cx="289764" cy="289387"/>
              </a:xfrm>
              <a:prstGeom prst="heart">
                <a:avLst/>
              </a:prstGeom>
              <a:noFill/>
              <a:ln w="9525" cap="flat" cmpd="sng">
                <a:solidFill>
                  <a:srgbClr val="FF924C"/>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1867">
                  <a:latin typeface="+mn-lt"/>
                </a:endParaRPr>
              </a:p>
            </p:txBody>
          </p:sp>
        </p:grpSp>
        <p:grpSp>
          <p:nvGrpSpPr>
            <p:cNvPr id="1551" name="Google Shape;1551;p36"/>
            <p:cNvGrpSpPr/>
            <p:nvPr/>
          </p:nvGrpSpPr>
          <p:grpSpPr>
            <a:xfrm>
              <a:off x="8107498" y="365579"/>
              <a:ext cx="322547" cy="321714"/>
              <a:chOff x="814151" y="3357956"/>
              <a:chExt cx="441000" cy="439800"/>
            </a:xfrm>
          </p:grpSpPr>
          <p:sp>
            <p:nvSpPr>
              <p:cNvPr id="1552" name="Google Shape;1552;p36"/>
              <p:cNvSpPr/>
              <p:nvPr/>
            </p:nvSpPr>
            <p:spPr>
              <a:xfrm rot="-1050505">
                <a:off x="858648" y="3402800"/>
                <a:ext cx="352008" cy="350110"/>
              </a:xfrm>
              <a:prstGeom prst="heart">
                <a:avLst/>
              </a:prstGeom>
              <a:solidFill>
                <a:srgbClr val="C9EBF8"/>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defRPr/>
                </a:pPr>
                <a:endParaRPr sz="1867">
                  <a:latin typeface="+mn-lt"/>
                </a:endParaRPr>
              </a:p>
            </p:txBody>
          </p:sp>
          <p:sp>
            <p:nvSpPr>
              <p:cNvPr id="1553" name="Google Shape;1553;p36"/>
              <p:cNvSpPr/>
              <p:nvPr/>
            </p:nvSpPr>
            <p:spPr>
              <a:xfrm rot="-1052070">
                <a:off x="898368" y="3433072"/>
                <a:ext cx="289764" cy="289387"/>
              </a:xfrm>
              <a:prstGeom prst="heart">
                <a:avLst/>
              </a:prstGeom>
              <a:solidFill>
                <a:srgbClr val="C9EBF8"/>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554" name="Google Shape;1554;p36"/>
              <p:cNvSpPr/>
              <p:nvPr/>
            </p:nvSpPr>
            <p:spPr>
              <a:xfrm rot="-1052070">
                <a:off x="879595" y="3433072"/>
                <a:ext cx="289764" cy="289387"/>
              </a:xfrm>
              <a:prstGeom prst="heart">
                <a:avLst/>
              </a:prstGeom>
              <a:solidFill>
                <a:srgbClr val="C9EBF8"/>
              </a:solidFill>
              <a:ln w="9525" cap="flat" cmpd="sng">
                <a:solidFill>
                  <a:srgbClr val="287C48"/>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1867">
                  <a:latin typeface="+mn-lt"/>
                </a:endParaRPr>
              </a:p>
            </p:txBody>
          </p:sp>
        </p:grpSp>
      </p:grpSp>
      <p:grpSp>
        <p:nvGrpSpPr>
          <p:cNvPr id="1555" name="Google Shape;1555;p36"/>
          <p:cNvGrpSpPr/>
          <p:nvPr/>
        </p:nvGrpSpPr>
        <p:grpSpPr>
          <a:xfrm>
            <a:off x="80952" y="197623"/>
            <a:ext cx="1254325" cy="1165555"/>
            <a:chOff x="536112" y="365991"/>
            <a:chExt cx="940744" cy="874166"/>
          </a:xfrm>
        </p:grpSpPr>
        <p:grpSp>
          <p:nvGrpSpPr>
            <p:cNvPr id="1556" name="Google Shape;1556;p36"/>
            <p:cNvGrpSpPr/>
            <p:nvPr/>
          </p:nvGrpSpPr>
          <p:grpSpPr>
            <a:xfrm rot="-2002892" flipH="1">
              <a:off x="1092424" y="428179"/>
              <a:ext cx="322528" cy="321711"/>
              <a:chOff x="814151" y="3357956"/>
              <a:chExt cx="441000" cy="439800"/>
            </a:xfrm>
          </p:grpSpPr>
          <p:sp>
            <p:nvSpPr>
              <p:cNvPr id="1557" name="Google Shape;1557;p36"/>
              <p:cNvSpPr/>
              <p:nvPr/>
            </p:nvSpPr>
            <p:spPr>
              <a:xfrm rot="-1050505">
                <a:off x="858648" y="3402800"/>
                <a:ext cx="352008" cy="350110"/>
              </a:xfrm>
              <a:prstGeom prst="heart">
                <a:avLst/>
              </a:prstGeom>
              <a:solidFill>
                <a:srgbClr val="FFA8D0"/>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defRPr/>
                </a:pPr>
                <a:endParaRPr sz="1867">
                  <a:latin typeface="+mn-lt"/>
                </a:endParaRPr>
              </a:p>
            </p:txBody>
          </p:sp>
          <p:sp>
            <p:nvSpPr>
              <p:cNvPr id="1558" name="Google Shape;1558;p36"/>
              <p:cNvSpPr/>
              <p:nvPr/>
            </p:nvSpPr>
            <p:spPr>
              <a:xfrm rot="-1052070">
                <a:off x="898368" y="3433072"/>
                <a:ext cx="289764" cy="289387"/>
              </a:xfrm>
              <a:prstGeom prst="heart">
                <a:avLst/>
              </a:prstGeom>
              <a:solidFill>
                <a:srgbClr val="FFA8D0"/>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559" name="Google Shape;1559;p36"/>
              <p:cNvSpPr/>
              <p:nvPr/>
            </p:nvSpPr>
            <p:spPr>
              <a:xfrm rot="-1052070">
                <a:off x="879595" y="3433072"/>
                <a:ext cx="289764" cy="289387"/>
              </a:xfrm>
              <a:prstGeom prst="heart">
                <a:avLst/>
              </a:prstGeom>
              <a:noFill/>
              <a:ln w="9525" cap="flat" cmpd="sng">
                <a:solidFill>
                  <a:srgbClr val="FF924C"/>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1867">
                  <a:latin typeface="+mn-lt"/>
                </a:endParaRPr>
              </a:p>
            </p:txBody>
          </p:sp>
        </p:grpSp>
        <p:grpSp>
          <p:nvGrpSpPr>
            <p:cNvPr id="1560" name="Google Shape;1560;p36"/>
            <p:cNvGrpSpPr/>
            <p:nvPr/>
          </p:nvGrpSpPr>
          <p:grpSpPr>
            <a:xfrm rot="1469838">
              <a:off x="606490" y="735568"/>
              <a:ext cx="435097" cy="433913"/>
              <a:chOff x="814151" y="3357956"/>
              <a:chExt cx="441000" cy="439800"/>
            </a:xfrm>
          </p:grpSpPr>
          <p:sp>
            <p:nvSpPr>
              <p:cNvPr id="1561" name="Google Shape;1561;p36"/>
              <p:cNvSpPr/>
              <p:nvPr/>
            </p:nvSpPr>
            <p:spPr>
              <a:xfrm rot="-1050505">
                <a:off x="858648" y="3402800"/>
                <a:ext cx="352008" cy="350110"/>
              </a:xfrm>
              <a:prstGeom prst="heart">
                <a:avLst/>
              </a:prstGeom>
              <a:solidFill>
                <a:srgbClr val="C9EBF8"/>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defRPr/>
                </a:pPr>
                <a:endParaRPr sz="1867">
                  <a:latin typeface="+mn-lt"/>
                </a:endParaRPr>
              </a:p>
            </p:txBody>
          </p:sp>
          <p:sp>
            <p:nvSpPr>
              <p:cNvPr id="1562" name="Google Shape;1562;p36"/>
              <p:cNvSpPr/>
              <p:nvPr/>
            </p:nvSpPr>
            <p:spPr>
              <a:xfrm rot="-1052070">
                <a:off x="898368" y="3433072"/>
                <a:ext cx="289764" cy="289387"/>
              </a:xfrm>
              <a:prstGeom prst="heart">
                <a:avLst/>
              </a:prstGeom>
              <a:solidFill>
                <a:srgbClr val="C9EBF8"/>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563" name="Google Shape;1563;p36"/>
              <p:cNvSpPr/>
              <p:nvPr/>
            </p:nvSpPr>
            <p:spPr>
              <a:xfrm rot="-1052070">
                <a:off x="879595" y="3433072"/>
                <a:ext cx="289764" cy="289387"/>
              </a:xfrm>
              <a:prstGeom prst="heart">
                <a:avLst/>
              </a:prstGeom>
              <a:solidFill>
                <a:srgbClr val="C9EBF8"/>
              </a:solidFill>
              <a:ln w="9525" cap="flat" cmpd="sng">
                <a:solidFill>
                  <a:srgbClr val="287C48"/>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1867">
                  <a:latin typeface="+mn-lt"/>
                </a:endParaRPr>
              </a:p>
            </p:txBody>
          </p:sp>
        </p:grpSp>
      </p:grpSp>
      <p:grpSp>
        <p:nvGrpSpPr>
          <p:cNvPr id="171" name="Google Shape;3374;p59"/>
          <p:cNvGrpSpPr/>
          <p:nvPr/>
        </p:nvGrpSpPr>
        <p:grpSpPr>
          <a:xfrm rot="1141536">
            <a:off x="262529" y="5664601"/>
            <a:ext cx="719012" cy="552976"/>
            <a:chOff x="1732758" y="3120200"/>
            <a:chExt cx="539244" cy="414720"/>
          </a:xfrm>
        </p:grpSpPr>
        <p:sp>
          <p:nvSpPr>
            <p:cNvPr id="172" name="Google Shape;3375;p59"/>
            <p:cNvSpPr/>
            <p:nvPr/>
          </p:nvSpPr>
          <p:spPr>
            <a:xfrm>
              <a:off x="1732758" y="3120200"/>
              <a:ext cx="539244" cy="414720"/>
            </a:xfrm>
            <a:prstGeom prst="cloud">
              <a:avLst/>
            </a:prstGeom>
            <a:solidFill>
              <a:schemeClr val="accent6"/>
            </a:solidFill>
            <a:ln w="952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defRPr/>
              </a:pPr>
              <a:endParaRPr sz="1867">
                <a:latin typeface="+mn-lt"/>
              </a:endParaRPr>
            </a:p>
          </p:txBody>
        </p:sp>
        <p:sp>
          <p:nvSpPr>
            <p:cNvPr id="173" name="Google Shape;3376;p59"/>
            <p:cNvSpPr/>
            <p:nvPr/>
          </p:nvSpPr>
          <p:spPr>
            <a:xfrm>
              <a:off x="1810817" y="3177732"/>
              <a:ext cx="401760" cy="308988"/>
            </a:xfrm>
            <a:prstGeom prst="cloud">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1867">
                <a:latin typeface="+mn-lt"/>
              </a:endParaRPr>
            </a:p>
          </p:txBody>
        </p:sp>
        <p:sp>
          <p:nvSpPr>
            <p:cNvPr id="174" name="Google Shape;3377;p59"/>
            <p:cNvSpPr/>
            <p:nvPr/>
          </p:nvSpPr>
          <p:spPr>
            <a:xfrm rot="263639">
              <a:off x="1801479" y="3173041"/>
              <a:ext cx="401753" cy="309030"/>
            </a:xfrm>
            <a:prstGeom prst="cloud">
              <a:avLst/>
            </a:prstGeom>
            <a:noFill/>
            <a:ln w="9525" cap="flat" cmpd="sng">
              <a:solidFill>
                <a:srgbClr val="FF924C"/>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1867">
                <a:latin typeface="+mn-lt"/>
              </a:endParaRPr>
            </a:p>
          </p:txBody>
        </p:sp>
      </p:grpSp>
      <p:grpSp>
        <p:nvGrpSpPr>
          <p:cNvPr id="175" name="Google Shape;3382;p59"/>
          <p:cNvGrpSpPr/>
          <p:nvPr/>
        </p:nvGrpSpPr>
        <p:grpSpPr>
          <a:xfrm rot="-1800513">
            <a:off x="480069" y="6110402"/>
            <a:ext cx="548752" cy="422039"/>
            <a:chOff x="2264614" y="3749620"/>
            <a:chExt cx="411588" cy="316548"/>
          </a:xfrm>
        </p:grpSpPr>
        <p:sp>
          <p:nvSpPr>
            <p:cNvPr id="176" name="Google Shape;3383;p59"/>
            <p:cNvSpPr/>
            <p:nvPr/>
          </p:nvSpPr>
          <p:spPr>
            <a:xfrm>
              <a:off x="2264614" y="3749620"/>
              <a:ext cx="411588" cy="316548"/>
            </a:xfrm>
            <a:prstGeom prst="cloud">
              <a:avLst/>
            </a:prstGeom>
            <a:solidFill>
              <a:schemeClr val="accent6"/>
            </a:solidFill>
            <a:ln w="952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defRPr/>
              </a:pPr>
              <a:endParaRPr sz="1867">
                <a:latin typeface="+mn-lt"/>
              </a:endParaRPr>
            </a:p>
          </p:txBody>
        </p:sp>
        <p:sp>
          <p:nvSpPr>
            <p:cNvPr id="177" name="Google Shape;3384;p59"/>
            <p:cNvSpPr/>
            <p:nvPr/>
          </p:nvSpPr>
          <p:spPr>
            <a:xfrm>
              <a:off x="2324192" y="3793532"/>
              <a:ext cx="306612" cy="235872"/>
            </a:xfrm>
            <a:prstGeom prst="cloud">
              <a:avLst/>
            </a:prstGeom>
            <a:solidFill>
              <a:schemeClr val="accent3"/>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1867">
                <a:latin typeface="+mn-lt"/>
              </a:endParaRPr>
            </a:p>
          </p:txBody>
        </p:sp>
        <p:sp>
          <p:nvSpPr>
            <p:cNvPr id="178" name="Google Shape;3385;p59"/>
            <p:cNvSpPr/>
            <p:nvPr/>
          </p:nvSpPr>
          <p:spPr>
            <a:xfrm rot="264201">
              <a:off x="2317071" y="3789977"/>
              <a:ext cx="306653" cy="235914"/>
            </a:xfrm>
            <a:prstGeom prst="cloud">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1867">
                <a:latin typeface="+mn-lt"/>
              </a:endParaRPr>
            </a:p>
          </p:txBody>
        </p:sp>
      </p:grpSp>
      <p:sp>
        <p:nvSpPr>
          <p:cNvPr id="180" name="Google Shape;1197;p32">
            <a:hlinkClick r:id="rId4"/>
          </p:cNvPr>
          <p:cNvSpPr/>
          <p:nvPr/>
        </p:nvSpPr>
        <p:spPr>
          <a:xfrm>
            <a:off x="664984" y="515769"/>
            <a:ext cx="941376" cy="799141"/>
          </a:xfrm>
          <a:prstGeom prst="foldedCorner">
            <a:avLst>
              <a:gd name="adj" fmla="val 25758"/>
            </a:avLst>
          </a:prstGeom>
          <a:solidFill>
            <a:schemeClr val="accent6"/>
          </a:solidFill>
          <a:ln>
            <a:noFill/>
          </a:ln>
          <a:effectLst>
            <a:outerShdw blurRad="57150" dist="19050" dir="3060000" algn="bl" rotWithShape="0">
              <a:schemeClr val="dk1">
                <a:alpha val="31000"/>
              </a:schemeClr>
            </a:outerShdw>
          </a:effectLst>
        </p:spPr>
        <p:txBody>
          <a:bodyPr spcFirstLastPara="1" wrap="square" lIns="121900" tIns="121900" rIns="121900" bIns="121900" anchor="ctr" anchorCtr="0">
            <a:noAutofit/>
          </a:bodyPr>
          <a:lstStyle/>
          <a:p>
            <a:pPr defTabSz="1219170">
              <a:defRPr/>
            </a:pPr>
            <a:endParaRPr sz="1867">
              <a:latin typeface="+mn-lt"/>
            </a:endParaRPr>
          </a:p>
        </p:txBody>
      </p:sp>
      <p:sp>
        <p:nvSpPr>
          <p:cNvPr id="181" name="Google Shape;1199;p32"/>
          <p:cNvSpPr txBox="1">
            <a:spLocks noGrp="1"/>
          </p:cNvSpPr>
          <p:nvPr>
            <p:ph type="title" idx="4294967295"/>
          </p:nvPr>
        </p:nvSpPr>
        <p:spPr>
          <a:xfrm>
            <a:off x="727686" y="612752"/>
            <a:ext cx="658813" cy="703263"/>
          </a:xfrm>
          <a:prstGeom prst="rect">
            <a:avLst/>
          </a:prstGeom>
        </p:spPr>
        <p:txBody>
          <a:bodyPr spcFirstLastPara="1" vert="horz" wrap="square" lIns="121900" tIns="121900" rIns="121900" bIns="121900" rtlCol="0" anchor="ctr" anchorCtr="0">
            <a:noAutofit/>
          </a:bodyPr>
          <a:lstStyle/>
          <a:p>
            <a:pPr>
              <a:spcBef>
                <a:spcPts val="0"/>
              </a:spcBef>
            </a:pPr>
            <a:r>
              <a:rPr lang="en" sz="4667" b="1" dirty="0">
                <a:solidFill>
                  <a:schemeClr val="accent3">
                    <a:lumMod val="50000"/>
                  </a:schemeClr>
                </a:solidFill>
                <a:latin typeface="+mn-lt"/>
              </a:rPr>
              <a:t>5</a:t>
            </a:r>
            <a:endParaRPr sz="4667" b="1" dirty="0">
              <a:solidFill>
                <a:schemeClr val="accent3">
                  <a:lumMod val="50000"/>
                </a:schemeClr>
              </a:solidFill>
              <a:latin typeface="+mn-lt"/>
            </a:endParaRPr>
          </a:p>
        </p:txBody>
      </p:sp>
      <p:sp>
        <p:nvSpPr>
          <p:cNvPr id="5" name="Rectangle 4"/>
          <p:cNvSpPr/>
          <p:nvPr/>
        </p:nvSpPr>
        <p:spPr>
          <a:xfrm>
            <a:off x="856221" y="1297332"/>
            <a:ext cx="10511916" cy="1863331"/>
          </a:xfrm>
          <a:prstGeom prst="rect">
            <a:avLst/>
          </a:prstGeom>
        </p:spPr>
        <p:txBody>
          <a:bodyPr wrap="square">
            <a:spAutoFit/>
          </a:bodyPr>
          <a:lstStyle/>
          <a:p>
            <a:pPr lvl="0" algn="just">
              <a:lnSpc>
                <a:spcPct val="150000"/>
              </a:lnSpc>
            </a:pPr>
            <a:r>
              <a:rPr lang="vi-VN" sz="2667" dirty="0">
                <a:latin typeface="+mn-lt"/>
              </a:rPr>
              <a:t>b) Người ta xếp 800 hộp sữa thành các dãy, mỗi dãy 4 hộp. Sau đó, xếp các dãy sữa vào các thùng, mỗi thùng 5 dãy sữa. Hỏi người ta xếp được bao nhiêu d</a:t>
            </a:r>
            <a:r>
              <a:rPr lang="en-US" sz="2667" dirty="0">
                <a:latin typeface="+mn-lt"/>
              </a:rPr>
              <a:t>â</a:t>
            </a:r>
            <a:r>
              <a:rPr lang="vi-VN" sz="2667" dirty="0">
                <a:latin typeface="+mn-lt"/>
              </a:rPr>
              <a:t>y sữa?</a:t>
            </a:r>
          </a:p>
        </p:txBody>
      </p:sp>
      <p:grpSp>
        <p:nvGrpSpPr>
          <p:cNvPr id="148" name="Google Shape;2141;p45"/>
          <p:cNvGrpSpPr/>
          <p:nvPr/>
        </p:nvGrpSpPr>
        <p:grpSpPr>
          <a:xfrm flipH="1">
            <a:off x="10273144" y="4875561"/>
            <a:ext cx="1057089" cy="1257160"/>
            <a:chOff x="5565449" y="2698069"/>
            <a:chExt cx="1223930" cy="1838572"/>
          </a:xfrm>
        </p:grpSpPr>
        <p:sp>
          <p:nvSpPr>
            <p:cNvPr id="149" name="Google Shape;2142;p45"/>
            <p:cNvSpPr/>
            <p:nvPr/>
          </p:nvSpPr>
          <p:spPr>
            <a:xfrm>
              <a:off x="6293739" y="3236410"/>
              <a:ext cx="476091" cy="292020"/>
            </a:xfrm>
            <a:custGeom>
              <a:avLst/>
              <a:gdLst/>
              <a:ahLst/>
              <a:cxnLst/>
              <a:rect l="l" t="t" r="r" b="b"/>
              <a:pathLst>
                <a:path w="13447" h="8248" extrusionOk="0">
                  <a:moveTo>
                    <a:pt x="10296" y="1"/>
                  </a:moveTo>
                  <a:cubicBezTo>
                    <a:pt x="9968" y="1"/>
                    <a:pt x="9640" y="101"/>
                    <a:pt x="9361" y="300"/>
                  </a:cubicBezTo>
                  <a:lnTo>
                    <a:pt x="996" y="5828"/>
                  </a:lnTo>
                  <a:cubicBezTo>
                    <a:pt x="789" y="5976"/>
                    <a:pt x="463" y="6365"/>
                    <a:pt x="241" y="6760"/>
                  </a:cubicBezTo>
                  <a:cubicBezTo>
                    <a:pt x="0" y="7187"/>
                    <a:pt x="253" y="7724"/>
                    <a:pt x="733" y="7822"/>
                  </a:cubicBezTo>
                  <a:lnTo>
                    <a:pt x="1321" y="7942"/>
                  </a:lnTo>
                  <a:cubicBezTo>
                    <a:pt x="1438" y="7966"/>
                    <a:pt x="1556" y="8004"/>
                    <a:pt x="1650" y="8078"/>
                  </a:cubicBezTo>
                  <a:cubicBezTo>
                    <a:pt x="1793" y="8189"/>
                    <a:pt x="1970" y="8248"/>
                    <a:pt x="2149" y="8248"/>
                  </a:cubicBezTo>
                  <a:cubicBezTo>
                    <a:pt x="2226" y="8248"/>
                    <a:pt x="2303" y="8237"/>
                    <a:pt x="2379" y="8215"/>
                  </a:cubicBezTo>
                  <a:lnTo>
                    <a:pt x="11995" y="6426"/>
                  </a:lnTo>
                  <a:cubicBezTo>
                    <a:pt x="12605" y="6247"/>
                    <a:pt x="13065" y="5724"/>
                    <a:pt x="13137" y="5092"/>
                  </a:cubicBezTo>
                  <a:cubicBezTo>
                    <a:pt x="13446" y="2379"/>
                    <a:pt x="12178" y="960"/>
                    <a:pt x="11199" y="281"/>
                  </a:cubicBezTo>
                  <a:cubicBezTo>
                    <a:pt x="10927" y="94"/>
                    <a:pt x="10612" y="1"/>
                    <a:pt x="10296" y="1"/>
                  </a:cubicBezTo>
                  <a:close/>
                </a:path>
              </a:pathLst>
            </a:custGeom>
            <a:solidFill>
              <a:schemeClr val="accent2"/>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50" name="Google Shape;2143;p45"/>
            <p:cNvSpPr/>
            <p:nvPr/>
          </p:nvSpPr>
          <p:spPr>
            <a:xfrm>
              <a:off x="6319975" y="3236410"/>
              <a:ext cx="449856" cy="294534"/>
            </a:xfrm>
            <a:custGeom>
              <a:avLst/>
              <a:gdLst/>
              <a:ahLst/>
              <a:cxnLst/>
              <a:rect l="l" t="t" r="r" b="b"/>
              <a:pathLst>
                <a:path w="12706" h="8319" extrusionOk="0">
                  <a:moveTo>
                    <a:pt x="9557" y="0"/>
                  </a:moveTo>
                  <a:cubicBezTo>
                    <a:pt x="9308" y="0"/>
                    <a:pt x="9060" y="58"/>
                    <a:pt x="8832" y="173"/>
                  </a:cubicBezTo>
                  <a:cubicBezTo>
                    <a:pt x="9741" y="927"/>
                    <a:pt x="10719" y="2315"/>
                    <a:pt x="10443" y="4733"/>
                  </a:cubicBezTo>
                  <a:cubicBezTo>
                    <a:pt x="10371" y="5366"/>
                    <a:pt x="9911" y="5888"/>
                    <a:pt x="9301" y="6068"/>
                  </a:cubicBezTo>
                  <a:lnTo>
                    <a:pt x="0" y="7690"/>
                  </a:lnTo>
                  <a:lnTo>
                    <a:pt x="349" y="8060"/>
                  </a:lnTo>
                  <a:cubicBezTo>
                    <a:pt x="506" y="8227"/>
                    <a:pt x="723" y="8319"/>
                    <a:pt x="946" y="8319"/>
                  </a:cubicBezTo>
                  <a:cubicBezTo>
                    <a:pt x="1022" y="8319"/>
                    <a:pt x="1100" y="8308"/>
                    <a:pt x="1175" y="8286"/>
                  </a:cubicBezTo>
                  <a:lnTo>
                    <a:pt x="11254" y="6426"/>
                  </a:lnTo>
                  <a:cubicBezTo>
                    <a:pt x="11864" y="6247"/>
                    <a:pt x="12324" y="5724"/>
                    <a:pt x="12396" y="5092"/>
                  </a:cubicBezTo>
                  <a:cubicBezTo>
                    <a:pt x="12705" y="2379"/>
                    <a:pt x="11437" y="960"/>
                    <a:pt x="10458" y="281"/>
                  </a:cubicBezTo>
                  <a:cubicBezTo>
                    <a:pt x="10186" y="94"/>
                    <a:pt x="9871" y="0"/>
                    <a:pt x="9557" y="0"/>
                  </a:cubicBezTo>
                  <a:close/>
                </a:path>
              </a:pathLst>
            </a:custGeom>
            <a:solidFill>
              <a:srgbClr val="354622">
                <a:alpha val="27910"/>
              </a:srgbClr>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51" name="Google Shape;2144;p45"/>
            <p:cNvSpPr/>
            <p:nvPr/>
          </p:nvSpPr>
          <p:spPr>
            <a:xfrm>
              <a:off x="6297882" y="3244872"/>
              <a:ext cx="478959" cy="290569"/>
            </a:xfrm>
            <a:custGeom>
              <a:avLst/>
              <a:gdLst/>
              <a:ahLst/>
              <a:cxnLst/>
              <a:rect l="l" t="t" r="r" b="b"/>
              <a:pathLst>
                <a:path w="13528" h="8207" extrusionOk="0">
                  <a:moveTo>
                    <a:pt x="10299" y="1"/>
                  </a:moveTo>
                  <a:cubicBezTo>
                    <a:pt x="9956" y="1"/>
                    <a:pt x="9611" y="105"/>
                    <a:pt x="9319" y="314"/>
                  </a:cubicBezTo>
                  <a:lnTo>
                    <a:pt x="1257" y="5640"/>
                  </a:lnTo>
                  <a:cubicBezTo>
                    <a:pt x="949" y="5844"/>
                    <a:pt x="302" y="6353"/>
                    <a:pt x="30" y="6658"/>
                  </a:cubicBezTo>
                  <a:cubicBezTo>
                    <a:pt x="1" y="6691"/>
                    <a:pt x="3" y="6742"/>
                    <a:pt x="37" y="6772"/>
                  </a:cubicBezTo>
                  <a:cubicBezTo>
                    <a:pt x="52" y="6785"/>
                    <a:pt x="71" y="6792"/>
                    <a:pt x="90" y="6792"/>
                  </a:cubicBezTo>
                  <a:cubicBezTo>
                    <a:pt x="112" y="6792"/>
                    <a:pt x="134" y="6783"/>
                    <a:pt x="150" y="6765"/>
                  </a:cubicBezTo>
                  <a:cubicBezTo>
                    <a:pt x="414" y="6471"/>
                    <a:pt x="1044" y="5974"/>
                    <a:pt x="1346" y="5775"/>
                  </a:cubicBezTo>
                  <a:lnTo>
                    <a:pt x="9410" y="446"/>
                  </a:lnTo>
                  <a:cubicBezTo>
                    <a:pt x="9676" y="257"/>
                    <a:pt x="9988" y="162"/>
                    <a:pt x="10299" y="162"/>
                  </a:cubicBezTo>
                  <a:cubicBezTo>
                    <a:pt x="10600" y="162"/>
                    <a:pt x="10899" y="250"/>
                    <a:pt x="11155" y="428"/>
                  </a:cubicBezTo>
                  <a:cubicBezTo>
                    <a:pt x="12188" y="1143"/>
                    <a:pt x="13357" y="2546"/>
                    <a:pt x="13060" y="5162"/>
                  </a:cubicBezTo>
                  <a:cubicBezTo>
                    <a:pt x="12992" y="5759"/>
                    <a:pt x="12566" y="6255"/>
                    <a:pt x="11985" y="6426"/>
                  </a:cubicBezTo>
                  <a:lnTo>
                    <a:pt x="1668" y="8046"/>
                  </a:lnTo>
                  <a:cubicBezTo>
                    <a:pt x="1625" y="8053"/>
                    <a:pt x="1594" y="8093"/>
                    <a:pt x="1601" y="8138"/>
                  </a:cubicBezTo>
                  <a:cubicBezTo>
                    <a:pt x="1607" y="8177"/>
                    <a:pt x="1642" y="8206"/>
                    <a:pt x="1681" y="8206"/>
                  </a:cubicBezTo>
                  <a:cubicBezTo>
                    <a:pt x="1685" y="8206"/>
                    <a:pt x="1689" y="8206"/>
                    <a:pt x="1693" y="8205"/>
                  </a:cubicBezTo>
                  <a:lnTo>
                    <a:pt x="12020" y="6582"/>
                  </a:lnTo>
                  <a:cubicBezTo>
                    <a:pt x="12673" y="6392"/>
                    <a:pt x="13144" y="5841"/>
                    <a:pt x="13220" y="5181"/>
                  </a:cubicBezTo>
                  <a:cubicBezTo>
                    <a:pt x="13527" y="2484"/>
                    <a:pt x="12316" y="1036"/>
                    <a:pt x="11247" y="295"/>
                  </a:cubicBezTo>
                  <a:cubicBezTo>
                    <a:pt x="10963" y="99"/>
                    <a:pt x="10632" y="1"/>
                    <a:pt x="10299" y="1"/>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52" name="Google Shape;2145;p45"/>
            <p:cNvSpPr/>
            <p:nvPr/>
          </p:nvSpPr>
          <p:spPr>
            <a:xfrm>
              <a:off x="6697609" y="3332926"/>
              <a:ext cx="74811" cy="47443"/>
            </a:xfrm>
            <a:custGeom>
              <a:avLst/>
              <a:gdLst/>
              <a:ahLst/>
              <a:cxnLst/>
              <a:rect l="l" t="t" r="r" b="b"/>
              <a:pathLst>
                <a:path w="2113" h="1340" extrusionOk="0">
                  <a:moveTo>
                    <a:pt x="1135" y="1"/>
                  </a:moveTo>
                  <a:cubicBezTo>
                    <a:pt x="1091" y="1"/>
                    <a:pt x="1046" y="3"/>
                    <a:pt x="1001" y="6"/>
                  </a:cubicBezTo>
                  <a:cubicBezTo>
                    <a:pt x="434" y="54"/>
                    <a:pt x="0" y="390"/>
                    <a:pt x="32" y="757"/>
                  </a:cubicBezTo>
                  <a:cubicBezTo>
                    <a:pt x="59" y="1094"/>
                    <a:pt x="471" y="1339"/>
                    <a:pt x="978" y="1339"/>
                  </a:cubicBezTo>
                  <a:cubicBezTo>
                    <a:pt x="1022" y="1339"/>
                    <a:pt x="1067" y="1338"/>
                    <a:pt x="1112" y="1334"/>
                  </a:cubicBezTo>
                  <a:cubicBezTo>
                    <a:pt x="1679" y="1286"/>
                    <a:pt x="2113" y="950"/>
                    <a:pt x="2082" y="583"/>
                  </a:cubicBezTo>
                  <a:cubicBezTo>
                    <a:pt x="2054" y="246"/>
                    <a:pt x="1642" y="1"/>
                    <a:pt x="11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53" name="Google Shape;2146;p45"/>
            <p:cNvSpPr/>
            <p:nvPr/>
          </p:nvSpPr>
          <p:spPr>
            <a:xfrm>
              <a:off x="6726464" y="3367446"/>
              <a:ext cx="60436" cy="38308"/>
            </a:xfrm>
            <a:custGeom>
              <a:avLst/>
              <a:gdLst/>
              <a:ahLst/>
              <a:cxnLst/>
              <a:rect l="l" t="t" r="r" b="b"/>
              <a:pathLst>
                <a:path w="1707" h="1082" extrusionOk="0">
                  <a:moveTo>
                    <a:pt x="916" y="1"/>
                  </a:moveTo>
                  <a:cubicBezTo>
                    <a:pt x="881" y="1"/>
                    <a:pt x="845" y="2"/>
                    <a:pt x="808" y="5"/>
                  </a:cubicBezTo>
                  <a:cubicBezTo>
                    <a:pt x="351" y="44"/>
                    <a:pt x="1" y="315"/>
                    <a:pt x="25" y="611"/>
                  </a:cubicBezTo>
                  <a:cubicBezTo>
                    <a:pt x="48" y="883"/>
                    <a:pt x="381" y="1081"/>
                    <a:pt x="791" y="1081"/>
                  </a:cubicBezTo>
                  <a:cubicBezTo>
                    <a:pt x="826" y="1081"/>
                    <a:pt x="862" y="1080"/>
                    <a:pt x="899" y="1077"/>
                  </a:cubicBezTo>
                  <a:cubicBezTo>
                    <a:pt x="1356" y="1038"/>
                    <a:pt x="1706" y="767"/>
                    <a:pt x="1682" y="472"/>
                  </a:cubicBezTo>
                  <a:cubicBezTo>
                    <a:pt x="1659" y="199"/>
                    <a:pt x="1326" y="1"/>
                    <a:pt x="916" y="1"/>
                  </a:cubicBezTo>
                  <a:close/>
                </a:path>
              </a:pathLst>
            </a:custGeom>
            <a:solidFill>
              <a:schemeClr val="accent6"/>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54" name="Google Shape;2147;p45"/>
            <p:cNvSpPr/>
            <p:nvPr/>
          </p:nvSpPr>
          <p:spPr>
            <a:xfrm>
              <a:off x="6011027" y="3319826"/>
              <a:ext cx="285400" cy="134716"/>
            </a:xfrm>
            <a:custGeom>
              <a:avLst/>
              <a:gdLst/>
              <a:ahLst/>
              <a:cxnLst/>
              <a:rect l="l" t="t" r="r" b="b"/>
              <a:pathLst>
                <a:path w="8061" h="3805" extrusionOk="0">
                  <a:moveTo>
                    <a:pt x="1" y="1"/>
                  </a:moveTo>
                  <a:lnTo>
                    <a:pt x="1" y="1"/>
                  </a:lnTo>
                  <a:cubicBezTo>
                    <a:pt x="1" y="1"/>
                    <a:pt x="2441" y="2102"/>
                    <a:pt x="2271" y="3805"/>
                  </a:cubicBezTo>
                  <a:lnTo>
                    <a:pt x="6699" y="3805"/>
                  </a:lnTo>
                  <a:lnTo>
                    <a:pt x="8061" y="739"/>
                  </a:lnTo>
                  <a:lnTo>
                    <a:pt x="1" y="1"/>
                  </a:lnTo>
                  <a:close/>
                </a:path>
              </a:pathLst>
            </a:custGeom>
            <a:solidFill>
              <a:schemeClr val="accent2"/>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55" name="Google Shape;2148;p45"/>
            <p:cNvSpPr/>
            <p:nvPr/>
          </p:nvSpPr>
          <p:spPr>
            <a:xfrm>
              <a:off x="6011027" y="3319826"/>
              <a:ext cx="285400" cy="98886"/>
            </a:xfrm>
            <a:custGeom>
              <a:avLst/>
              <a:gdLst/>
              <a:ahLst/>
              <a:cxnLst/>
              <a:rect l="l" t="t" r="r" b="b"/>
              <a:pathLst>
                <a:path w="8061" h="2793" extrusionOk="0">
                  <a:moveTo>
                    <a:pt x="1" y="1"/>
                  </a:moveTo>
                  <a:cubicBezTo>
                    <a:pt x="1" y="1"/>
                    <a:pt x="1590" y="1370"/>
                    <a:pt x="2113" y="2793"/>
                  </a:cubicBezTo>
                  <a:cubicBezTo>
                    <a:pt x="2993" y="1946"/>
                    <a:pt x="4100" y="1537"/>
                    <a:pt x="5262" y="1537"/>
                  </a:cubicBezTo>
                  <a:cubicBezTo>
                    <a:pt x="5997" y="1537"/>
                    <a:pt x="6755" y="1701"/>
                    <a:pt x="7491" y="2020"/>
                  </a:cubicBezTo>
                  <a:lnTo>
                    <a:pt x="8061" y="739"/>
                  </a:lnTo>
                  <a:lnTo>
                    <a:pt x="1" y="1"/>
                  </a:lnTo>
                  <a:close/>
                </a:path>
              </a:pathLst>
            </a:custGeom>
            <a:solidFill>
              <a:schemeClr val="accent2"/>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56" name="Google Shape;2149;p45"/>
            <p:cNvSpPr/>
            <p:nvPr/>
          </p:nvSpPr>
          <p:spPr>
            <a:xfrm>
              <a:off x="6007911" y="3316993"/>
              <a:ext cx="291489" cy="140381"/>
            </a:xfrm>
            <a:custGeom>
              <a:avLst/>
              <a:gdLst/>
              <a:ahLst/>
              <a:cxnLst/>
              <a:rect l="l" t="t" r="r" b="b"/>
              <a:pathLst>
                <a:path w="8233" h="3965" extrusionOk="0">
                  <a:moveTo>
                    <a:pt x="322" y="183"/>
                  </a:moveTo>
                  <a:lnTo>
                    <a:pt x="8029" y="889"/>
                  </a:lnTo>
                  <a:lnTo>
                    <a:pt x="6734" y="3803"/>
                  </a:lnTo>
                  <a:lnTo>
                    <a:pt x="2447" y="3803"/>
                  </a:lnTo>
                  <a:cubicBezTo>
                    <a:pt x="2519" y="2357"/>
                    <a:pt x="882" y="704"/>
                    <a:pt x="322" y="183"/>
                  </a:cubicBezTo>
                  <a:close/>
                  <a:moveTo>
                    <a:pt x="96" y="0"/>
                  </a:moveTo>
                  <a:cubicBezTo>
                    <a:pt x="61" y="0"/>
                    <a:pt x="28" y="17"/>
                    <a:pt x="14" y="49"/>
                  </a:cubicBezTo>
                  <a:cubicBezTo>
                    <a:pt x="0" y="82"/>
                    <a:pt x="10" y="119"/>
                    <a:pt x="36" y="142"/>
                  </a:cubicBezTo>
                  <a:cubicBezTo>
                    <a:pt x="60" y="163"/>
                    <a:pt x="2443" y="2235"/>
                    <a:pt x="2279" y="3876"/>
                  </a:cubicBezTo>
                  <a:cubicBezTo>
                    <a:pt x="2277" y="3899"/>
                    <a:pt x="2285" y="3922"/>
                    <a:pt x="2300" y="3938"/>
                  </a:cubicBezTo>
                  <a:cubicBezTo>
                    <a:pt x="2315" y="3956"/>
                    <a:pt x="2337" y="3965"/>
                    <a:pt x="2359" y="3965"/>
                  </a:cubicBezTo>
                  <a:lnTo>
                    <a:pt x="6787" y="3965"/>
                  </a:lnTo>
                  <a:cubicBezTo>
                    <a:pt x="6818" y="3965"/>
                    <a:pt x="6847" y="3946"/>
                    <a:pt x="6860" y="3917"/>
                  </a:cubicBezTo>
                  <a:lnTo>
                    <a:pt x="8222" y="852"/>
                  </a:lnTo>
                  <a:cubicBezTo>
                    <a:pt x="8233" y="829"/>
                    <a:pt x="8231" y="801"/>
                    <a:pt x="8219" y="779"/>
                  </a:cubicBezTo>
                  <a:cubicBezTo>
                    <a:pt x="8205" y="757"/>
                    <a:pt x="8181" y="741"/>
                    <a:pt x="8156" y="739"/>
                  </a:cubicBez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57" name="Google Shape;2150;p45"/>
            <p:cNvSpPr/>
            <p:nvPr/>
          </p:nvSpPr>
          <p:spPr>
            <a:xfrm>
              <a:off x="5927187" y="2861678"/>
              <a:ext cx="596008" cy="488447"/>
            </a:xfrm>
            <a:custGeom>
              <a:avLst/>
              <a:gdLst/>
              <a:ahLst/>
              <a:cxnLst/>
              <a:rect l="l" t="t" r="r" b="b"/>
              <a:pathLst>
                <a:path w="16834" h="13796" extrusionOk="0">
                  <a:moveTo>
                    <a:pt x="8418" y="1"/>
                  </a:moveTo>
                  <a:cubicBezTo>
                    <a:pt x="3769" y="1"/>
                    <a:pt x="0" y="3768"/>
                    <a:pt x="0" y="8417"/>
                  </a:cubicBezTo>
                  <a:cubicBezTo>
                    <a:pt x="0" y="12531"/>
                    <a:pt x="2478" y="13796"/>
                    <a:pt x="6691" y="13796"/>
                  </a:cubicBezTo>
                  <a:cubicBezTo>
                    <a:pt x="7238" y="13796"/>
                    <a:pt x="7814" y="13774"/>
                    <a:pt x="8418" y="13735"/>
                  </a:cubicBezTo>
                  <a:cubicBezTo>
                    <a:pt x="13056" y="13434"/>
                    <a:pt x="16834" y="13065"/>
                    <a:pt x="16834" y="8417"/>
                  </a:cubicBezTo>
                  <a:cubicBezTo>
                    <a:pt x="16834" y="3768"/>
                    <a:pt x="13066" y="1"/>
                    <a:pt x="8418" y="1"/>
                  </a:cubicBezTo>
                  <a:close/>
                </a:path>
              </a:pathLst>
            </a:custGeom>
            <a:solidFill>
              <a:schemeClr val="accent2"/>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58" name="Google Shape;2151;p45"/>
            <p:cNvSpPr/>
            <p:nvPr/>
          </p:nvSpPr>
          <p:spPr>
            <a:xfrm>
              <a:off x="5969673" y="2923071"/>
              <a:ext cx="262953" cy="263024"/>
            </a:xfrm>
            <a:custGeom>
              <a:avLst/>
              <a:gdLst/>
              <a:ahLst/>
              <a:cxnLst/>
              <a:rect l="l" t="t" r="r" b="b"/>
              <a:pathLst>
                <a:path w="7427" h="7429" extrusionOk="0">
                  <a:moveTo>
                    <a:pt x="3714" y="1"/>
                  </a:moveTo>
                  <a:cubicBezTo>
                    <a:pt x="1663" y="1"/>
                    <a:pt x="1" y="1664"/>
                    <a:pt x="1" y="3715"/>
                  </a:cubicBezTo>
                  <a:cubicBezTo>
                    <a:pt x="1" y="5766"/>
                    <a:pt x="1663" y="7428"/>
                    <a:pt x="3714" y="7428"/>
                  </a:cubicBezTo>
                  <a:cubicBezTo>
                    <a:pt x="5765" y="7428"/>
                    <a:pt x="7427" y="5766"/>
                    <a:pt x="7427" y="3715"/>
                  </a:cubicBezTo>
                  <a:cubicBezTo>
                    <a:pt x="7427" y="1664"/>
                    <a:pt x="5765" y="1"/>
                    <a:pt x="3714" y="1"/>
                  </a:cubicBezTo>
                  <a:close/>
                </a:path>
              </a:pathLst>
            </a:custGeom>
            <a:solidFill>
              <a:schemeClr val="accent6"/>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59" name="Google Shape;2152;p45"/>
            <p:cNvSpPr/>
            <p:nvPr/>
          </p:nvSpPr>
          <p:spPr>
            <a:xfrm>
              <a:off x="5978879" y="2920239"/>
              <a:ext cx="268724" cy="268689"/>
            </a:xfrm>
            <a:custGeom>
              <a:avLst/>
              <a:gdLst/>
              <a:ahLst/>
              <a:cxnLst/>
              <a:rect l="l" t="t" r="r" b="b"/>
              <a:pathLst>
                <a:path w="7590" h="7589" extrusionOk="0">
                  <a:moveTo>
                    <a:pt x="3795" y="162"/>
                  </a:moveTo>
                  <a:cubicBezTo>
                    <a:pt x="5798" y="162"/>
                    <a:pt x="7428" y="1791"/>
                    <a:pt x="7428" y="3795"/>
                  </a:cubicBezTo>
                  <a:cubicBezTo>
                    <a:pt x="7428" y="5798"/>
                    <a:pt x="5798" y="7427"/>
                    <a:pt x="3795" y="7427"/>
                  </a:cubicBezTo>
                  <a:cubicBezTo>
                    <a:pt x="1792" y="7427"/>
                    <a:pt x="162" y="5798"/>
                    <a:pt x="162" y="3795"/>
                  </a:cubicBezTo>
                  <a:cubicBezTo>
                    <a:pt x="162" y="1791"/>
                    <a:pt x="1792" y="162"/>
                    <a:pt x="3795" y="162"/>
                  </a:cubicBezTo>
                  <a:close/>
                  <a:moveTo>
                    <a:pt x="3795" y="1"/>
                  </a:moveTo>
                  <a:cubicBezTo>
                    <a:pt x="1703" y="1"/>
                    <a:pt x="0" y="1703"/>
                    <a:pt x="0" y="3795"/>
                  </a:cubicBezTo>
                  <a:cubicBezTo>
                    <a:pt x="0" y="5887"/>
                    <a:pt x="1703" y="7589"/>
                    <a:pt x="3795" y="7589"/>
                  </a:cubicBezTo>
                  <a:cubicBezTo>
                    <a:pt x="5887" y="7589"/>
                    <a:pt x="7589" y="5887"/>
                    <a:pt x="7589" y="3795"/>
                  </a:cubicBezTo>
                  <a:cubicBezTo>
                    <a:pt x="7589" y="1703"/>
                    <a:pt x="5887" y="1"/>
                    <a:pt x="3795" y="1"/>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60" name="Google Shape;2153;p45"/>
            <p:cNvSpPr/>
            <p:nvPr/>
          </p:nvSpPr>
          <p:spPr>
            <a:xfrm>
              <a:off x="6009292" y="3006947"/>
              <a:ext cx="143567" cy="143567"/>
            </a:xfrm>
            <a:custGeom>
              <a:avLst/>
              <a:gdLst/>
              <a:ahLst/>
              <a:cxnLst/>
              <a:rect l="l" t="t" r="r" b="b"/>
              <a:pathLst>
                <a:path w="4055" h="4055" extrusionOk="0">
                  <a:moveTo>
                    <a:pt x="2027" y="0"/>
                  </a:moveTo>
                  <a:cubicBezTo>
                    <a:pt x="908" y="0"/>
                    <a:pt x="1" y="908"/>
                    <a:pt x="1" y="2027"/>
                  </a:cubicBezTo>
                  <a:cubicBezTo>
                    <a:pt x="1" y="3147"/>
                    <a:pt x="908" y="4054"/>
                    <a:pt x="2027" y="4054"/>
                  </a:cubicBezTo>
                  <a:cubicBezTo>
                    <a:pt x="3147" y="4054"/>
                    <a:pt x="4055" y="3147"/>
                    <a:pt x="4055" y="2027"/>
                  </a:cubicBezTo>
                  <a:cubicBezTo>
                    <a:pt x="4055" y="908"/>
                    <a:pt x="3147" y="0"/>
                    <a:pt x="2027" y="0"/>
                  </a:cubicBezTo>
                  <a:close/>
                </a:path>
              </a:pathLst>
            </a:custGeom>
            <a:solidFill>
              <a:schemeClr val="accent3"/>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61" name="Google Shape;2154;p45"/>
            <p:cNvSpPr/>
            <p:nvPr/>
          </p:nvSpPr>
          <p:spPr>
            <a:xfrm>
              <a:off x="5994386" y="3004044"/>
              <a:ext cx="149303" cy="149303"/>
            </a:xfrm>
            <a:custGeom>
              <a:avLst/>
              <a:gdLst/>
              <a:ahLst/>
              <a:cxnLst/>
              <a:rect l="l" t="t" r="r" b="b"/>
              <a:pathLst>
                <a:path w="4217" h="4217" extrusionOk="0">
                  <a:moveTo>
                    <a:pt x="2107" y="163"/>
                  </a:moveTo>
                  <a:cubicBezTo>
                    <a:pt x="3181" y="163"/>
                    <a:pt x="4055" y="1036"/>
                    <a:pt x="4055" y="2109"/>
                  </a:cubicBezTo>
                  <a:cubicBezTo>
                    <a:pt x="4055" y="3183"/>
                    <a:pt x="3181" y="4056"/>
                    <a:pt x="2107" y="4056"/>
                  </a:cubicBezTo>
                  <a:cubicBezTo>
                    <a:pt x="1035" y="4056"/>
                    <a:pt x="161" y="3183"/>
                    <a:pt x="161" y="2109"/>
                  </a:cubicBezTo>
                  <a:cubicBezTo>
                    <a:pt x="161" y="1036"/>
                    <a:pt x="1035" y="163"/>
                    <a:pt x="2107" y="163"/>
                  </a:cubicBezTo>
                  <a:close/>
                  <a:moveTo>
                    <a:pt x="2107" y="1"/>
                  </a:moveTo>
                  <a:cubicBezTo>
                    <a:pt x="945" y="1"/>
                    <a:pt x="1" y="947"/>
                    <a:pt x="1" y="2109"/>
                  </a:cubicBezTo>
                  <a:cubicBezTo>
                    <a:pt x="1" y="3271"/>
                    <a:pt x="945" y="4217"/>
                    <a:pt x="2107" y="4217"/>
                  </a:cubicBezTo>
                  <a:cubicBezTo>
                    <a:pt x="3269" y="4217"/>
                    <a:pt x="4216" y="3271"/>
                    <a:pt x="4216" y="2109"/>
                  </a:cubicBezTo>
                  <a:cubicBezTo>
                    <a:pt x="4216" y="947"/>
                    <a:pt x="3269" y="1"/>
                    <a:pt x="2107" y="1"/>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62" name="Google Shape;2155;p45"/>
            <p:cNvSpPr/>
            <p:nvPr/>
          </p:nvSpPr>
          <p:spPr>
            <a:xfrm>
              <a:off x="6029367" y="3039024"/>
              <a:ext cx="79307" cy="79378"/>
            </a:xfrm>
            <a:custGeom>
              <a:avLst/>
              <a:gdLst/>
              <a:ahLst/>
              <a:cxnLst/>
              <a:rect l="l" t="t" r="r" b="b"/>
              <a:pathLst>
                <a:path w="2240" h="2242" extrusionOk="0">
                  <a:moveTo>
                    <a:pt x="1119" y="1"/>
                  </a:moveTo>
                  <a:cubicBezTo>
                    <a:pt x="502" y="1"/>
                    <a:pt x="0" y="503"/>
                    <a:pt x="0" y="1121"/>
                  </a:cubicBezTo>
                  <a:cubicBezTo>
                    <a:pt x="0" y="1740"/>
                    <a:pt x="502" y="2241"/>
                    <a:pt x="1119" y="2241"/>
                  </a:cubicBezTo>
                  <a:cubicBezTo>
                    <a:pt x="1738" y="2241"/>
                    <a:pt x="2240" y="1740"/>
                    <a:pt x="2240" y="1121"/>
                  </a:cubicBezTo>
                  <a:cubicBezTo>
                    <a:pt x="2240" y="503"/>
                    <a:pt x="1738" y="1"/>
                    <a:pt x="1119" y="1"/>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63" name="Google Shape;2156;p45"/>
            <p:cNvSpPr/>
            <p:nvPr/>
          </p:nvSpPr>
          <p:spPr>
            <a:xfrm>
              <a:off x="6265132" y="2923071"/>
              <a:ext cx="245994" cy="246029"/>
            </a:xfrm>
            <a:custGeom>
              <a:avLst/>
              <a:gdLst/>
              <a:ahLst/>
              <a:cxnLst/>
              <a:rect l="l" t="t" r="r" b="b"/>
              <a:pathLst>
                <a:path w="6948" h="6949" extrusionOk="0">
                  <a:moveTo>
                    <a:pt x="3474" y="1"/>
                  </a:moveTo>
                  <a:cubicBezTo>
                    <a:pt x="1556" y="1"/>
                    <a:pt x="1" y="1556"/>
                    <a:pt x="1" y="3475"/>
                  </a:cubicBezTo>
                  <a:cubicBezTo>
                    <a:pt x="1" y="5393"/>
                    <a:pt x="1556" y="6948"/>
                    <a:pt x="3474" y="6948"/>
                  </a:cubicBezTo>
                  <a:cubicBezTo>
                    <a:pt x="5393" y="6948"/>
                    <a:pt x="6948" y="5393"/>
                    <a:pt x="6948" y="3475"/>
                  </a:cubicBezTo>
                  <a:cubicBezTo>
                    <a:pt x="6948" y="1556"/>
                    <a:pt x="5393" y="1"/>
                    <a:pt x="3474" y="1"/>
                  </a:cubicBezTo>
                  <a:close/>
                </a:path>
              </a:pathLst>
            </a:custGeom>
            <a:solidFill>
              <a:schemeClr val="accent6"/>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64" name="Google Shape;2157;p45"/>
            <p:cNvSpPr/>
            <p:nvPr/>
          </p:nvSpPr>
          <p:spPr>
            <a:xfrm>
              <a:off x="6273770" y="2920416"/>
              <a:ext cx="251305" cy="251340"/>
            </a:xfrm>
            <a:custGeom>
              <a:avLst/>
              <a:gdLst/>
              <a:ahLst/>
              <a:cxnLst/>
              <a:rect l="l" t="t" r="r" b="b"/>
              <a:pathLst>
                <a:path w="7098" h="7099" extrusionOk="0">
                  <a:moveTo>
                    <a:pt x="3549" y="152"/>
                  </a:moveTo>
                  <a:cubicBezTo>
                    <a:pt x="5423" y="152"/>
                    <a:pt x="6947" y="1677"/>
                    <a:pt x="6947" y="3550"/>
                  </a:cubicBezTo>
                  <a:cubicBezTo>
                    <a:pt x="6947" y="5424"/>
                    <a:pt x="5423" y="6947"/>
                    <a:pt x="3549" y="6947"/>
                  </a:cubicBezTo>
                  <a:cubicBezTo>
                    <a:pt x="1675" y="6947"/>
                    <a:pt x="151" y="5424"/>
                    <a:pt x="151" y="3550"/>
                  </a:cubicBezTo>
                  <a:cubicBezTo>
                    <a:pt x="151" y="1677"/>
                    <a:pt x="1675" y="152"/>
                    <a:pt x="3549" y="152"/>
                  </a:cubicBezTo>
                  <a:close/>
                  <a:moveTo>
                    <a:pt x="3549" y="0"/>
                  </a:moveTo>
                  <a:cubicBezTo>
                    <a:pt x="1593" y="0"/>
                    <a:pt x="0" y="1593"/>
                    <a:pt x="0" y="3550"/>
                  </a:cubicBezTo>
                  <a:cubicBezTo>
                    <a:pt x="0" y="5506"/>
                    <a:pt x="1593" y="7099"/>
                    <a:pt x="3549" y="7099"/>
                  </a:cubicBezTo>
                  <a:cubicBezTo>
                    <a:pt x="5506" y="7099"/>
                    <a:pt x="7097" y="5506"/>
                    <a:pt x="7097" y="3550"/>
                  </a:cubicBezTo>
                  <a:cubicBezTo>
                    <a:pt x="7097" y="1593"/>
                    <a:pt x="5506" y="0"/>
                    <a:pt x="3549" y="0"/>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65" name="Google Shape;2158;p45"/>
            <p:cNvSpPr/>
            <p:nvPr/>
          </p:nvSpPr>
          <p:spPr>
            <a:xfrm>
              <a:off x="6309742" y="3001495"/>
              <a:ext cx="134327" cy="134327"/>
            </a:xfrm>
            <a:custGeom>
              <a:avLst/>
              <a:gdLst/>
              <a:ahLst/>
              <a:cxnLst/>
              <a:rect l="l" t="t" r="r" b="b"/>
              <a:pathLst>
                <a:path w="3794" h="3794" extrusionOk="0">
                  <a:moveTo>
                    <a:pt x="1897" y="1"/>
                  </a:moveTo>
                  <a:cubicBezTo>
                    <a:pt x="850" y="1"/>
                    <a:pt x="1" y="850"/>
                    <a:pt x="1" y="1897"/>
                  </a:cubicBezTo>
                  <a:cubicBezTo>
                    <a:pt x="1" y="2944"/>
                    <a:pt x="850" y="3793"/>
                    <a:pt x="1897" y="3793"/>
                  </a:cubicBezTo>
                  <a:cubicBezTo>
                    <a:pt x="2944" y="3793"/>
                    <a:pt x="3793" y="2944"/>
                    <a:pt x="3793" y="1897"/>
                  </a:cubicBezTo>
                  <a:cubicBezTo>
                    <a:pt x="3793" y="850"/>
                    <a:pt x="2944" y="1"/>
                    <a:pt x="1897" y="1"/>
                  </a:cubicBezTo>
                  <a:close/>
                </a:path>
              </a:pathLst>
            </a:custGeom>
            <a:solidFill>
              <a:schemeClr val="accent3"/>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66" name="Google Shape;2159;p45"/>
            <p:cNvSpPr/>
            <p:nvPr/>
          </p:nvSpPr>
          <p:spPr>
            <a:xfrm>
              <a:off x="6295793" y="2998839"/>
              <a:ext cx="139602" cy="139637"/>
            </a:xfrm>
            <a:custGeom>
              <a:avLst/>
              <a:gdLst/>
              <a:ahLst/>
              <a:cxnLst/>
              <a:rect l="l" t="t" r="r" b="b"/>
              <a:pathLst>
                <a:path w="3943" h="3944" extrusionOk="0">
                  <a:moveTo>
                    <a:pt x="1972" y="151"/>
                  </a:moveTo>
                  <a:cubicBezTo>
                    <a:pt x="2976" y="151"/>
                    <a:pt x="3793" y="968"/>
                    <a:pt x="3793" y="1972"/>
                  </a:cubicBezTo>
                  <a:cubicBezTo>
                    <a:pt x="3793" y="2976"/>
                    <a:pt x="2976" y="3792"/>
                    <a:pt x="1972" y="3792"/>
                  </a:cubicBezTo>
                  <a:cubicBezTo>
                    <a:pt x="968" y="3792"/>
                    <a:pt x="152" y="2976"/>
                    <a:pt x="152" y="1972"/>
                  </a:cubicBezTo>
                  <a:cubicBezTo>
                    <a:pt x="152" y="968"/>
                    <a:pt x="968" y="151"/>
                    <a:pt x="1972" y="151"/>
                  </a:cubicBezTo>
                  <a:close/>
                  <a:moveTo>
                    <a:pt x="1972" y="0"/>
                  </a:moveTo>
                  <a:cubicBezTo>
                    <a:pt x="885" y="0"/>
                    <a:pt x="0" y="885"/>
                    <a:pt x="0" y="1972"/>
                  </a:cubicBezTo>
                  <a:cubicBezTo>
                    <a:pt x="0" y="3058"/>
                    <a:pt x="885" y="3944"/>
                    <a:pt x="1972" y="3944"/>
                  </a:cubicBezTo>
                  <a:cubicBezTo>
                    <a:pt x="3059" y="3944"/>
                    <a:pt x="3943" y="3058"/>
                    <a:pt x="3943" y="1972"/>
                  </a:cubicBezTo>
                  <a:cubicBezTo>
                    <a:pt x="3943" y="885"/>
                    <a:pt x="3059" y="0"/>
                    <a:pt x="1972" y="0"/>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67" name="Google Shape;2160;p45"/>
            <p:cNvSpPr/>
            <p:nvPr/>
          </p:nvSpPr>
          <p:spPr>
            <a:xfrm>
              <a:off x="6328507" y="3035555"/>
              <a:ext cx="74209" cy="74209"/>
            </a:xfrm>
            <a:custGeom>
              <a:avLst/>
              <a:gdLst/>
              <a:ahLst/>
              <a:cxnLst/>
              <a:rect l="l" t="t" r="r" b="b"/>
              <a:pathLst>
                <a:path w="2096" h="2096" extrusionOk="0">
                  <a:moveTo>
                    <a:pt x="1048" y="1"/>
                  </a:moveTo>
                  <a:cubicBezTo>
                    <a:pt x="469" y="1"/>
                    <a:pt x="0" y="470"/>
                    <a:pt x="0" y="1049"/>
                  </a:cubicBezTo>
                  <a:cubicBezTo>
                    <a:pt x="0" y="1627"/>
                    <a:pt x="469" y="2096"/>
                    <a:pt x="1048" y="2096"/>
                  </a:cubicBezTo>
                  <a:cubicBezTo>
                    <a:pt x="1626" y="2096"/>
                    <a:pt x="2095" y="1627"/>
                    <a:pt x="2095" y="1049"/>
                  </a:cubicBezTo>
                  <a:cubicBezTo>
                    <a:pt x="2095" y="470"/>
                    <a:pt x="1626" y="1"/>
                    <a:pt x="1048" y="1"/>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68" name="Google Shape;2161;p45"/>
            <p:cNvSpPr/>
            <p:nvPr/>
          </p:nvSpPr>
          <p:spPr>
            <a:xfrm>
              <a:off x="6225194" y="3110862"/>
              <a:ext cx="298004" cy="233142"/>
            </a:xfrm>
            <a:custGeom>
              <a:avLst/>
              <a:gdLst/>
              <a:ahLst/>
              <a:cxnLst/>
              <a:rect l="l" t="t" r="r" b="b"/>
              <a:pathLst>
                <a:path w="8417" h="6585" extrusionOk="0">
                  <a:moveTo>
                    <a:pt x="4208" y="0"/>
                  </a:moveTo>
                  <a:cubicBezTo>
                    <a:pt x="1884" y="0"/>
                    <a:pt x="1" y="1884"/>
                    <a:pt x="1" y="4208"/>
                  </a:cubicBezTo>
                  <a:cubicBezTo>
                    <a:pt x="1" y="6532"/>
                    <a:pt x="1049" y="6584"/>
                    <a:pt x="3373" y="6584"/>
                  </a:cubicBezTo>
                  <a:cubicBezTo>
                    <a:pt x="5698" y="6584"/>
                    <a:pt x="8417" y="6532"/>
                    <a:pt x="8417" y="4208"/>
                  </a:cubicBezTo>
                  <a:cubicBezTo>
                    <a:pt x="8417" y="1884"/>
                    <a:pt x="6534" y="0"/>
                    <a:pt x="4208" y="0"/>
                  </a:cubicBezTo>
                  <a:close/>
                </a:path>
              </a:pathLst>
            </a:custGeom>
            <a:solidFill>
              <a:schemeClr val="accent2"/>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69" name="Google Shape;2162;p45"/>
            <p:cNvSpPr/>
            <p:nvPr/>
          </p:nvSpPr>
          <p:spPr>
            <a:xfrm>
              <a:off x="6245871" y="3110827"/>
              <a:ext cx="277611" cy="150896"/>
            </a:xfrm>
            <a:custGeom>
              <a:avLst/>
              <a:gdLst/>
              <a:ahLst/>
              <a:cxnLst/>
              <a:rect l="l" t="t" r="r" b="b"/>
              <a:pathLst>
                <a:path w="7841" h="4262" extrusionOk="0">
                  <a:moveTo>
                    <a:pt x="3624" y="1"/>
                  </a:moveTo>
                  <a:cubicBezTo>
                    <a:pt x="2196" y="1"/>
                    <a:pt x="935" y="712"/>
                    <a:pt x="174" y="1800"/>
                  </a:cubicBezTo>
                  <a:cubicBezTo>
                    <a:pt x="1" y="2048"/>
                    <a:pt x="205" y="2329"/>
                    <a:pt x="448" y="2329"/>
                  </a:cubicBezTo>
                  <a:cubicBezTo>
                    <a:pt x="517" y="2329"/>
                    <a:pt x="589" y="2306"/>
                    <a:pt x="657" y="2253"/>
                  </a:cubicBezTo>
                  <a:cubicBezTo>
                    <a:pt x="1369" y="1697"/>
                    <a:pt x="2264" y="1366"/>
                    <a:pt x="3238" y="1366"/>
                  </a:cubicBezTo>
                  <a:cubicBezTo>
                    <a:pt x="5021" y="1366"/>
                    <a:pt x="6544" y="2477"/>
                    <a:pt x="7155" y="4045"/>
                  </a:cubicBezTo>
                  <a:cubicBezTo>
                    <a:pt x="7213" y="4195"/>
                    <a:pt x="7338" y="4262"/>
                    <a:pt x="7464" y="4262"/>
                  </a:cubicBezTo>
                  <a:cubicBezTo>
                    <a:pt x="7651" y="4262"/>
                    <a:pt x="7840" y="4113"/>
                    <a:pt x="7815" y="3874"/>
                  </a:cubicBezTo>
                  <a:cubicBezTo>
                    <a:pt x="7813" y="3861"/>
                    <a:pt x="7812" y="3847"/>
                    <a:pt x="7811" y="3833"/>
                  </a:cubicBezTo>
                  <a:cubicBezTo>
                    <a:pt x="7566" y="1743"/>
                    <a:pt x="5846" y="61"/>
                    <a:pt x="3743" y="2"/>
                  </a:cubicBezTo>
                  <a:cubicBezTo>
                    <a:pt x="3703" y="1"/>
                    <a:pt x="3663" y="1"/>
                    <a:pt x="3624" y="1"/>
                  </a:cubicBezTo>
                  <a:close/>
                </a:path>
              </a:pathLst>
            </a:custGeom>
            <a:solidFill>
              <a:schemeClr val="accent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70" name="Google Shape;2163;p45"/>
            <p:cNvSpPr/>
            <p:nvPr/>
          </p:nvSpPr>
          <p:spPr>
            <a:xfrm>
              <a:off x="5892525" y="2866847"/>
              <a:ext cx="633537" cy="487173"/>
            </a:xfrm>
            <a:custGeom>
              <a:avLst/>
              <a:gdLst/>
              <a:ahLst/>
              <a:cxnLst/>
              <a:rect l="l" t="t" r="r" b="b"/>
              <a:pathLst>
                <a:path w="17894" h="13760" extrusionOk="0">
                  <a:moveTo>
                    <a:pt x="7888" y="0"/>
                  </a:moveTo>
                  <a:cubicBezTo>
                    <a:pt x="7883" y="0"/>
                    <a:pt x="7877" y="1"/>
                    <a:pt x="7872" y="2"/>
                  </a:cubicBezTo>
                  <a:cubicBezTo>
                    <a:pt x="4706" y="680"/>
                    <a:pt x="2568" y="2200"/>
                    <a:pt x="1517" y="4519"/>
                  </a:cubicBezTo>
                  <a:cubicBezTo>
                    <a:pt x="651" y="6431"/>
                    <a:pt x="716" y="8467"/>
                    <a:pt x="923" y="9841"/>
                  </a:cubicBezTo>
                  <a:cubicBezTo>
                    <a:pt x="1158" y="11397"/>
                    <a:pt x="1897" y="12331"/>
                    <a:pt x="3319" y="12870"/>
                  </a:cubicBezTo>
                  <a:cubicBezTo>
                    <a:pt x="5247" y="13602"/>
                    <a:pt x="7317" y="13759"/>
                    <a:pt x="8736" y="13759"/>
                  </a:cubicBezTo>
                  <a:cubicBezTo>
                    <a:pt x="9791" y="13759"/>
                    <a:pt x="10488" y="13672"/>
                    <a:pt x="10499" y="13671"/>
                  </a:cubicBezTo>
                  <a:cubicBezTo>
                    <a:pt x="15406" y="13671"/>
                    <a:pt x="17893" y="12805"/>
                    <a:pt x="17893" y="11100"/>
                  </a:cubicBezTo>
                  <a:cubicBezTo>
                    <a:pt x="17893" y="8735"/>
                    <a:pt x="15970" y="6811"/>
                    <a:pt x="13612" y="6811"/>
                  </a:cubicBezTo>
                  <a:lnTo>
                    <a:pt x="13611" y="6811"/>
                  </a:lnTo>
                  <a:cubicBezTo>
                    <a:pt x="13608" y="6811"/>
                    <a:pt x="13564" y="6807"/>
                    <a:pt x="13486" y="6807"/>
                  </a:cubicBezTo>
                  <a:cubicBezTo>
                    <a:pt x="13024" y="6807"/>
                    <a:pt x="11382" y="6923"/>
                    <a:pt x="10206" y="8491"/>
                  </a:cubicBezTo>
                  <a:cubicBezTo>
                    <a:pt x="10181" y="8526"/>
                    <a:pt x="10188" y="8577"/>
                    <a:pt x="10223" y="8603"/>
                  </a:cubicBezTo>
                  <a:cubicBezTo>
                    <a:pt x="10237" y="8614"/>
                    <a:pt x="10254" y="8619"/>
                    <a:pt x="10271" y="8619"/>
                  </a:cubicBezTo>
                  <a:cubicBezTo>
                    <a:pt x="10296" y="8619"/>
                    <a:pt x="10320" y="8608"/>
                    <a:pt x="10335" y="8587"/>
                  </a:cubicBezTo>
                  <a:cubicBezTo>
                    <a:pt x="11465" y="7082"/>
                    <a:pt x="13040" y="6969"/>
                    <a:pt x="13484" y="6969"/>
                  </a:cubicBezTo>
                  <a:cubicBezTo>
                    <a:pt x="13558" y="6969"/>
                    <a:pt x="13600" y="6972"/>
                    <a:pt x="13604" y="6973"/>
                  </a:cubicBezTo>
                  <a:cubicBezTo>
                    <a:pt x="15881" y="6973"/>
                    <a:pt x="17733" y="8825"/>
                    <a:pt x="17733" y="11100"/>
                  </a:cubicBezTo>
                  <a:cubicBezTo>
                    <a:pt x="17733" y="13091"/>
                    <a:pt x="13798" y="13509"/>
                    <a:pt x="10489" y="13510"/>
                  </a:cubicBezTo>
                  <a:cubicBezTo>
                    <a:pt x="10473" y="13512"/>
                    <a:pt x="9780" y="13598"/>
                    <a:pt x="8733" y="13598"/>
                  </a:cubicBezTo>
                  <a:cubicBezTo>
                    <a:pt x="7327" y="13598"/>
                    <a:pt x="5281" y="13443"/>
                    <a:pt x="3376" y="12719"/>
                  </a:cubicBezTo>
                  <a:cubicBezTo>
                    <a:pt x="2016" y="12203"/>
                    <a:pt x="1308" y="11308"/>
                    <a:pt x="1083" y="9817"/>
                  </a:cubicBezTo>
                  <a:cubicBezTo>
                    <a:pt x="1" y="2652"/>
                    <a:pt x="5494" y="677"/>
                    <a:pt x="7905" y="159"/>
                  </a:cubicBezTo>
                  <a:cubicBezTo>
                    <a:pt x="7948" y="150"/>
                    <a:pt x="7976" y="108"/>
                    <a:pt x="7967" y="64"/>
                  </a:cubicBezTo>
                  <a:cubicBezTo>
                    <a:pt x="7959" y="26"/>
                    <a:pt x="7925" y="0"/>
                    <a:pt x="7888" y="0"/>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79" name="Google Shape;2164;p45"/>
            <p:cNvSpPr/>
            <p:nvPr/>
          </p:nvSpPr>
          <p:spPr>
            <a:xfrm>
              <a:off x="6337359" y="3220513"/>
              <a:ext cx="40149" cy="23828"/>
            </a:xfrm>
            <a:custGeom>
              <a:avLst/>
              <a:gdLst/>
              <a:ahLst/>
              <a:cxnLst/>
              <a:rect l="l" t="t" r="r" b="b"/>
              <a:pathLst>
                <a:path w="1134" h="673" extrusionOk="0">
                  <a:moveTo>
                    <a:pt x="92" y="0"/>
                  </a:moveTo>
                  <a:cubicBezTo>
                    <a:pt x="63" y="0"/>
                    <a:pt x="35" y="16"/>
                    <a:pt x="21" y="43"/>
                  </a:cubicBezTo>
                  <a:cubicBezTo>
                    <a:pt x="0" y="83"/>
                    <a:pt x="15" y="131"/>
                    <a:pt x="54" y="152"/>
                  </a:cubicBezTo>
                  <a:lnTo>
                    <a:pt x="1002" y="663"/>
                  </a:lnTo>
                  <a:cubicBezTo>
                    <a:pt x="1015" y="670"/>
                    <a:pt x="1027" y="672"/>
                    <a:pt x="1040" y="672"/>
                  </a:cubicBezTo>
                  <a:cubicBezTo>
                    <a:pt x="1069" y="672"/>
                    <a:pt x="1097" y="657"/>
                    <a:pt x="1111" y="630"/>
                  </a:cubicBezTo>
                  <a:cubicBezTo>
                    <a:pt x="1133" y="591"/>
                    <a:pt x="1118" y="542"/>
                    <a:pt x="1079" y="521"/>
                  </a:cubicBezTo>
                  <a:lnTo>
                    <a:pt x="130" y="10"/>
                  </a:lnTo>
                  <a:cubicBezTo>
                    <a:pt x="118" y="3"/>
                    <a:pt x="105" y="0"/>
                    <a:pt x="92" y="0"/>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82" name="Google Shape;2165;p45"/>
            <p:cNvSpPr/>
            <p:nvPr/>
          </p:nvSpPr>
          <p:spPr>
            <a:xfrm>
              <a:off x="6466376" y="3200332"/>
              <a:ext cx="23190" cy="40078"/>
            </a:xfrm>
            <a:custGeom>
              <a:avLst/>
              <a:gdLst/>
              <a:ahLst/>
              <a:cxnLst/>
              <a:rect l="l" t="t" r="r" b="b"/>
              <a:pathLst>
                <a:path w="655" h="1132" extrusionOk="0">
                  <a:moveTo>
                    <a:pt x="562" y="1"/>
                  </a:moveTo>
                  <a:cubicBezTo>
                    <a:pt x="533" y="1"/>
                    <a:pt x="503" y="17"/>
                    <a:pt x="489" y="46"/>
                  </a:cubicBezTo>
                  <a:lnTo>
                    <a:pt x="20" y="1015"/>
                  </a:lnTo>
                  <a:cubicBezTo>
                    <a:pt x="1" y="1055"/>
                    <a:pt x="18" y="1104"/>
                    <a:pt x="58" y="1123"/>
                  </a:cubicBezTo>
                  <a:cubicBezTo>
                    <a:pt x="69" y="1128"/>
                    <a:pt x="81" y="1132"/>
                    <a:pt x="93" y="1132"/>
                  </a:cubicBezTo>
                  <a:cubicBezTo>
                    <a:pt x="123" y="1132"/>
                    <a:pt x="152" y="1114"/>
                    <a:pt x="166" y="1085"/>
                  </a:cubicBezTo>
                  <a:lnTo>
                    <a:pt x="635" y="116"/>
                  </a:lnTo>
                  <a:cubicBezTo>
                    <a:pt x="654" y="77"/>
                    <a:pt x="637" y="28"/>
                    <a:pt x="597" y="9"/>
                  </a:cubicBezTo>
                  <a:cubicBezTo>
                    <a:pt x="586" y="4"/>
                    <a:pt x="574" y="1"/>
                    <a:pt x="562" y="1"/>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83" name="Google Shape;2166;p45"/>
            <p:cNvSpPr/>
            <p:nvPr/>
          </p:nvSpPr>
          <p:spPr>
            <a:xfrm>
              <a:off x="6222114" y="2858775"/>
              <a:ext cx="191683" cy="67234"/>
            </a:xfrm>
            <a:custGeom>
              <a:avLst/>
              <a:gdLst/>
              <a:ahLst/>
              <a:cxnLst/>
              <a:rect l="l" t="t" r="r" b="b"/>
              <a:pathLst>
                <a:path w="5414" h="1899" extrusionOk="0">
                  <a:moveTo>
                    <a:pt x="86" y="1"/>
                  </a:moveTo>
                  <a:cubicBezTo>
                    <a:pt x="48" y="1"/>
                    <a:pt x="14" y="30"/>
                    <a:pt x="7" y="69"/>
                  </a:cubicBezTo>
                  <a:cubicBezTo>
                    <a:pt x="0" y="113"/>
                    <a:pt x="31" y="155"/>
                    <a:pt x="74" y="162"/>
                  </a:cubicBezTo>
                  <a:cubicBezTo>
                    <a:pt x="119" y="169"/>
                    <a:pt x="4537" y="913"/>
                    <a:pt x="5258" y="1866"/>
                  </a:cubicBezTo>
                  <a:cubicBezTo>
                    <a:pt x="5273" y="1887"/>
                    <a:pt x="5298" y="1898"/>
                    <a:pt x="5322" y="1898"/>
                  </a:cubicBezTo>
                  <a:cubicBezTo>
                    <a:pt x="5340" y="1898"/>
                    <a:pt x="5356" y="1893"/>
                    <a:pt x="5371" y="1881"/>
                  </a:cubicBezTo>
                  <a:cubicBezTo>
                    <a:pt x="5406" y="1854"/>
                    <a:pt x="5413" y="1804"/>
                    <a:pt x="5386" y="1769"/>
                  </a:cubicBezTo>
                  <a:cubicBezTo>
                    <a:pt x="4628" y="765"/>
                    <a:pt x="285" y="34"/>
                    <a:pt x="100" y="2"/>
                  </a:cubicBezTo>
                  <a:cubicBezTo>
                    <a:pt x="96" y="1"/>
                    <a:pt x="91" y="1"/>
                    <a:pt x="86" y="1"/>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84" name="Google Shape;2167;p45"/>
            <p:cNvSpPr/>
            <p:nvPr/>
          </p:nvSpPr>
          <p:spPr>
            <a:xfrm>
              <a:off x="6273204" y="2722180"/>
              <a:ext cx="94531" cy="118253"/>
            </a:xfrm>
            <a:custGeom>
              <a:avLst/>
              <a:gdLst/>
              <a:ahLst/>
              <a:cxnLst/>
              <a:rect l="l" t="t" r="r" b="b"/>
              <a:pathLst>
                <a:path w="2670" h="3340" extrusionOk="0">
                  <a:moveTo>
                    <a:pt x="2586" y="0"/>
                  </a:moveTo>
                  <a:cubicBezTo>
                    <a:pt x="2583" y="0"/>
                    <a:pt x="2580" y="0"/>
                    <a:pt x="2576" y="1"/>
                  </a:cubicBezTo>
                  <a:cubicBezTo>
                    <a:pt x="1712" y="96"/>
                    <a:pt x="993" y="692"/>
                    <a:pt x="498" y="1720"/>
                  </a:cubicBezTo>
                  <a:cubicBezTo>
                    <a:pt x="128" y="2488"/>
                    <a:pt x="13" y="3216"/>
                    <a:pt x="8" y="3246"/>
                  </a:cubicBezTo>
                  <a:cubicBezTo>
                    <a:pt x="1" y="3290"/>
                    <a:pt x="31" y="3331"/>
                    <a:pt x="75" y="3339"/>
                  </a:cubicBezTo>
                  <a:lnTo>
                    <a:pt x="88" y="3339"/>
                  </a:lnTo>
                  <a:cubicBezTo>
                    <a:pt x="127" y="3339"/>
                    <a:pt x="162" y="3311"/>
                    <a:pt x="167" y="3272"/>
                  </a:cubicBezTo>
                  <a:cubicBezTo>
                    <a:pt x="172" y="3243"/>
                    <a:pt x="636" y="379"/>
                    <a:pt x="2594" y="160"/>
                  </a:cubicBezTo>
                  <a:cubicBezTo>
                    <a:pt x="2638" y="155"/>
                    <a:pt x="2670" y="116"/>
                    <a:pt x="2665" y="72"/>
                  </a:cubicBezTo>
                  <a:cubicBezTo>
                    <a:pt x="2661" y="30"/>
                    <a:pt x="2628" y="0"/>
                    <a:pt x="2586" y="0"/>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86" name="Google Shape;2168;p45"/>
            <p:cNvSpPr/>
            <p:nvPr/>
          </p:nvSpPr>
          <p:spPr>
            <a:xfrm>
              <a:off x="6164545" y="2698069"/>
              <a:ext cx="62490" cy="142399"/>
            </a:xfrm>
            <a:custGeom>
              <a:avLst/>
              <a:gdLst/>
              <a:ahLst/>
              <a:cxnLst/>
              <a:rect l="l" t="t" r="r" b="b"/>
              <a:pathLst>
                <a:path w="1765" h="4022" extrusionOk="0">
                  <a:moveTo>
                    <a:pt x="91" y="0"/>
                  </a:moveTo>
                  <a:cubicBezTo>
                    <a:pt x="62" y="0"/>
                    <a:pt x="34" y="17"/>
                    <a:pt x="20" y="45"/>
                  </a:cubicBezTo>
                  <a:cubicBezTo>
                    <a:pt x="0" y="85"/>
                    <a:pt x="16" y="132"/>
                    <a:pt x="56" y="153"/>
                  </a:cubicBezTo>
                  <a:cubicBezTo>
                    <a:pt x="1361" y="806"/>
                    <a:pt x="1598" y="3915"/>
                    <a:pt x="1601" y="3947"/>
                  </a:cubicBezTo>
                  <a:cubicBezTo>
                    <a:pt x="1604" y="3989"/>
                    <a:pt x="1639" y="4021"/>
                    <a:pt x="1681" y="4021"/>
                  </a:cubicBezTo>
                  <a:lnTo>
                    <a:pt x="1687" y="4021"/>
                  </a:lnTo>
                  <a:cubicBezTo>
                    <a:pt x="1731" y="4018"/>
                    <a:pt x="1765" y="3979"/>
                    <a:pt x="1761" y="3934"/>
                  </a:cubicBezTo>
                  <a:cubicBezTo>
                    <a:pt x="1752" y="3803"/>
                    <a:pt x="1516" y="702"/>
                    <a:pt x="128" y="9"/>
                  </a:cubicBezTo>
                  <a:cubicBezTo>
                    <a:pt x="116" y="3"/>
                    <a:pt x="104" y="0"/>
                    <a:pt x="91" y="0"/>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87" name="Google Shape;2169;p45"/>
            <p:cNvSpPr/>
            <p:nvPr/>
          </p:nvSpPr>
          <p:spPr>
            <a:xfrm>
              <a:off x="6072137" y="2766402"/>
              <a:ext cx="94850" cy="70031"/>
            </a:xfrm>
            <a:custGeom>
              <a:avLst/>
              <a:gdLst/>
              <a:ahLst/>
              <a:cxnLst/>
              <a:rect l="l" t="t" r="r" b="b"/>
              <a:pathLst>
                <a:path w="2679" h="1978" extrusionOk="0">
                  <a:moveTo>
                    <a:pt x="90" y="0"/>
                  </a:moveTo>
                  <a:cubicBezTo>
                    <a:pt x="57" y="0"/>
                    <a:pt x="26" y="21"/>
                    <a:pt x="15" y="54"/>
                  </a:cubicBezTo>
                  <a:cubicBezTo>
                    <a:pt x="1" y="97"/>
                    <a:pt x="23" y="143"/>
                    <a:pt x="66" y="157"/>
                  </a:cubicBezTo>
                  <a:cubicBezTo>
                    <a:pt x="1390" y="598"/>
                    <a:pt x="2515" y="1934"/>
                    <a:pt x="2526" y="1948"/>
                  </a:cubicBezTo>
                  <a:cubicBezTo>
                    <a:pt x="2543" y="1967"/>
                    <a:pt x="2565" y="1977"/>
                    <a:pt x="2588" y="1977"/>
                  </a:cubicBezTo>
                  <a:cubicBezTo>
                    <a:pt x="2607" y="1977"/>
                    <a:pt x="2625" y="1971"/>
                    <a:pt x="2639" y="1959"/>
                  </a:cubicBezTo>
                  <a:cubicBezTo>
                    <a:pt x="2674" y="1930"/>
                    <a:pt x="2679" y="1880"/>
                    <a:pt x="2650" y="1845"/>
                  </a:cubicBezTo>
                  <a:cubicBezTo>
                    <a:pt x="2603" y="1789"/>
                    <a:pt x="1484" y="459"/>
                    <a:pt x="116" y="4"/>
                  </a:cubicBezTo>
                  <a:cubicBezTo>
                    <a:pt x="108" y="2"/>
                    <a:pt x="99" y="0"/>
                    <a:pt x="90" y="0"/>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88" name="Google Shape;2170;p45"/>
            <p:cNvSpPr/>
            <p:nvPr/>
          </p:nvSpPr>
          <p:spPr>
            <a:xfrm>
              <a:off x="6069729" y="3207307"/>
              <a:ext cx="67517" cy="67553"/>
            </a:xfrm>
            <a:custGeom>
              <a:avLst/>
              <a:gdLst/>
              <a:ahLst/>
              <a:cxnLst/>
              <a:rect l="l" t="t" r="r" b="b"/>
              <a:pathLst>
                <a:path w="1907" h="1908" extrusionOk="0">
                  <a:moveTo>
                    <a:pt x="953" y="1"/>
                  </a:moveTo>
                  <a:cubicBezTo>
                    <a:pt x="427" y="1"/>
                    <a:pt x="0" y="428"/>
                    <a:pt x="0" y="955"/>
                  </a:cubicBezTo>
                  <a:cubicBezTo>
                    <a:pt x="0" y="1480"/>
                    <a:pt x="427" y="1907"/>
                    <a:pt x="953" y="1907"/>
                  </a:cubicBezTo>
                  <a:cubicBezTo>
                    <a:pt x="1480" y="1907"/>
                    <a:pt x="1907" y="1480"/>
                    <a:pt x="1907" y="955"/>
                  </a:cubicBezTo>
                  <a:cubicBezTo>
                    <a:pt x="1907" y="428"/>
                    <a:pt x="1480" y="1"/>
                    <a:pt x="953" y="1"/>
                  </a:cubicBezTo>
                  <a:close/>
                </a:path>
              </a:pathLst>
            </a:custGeom>
            <a:solidFill>
              <a:schemeClr val="accent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89" name="Google Shape;2171;p45"/>
            <p:cNvSpPr/>
            <p:nvPr/>
          </p:nvSpPr>
          <p:spPr>
            <a:xfrm>
              <a:off x="6510243" y="3107994"/>
              <a:ext cx="22057" cy="102179"/>
            </a:xfrm>
            <a:custGeom>
              <a:avLst/>
              <a:gdLst/>
              <a:ahLst/>
              <a:cxnLst/>
              <a:rect l="l" t="t" r="r" b="b"/>
              <a:pathLst>
                <a:path w="623" h="2886" extrusionOk="0">
                  <a:moveTo>
                    <a:pt x="204" y="0"/>
                  </a:moveTo>
                  <a:cubicBezTo>
                    <a:pt x="196" y="0"/>
                    <a:pt x="187" y="2"/>
                    <a:pt x="179" y="5"/>
                  </a:cubicBezTo>
                  <a:cubicBezTo>
                    <a:pt x="137" y="19"/>
                    <a:pt x="113" y="64"/>
                    <a:pt x="127" y="107"/>
                  </a:cubicBezTo>
                  <a:cubicBezTo>
                    <a:pt x="131" y="116"/>
                    <a:pt x="454" y="1129"/>
                    <a:pt x="12" y="2785"/>
                  </a:cubicBezTo>
                  <a:cubicBezTo>
                    <a:pt x="1" y="2828"/>
                    <a:pt x="26" y="2872"/>
                    <a:pt x="69" y="2884"/>
                  </a:cubicBezTo>
                  <a:cubicBezTo>
                    <a:pt x="76" y="2885"/>
                    <a:pt x="83" y="2886"/>
                    <a:pt x="90" y="2886"/>
                  </a:cubicBezTo>
                  <a:cubicBezTo>
                    <a:pt x="126" y="2886"/>
                    <a:pt x="159" y="2863"/>
                    <a:pt x="168" y="2827"/>
                  </a:cubicBezTo>
                  <a:cubicBezTo>
                    <a:pt x="623" y="1120"/>
                    <a:pt x="295" y="98"/>
                    <a:pt x="280" y="56"/>
                  </a:cubicBezTo>
                  <a:cubicBezTo>
                    <a:pt x="269" y="22"/>
                    <a:pt x="238" y="0"/>
                    <a:pt x="204" y="0"/>
                  </a:cubicBezTo>
                  <a:close/>
                </a:path>
              </a:pathLst>
            </a:custGeom>
            <a:solidFill>
              <a:srgbClr val="01043D"/>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90" name="Google Shape;2172;p45"/>
            <p:cNvSpPr/>
            <p:nvPr/>
          </p:nvSpPr>
          <p:spPr>
            <a:xfrm>
              <a:off x="6140504" y="3268771"/>
              <a:ext cx="133866" cy="33458"/>
            </a:xfrm>
            <a:custGeom>
              <a:avLst/>
              <a:gdLst/>
              <a:ahLst/>
              <a:cxnLst/>
              <a:rect l="l" t="t" r="r" b="b"/>
              <a:pathLst>
                <a:path w="3781" h="945" extrusionOk="0">
                  <a:moveTo>
                    <a:pt x="88" y="0"/>
                  </a:moveTo>
                  <a:cubicBezTo>
                    <a:pt x="68" y="0"/>
                    <a:pt x="47" y="8"/>
                    <a:pt x="31" y="24"/>
                  </a:cubicBezTo>
                  <a:cubicBezTo>
                    <a:pt x="1" y="55"/>
                    <a:pt x="1" y="106"/>
                    <a:pt x="31" y="138"/>
                  </a:cubicBezTo>
                  <a:cubicBezTo>
                    <a:pt x="642" y="747"/>
                    <a:pt x="1278" y="945"/>
                    <a:pt x="1848" y="945"/>
                  </a:cubicBezTo>
                  <a:cubicBezTo>
                    <a:pt x="2902" y="945"/>
                    <a:pt x="3729" y="269"/>
                    <a:pt x="3742" y="259"/>
                  </a:cubicBezTo>
                  <a:cubicBezTo>
                    <a:pt x="3777" y="229"/>
                    <a:pt x="3780" y="178"/>
                    <a:pt x="3752" y="145"/>
                  </a:cubicBezTo>
                  <a:cubicBezTo>
                    <a:pt x="3736" y="125"/>
                    <a:pt x="3713" y="115"/>
                    <a:pt x="3690" y="115"/>
                  </a:cubicBezTo>
                  <a:cubicBezTo>
                    <a:pt x="3672" y="115"/>
                    <a:pt x="3653" y="122"/>
                    <a:pt x="3638" y="134"/>
                  </a:cubicBezTo>
                  <a:cubicBezTo>
                    <a:pt x="3627" y="145"/>
                    <a:pt x="2847" y="783"/>
                    <a:pt x="1854" y="783"/>
                  </a:cubicBezTo>
                  <a:cubicBezTo>
                    <a:pt x="1318" y="783"/>
                    <a:pt x="719" y="596"/>
                    <a:pt x="146" y="24"/>
                  </a:cubicBezTo>
                  <a:cubicBezTo>
                    <a:pt x="130" y="8"/>
                    <a:pt x="109" y="0"/>
                    <a:pt x="88" y="0"/>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91" name="Google Shape;2173;p45"/>
            <p:cNvSpPr/>
            <p:nvPr/>
          </p:nvSpPr>
          <p:spPr>
            <a:xfrm>
              <a:off x="5898508" y="3424272"/>
              <a:ext cx="572711" cy="717482"/>
            </a:xfrm>
            <a:custGeom>
              <a:avLst/>
              <a:gdLst/>
              <a:ahLst/>
              <a:cxnLst/>
              <a:rect l="l" t="t" r="r" b="b"/>
              <a:pathLst>
                <a:path w="16176" h="20265" extrusionOk="0">
                  <a:moveTo>
                    <a:pt x="8089" y="1"/>
                  </a:moveTo>
                  <a:cubicBezTo>
                    <a:pt x="3622" y="1"/>
                    <a:pt x="1" y="7375"/>
                    <a:pt x="1" y="11962"/>
                  </a:cubicBezTo>
                  <a:cubicBezTo>
                    <a:pt x="1" y="16547"/>
                    <a:pt x="3622" y="20265"/>
                    <a:pt x="8089" y="20265"/>
                  </a:cubicBezTo>
                  <a:cubicBezTo>
                    <a:pt x="12556" y="20265"/>
                    <a:pt x="16176" y="16547"/>
                    <a:pt x="16176" y="11962"/>
                  </a:cubicBezTo>
                  <a:cubicBezTo>
                    <a:pt x="16176" y="7375"/>
                    <a:pt x="12556" y="1"/>
                    <a:pt x="8089" y="1"/>
                  </a:cubicBezTo>
                  <a:close/>
                </a:path>
              </a:pathLst>
            </a:custGeom>
            <a:solidFill>
              <a:schemeClr val="accent2"/>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92" name="Google Shape;2174;p45"/>
            <p:cNvSpPr/>
            <p:nvPr/>
          </p:nvSpPr>
          <p:spPr>
            <a:xfrm>
              <a:off x="5895640" y="3438965"/>
              <a:ext cx="578482" cy="705692"/>
            </a:xfrm>
            <a:custGeom>
              <a:avLst/>
              <a:gdLst/>
              <a:ahLst/>
              <a:cxnLst/>
              <a:rect l="l" t="t" r="r" b="b"/>
              <a:pathLst>
                <a:path w="16339" h="19932" extrusionOk="0">
                  <a:moveTo>
                    <a:pt x="10179" y="1"/>
                  </a:moveTo>
                  <a:cubicBezTo>
                    <a:pt x="10149" y="1"/>
                    <a:pt x="10121" y="17"/>
                    <a:pt x="10107" y="46"/>
                  </a:cubicBezTo>
                  <a:cubicBezTo>
                    <a:pt x="10087" y="86"/>
                    <a:pt x="10103" y="134"/>
                    <a:pt x="10143" y="153"/>
                  </a:cubicBezTo>
                  <a:cubicBezTo>
                    <a:pt x="13541" y="1833"/>
                    <a:pt x="16177" y="7657"/>
                    <a:pt x="16177" y="11547"/>
                  </a:cubicBezTo>
                  <a:cubicBezTo>
                    <a:pt x="16177" y="16081"/>
                    <a:pt x="12584" y="19770"/>
                    <a:pt x="8170" y="19770"/>
                  </a:cubicBezTo>
                  <a:cubicBezTo>
                    <a:pt x="3754" y="19770"/>
                    <a:pt x="162" y="16081"/>
                    <a:pt x="162" y="11547"/>
                  </a:cubicBezTo>
                  <a:cubicBezTo>
                    <a:pt x="162" y="8000"/>
                    <a:pt x="2386" y="2595"/>
                    <a:pt x="5576" y="509"/>
                  </a:cubicBezTo>
                  <a:cubicBezTo>
                    <a:pt x="5613" y="485"/>
                    <a:pt x="5623" y="435"/>
                    <a:pt x="5600" y="398"/>
                  </a:cubicBezTo>
                  <a:cubicBezTo>
                    <a:pt x="5584" y="374"/>
                    <a:pt x="5558" y="362"/>
                    <a:pt x="5532" y="362"/>
                  </a:cubicBezTo>
                  <a:cubicBezTo>
                    <a:pt x="5517" y="362"/>
                    <a:pt x="5502" y="366"/>
                    <a:pt x="5488" y="374"/>
                  </a:cubicBezTo>
                  <a:cubicBezTo>
                    <a:pt x="2255" y="2489"/>
                    <a:pt x="0" y="7959"/>
                    <a:pt x="0" y="11547"/>
                  </a:cubicBezTo>
                  <a:cubicBezTo>
                    <a:pt x="0" y="16169"/>
                    <a:pt x="3666" y="19931"/>
                    <a:pt x="8170" y="19931"/>
                  </a:cubicBezTo>
                  <a:cubicBezTo>
                    <a:pt x="12673" y="19931"/>
                    <a:pt x="16338" y="16169"/>
                    <a:pt x="16338" y="11547"/>
                  </a:cubicBezTo>
                  <a:cubicBezTo>
                    <a:pt x="16338" y="9606"/>
                    <a:pt x="15688" y="7149"/>
                    <a:pt x="14600" y="4973"/>
                  </a:cubicBezTo>
                  <a:cubicBezTo>
                    <a:pt x="13403" y="2579"/>
                    <a:pt x="11846" y="815"/>
                    <a:pt x="10215" y="9"/>
                  </a:cubicBezTo>
                  <a:cubicBezTo>
                    <a:pt x="10203" y="4"/>
                    <a:pt x="10191" y="1"/>
                    <a:pt x="10179" y="1"/>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93" name="Google Shape;2175;p45"/>
            <p:cNvSpPr/>
            <p:nvPr/>
          </p:nvSpPr>
          <p:spPr>
            <a:xfrm>
              <a:off x="5898508" y="3448100"/>
              <a:ext cx="572711" cy="693655"/>
            </a:xfrm>
            <a:custGeom>
              <a:avLst/>
              <a:gdLst/>
              <a:ahLst/>
              <a:cxnLst/>
              <a:rect l="l" t="t" r="r" b="b"/>
              <a:pathLst>
                <a:path w="16176" h="19592" extrusionOk="0">
                  <a:moveTo>
                    <a:pt x="10440" y="0"/>
                  </a:moveTo>
                  <a:cubicBezTo>
                    <a:pt x="10440" y="0"/>
                    <a:pt x="9883" y="1644"/>
                    <a:pt x="8165" y="1644"/>
                  </a:cubicBezTo>
                  <a:cubicBezTo>
                    <a:pt x="7405" y="1644"/>
                    <a:pt x="6418" y="1323"/>
                    <a:pt x="5152" y="396"/>
                  </a:cubicBezTo>
                  <a:cubicBezTo>
                    <a:pt x="5025" y="489"/>
                    <a:pt x="4900" y="595"/>
                    <a:pt x="4776" y="698"/>
                  </a:cubicBezTo>
                  <a:cubicBezTo>
                    <a:pt x="5206" y="1750"/>
                    <a:pt x="5188" y="2827"/>
                    <a:pt x="4335" y="3794"/>
                  </a:cubicBezTo>
                  <a:cubicBezTo>
                    <a:pt x="3442" y="4808"/>
                    <a:pt x="2198" y="5427"/>
                    <a:pt x="1091" y="6193"/>
                  </a:cubicBezTo>
                  <a:cubicBezTo>
                    <a:pt x="398" y="7951"/>
                    <a:pt x="1" y="9772"/>
                    <a:pt x="1" y="11289"/>
                  </a:cubicBezTo>
                  <a:cubicBezTo>
                    <a:pt x="1" y="15874"/>
                    <a:pt x="3622" y="19592"/>
                    <a:pt x="8089" y="19592"/>
                  </a:cubicBezTo>
                  <a:cubicBezTo>
                    <a:pt x="12556" y="19592"/>
                    <a:pt x="16176" y="15874"/>
                    <a:pt x="16176" y="11289"/>
                  </a:cubicBezTo>
                  <a:cubicBezTo>
                    <a:pt x="16176" y="9150"/>
                    <a:pt x="15385" y="6410"/>
                    <a:pt x="14091" y="4089"/>
                  </a:cubicBezTo>
                  <a:cubicBezTo>
                    <a:pt x="12457" y="3483"/>
                    <a:pt x="11033" y="1808"/>
                    <a:pt x="11025" y="405"/>
                  </a:cubicBezTo>
                  <a:lnTo>
                    <a:pt x="10440" y="0"/>
                  </a:lnTo>
                  <a:close/>
                </a:path>
              </a:pathLst>
            </a:custGeom>
            <a:solidFill>
              <a:schemeClr val="accent5"/>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94" name="Google Shape;2176;p45"/>
            <p:cNvSpPr/>
            <p:nvPr/>
          </p:nvSpPr>
          <p:spPr>
            <a:xfrm>
              <a:off x="5895640" y="3445267"/>
              <a:ext cx="578482" cy="699390"/>
            </a:xfrm>
            <a:custGeom>
              <a:avLst/>
              <a:gdLst/>
              <a:ahLst/>
              <a:cxnLst/>
              <a:rect l="l" t="t" r="r" b="b"/>
              <a:pathLst>
                <a:path w="16339" h="19754" extrusionOk="0">
                  <a:moveTo>
                    <a:pt x="10559" y="205"/>
                  </a:moveTo>
                  <a:lnTo>
                    <a:pt x="11026" y="527"/>
                  </a:lnTo>
                  <a:cubicBezTo>
                    <a:pt x="11062" y="1925"/>
                    <a:pt x="12462" y="3608"/>
                    <a:pt x="14116" y="4234"/>
                  </a:cubicBezTo>
                  <a:cubicBezTo>
                    <a:pt x="15388" y="6525"/>
                    <a:pt x="16177" y="9255"/>
                    <a:pt x="16177" y="11369"/>
                  </a:cubicBezTo>
                  <a:cubicBezTo>
                    <a:pt x="16177" y="15903"/>
                    <a:pt x="12584" y="19592"/>
                    <a:pt x="8170" y="19592"/>
                  </a:cubicBezTo>
                  <a:cubicBezTo>
                    <a:pt x="3754" y="19592"/>
                    <a:pt x="162" y="15903"/>
                    <a:pt x="162" y="11369"/>
                  </a:cubicBezTo>
                  <a:cubicBezTo>
                    <a:pt x="162" y="9885"/>
                    <a:pt x="543" y="8095"/>
                    <a:pt x="1237" y="6326"/>
                  </a:cubicBezTo>
                  <a:cubicBezTo>
                    <a:pt x="1533" y="6121"/>
                    <a:pt x="1845" y="5924"/>
                    <a:pt x="2146" y="5732"/>
                  </a:cubicBezTo>
                  <a:cubicBezTo>
                    <a:pt x="2969" y="5211"/>
                    <a:pt x="3820" y="4672"/>
                    <a:pt x="4476" y="3927"/>
                  </a:cubicBezTo>
                  <a:cubicBezTo>
                    <a:pt x="5260" y="3038"/>
                    <a:pt x="5421" y="1988"/>
                    <a:pt x="4953" y="803"/>
                  </a:cubicBezTo>
                  <a:lnTo>
                    <a:pt x="4967" y="791"/>
                  </a:lnTo>
                  <a:cubicBezTo>
                    <a:pt x="5056" y="718"/>
                    <a:pt x="5143" y="644"/>
                    <a:pt x="5234" y="576"/>
                  </a:cubicBezTo>
                  <a:cubicBezTo>
                    <a:pt x="6364" y="1394"/>
                    <a:pt x="7372" y="1806"/>
                    <a:pt x="8244" y="1806"/>
                  </a:cubicBezTo>
                  <a:cubicBezTo>
                    <a:pt x="8506" y="1806"/>
                    <a:pt x="8756" y="1768"/>
                    <a:pt x="8993" y="1694"/>
                  </a:cubicBezTo>
                  <a:cubicBezTo>
                    <a:pt x="9989" y="1378"/>
                    <a:pt x="10433" y="502"/>
                    <a:pt x="10559" y="205"/>
                  </a:cubicBezTo>
                  <a:close/>
                  <a:moveTo>
                    <a:pt x="10521" y="0"/>
                  </a:moveTo>
                  <a:cubicBezTo>
                    <a:pt x="10513" y="0"/>
                    <a:pt x="10504" y="2"/>
                    <a:pt x="10495" y="5"/>
                  </a:cubicBezTo>
                  <a:cubicBezTo>
                    <a:pt x="10472" y="12"/>
                    <a:pt x="10452" y="30"/>
                    <a:pt x="10444" y="55"/>
                  </a:cubicBezTo>
                  <a:cubicBezTo>
                    <a:pt x="10440" y="66"/>
                    <a:pt x="10046" y="1192"/>
                    <a:pt x="8942" y="1540"/>
                  </a:cubicBezTo>
                  <a:cubicBezTo>
                    <a:pt x="8722" y="1610"/>
                    <a:pt x="8488" y="1644"/>
                    <a:pt x="8242" y="1644"/>
                  </a:cubicBezTo>
                  <a:cubicBezTo>
                    <a:pt x="7395" y="1644"/>
                    <a:pt x="6402" y="1232"/>
                    <a:pt x="5280" y="411"/>
                  </a:cubicBezTo>
                  <a:cubicBezTo>
                    <a:pt x="5266" y="400"/>
                    <a:pt x="5249" y="395"/>
                    <a:pt x="5233" y="395"/>
                  </a:cubicBezTo>
                  <a:cubicBezTo>
                    <a:pt x="5216" y="395"/>
                    <a:pt x="5199" y="400"/>
                    <a:pt x="5185" y="411"/>
                  </a:cubicBezTo>
                  <a:cubicBezTo>
                    <a:pt x="5077" y="490"/>
                    <a:pt x="4970" y="579"/>
                    <a:pt x="4864" y="668"/>
                  </a:cubicBezTo>
                  <a:lnTo>
                    <a:pt x="4806" y="716"/>
                  </a:lnTo>
                  <a:cubicBezTo>
                    <a:pt x="4779" y="739"/>
                    <a:pt x="4770" y="777"/>
                    <a:pt x="4782" y="810"/>
                  </a:cubicBezTo>
                  <a:cubicBezTo>
                    <a:pt x="5251" y="1954"/>
                    <a:pt x="5107" y="2967"/>
                    <a:pt x="4355" y="3821"/>
                  </a:cubicBezTo>
                  <a:cubicBezTo>
                    <a:pt x="3714" y="4548"/>
                    <a:pt x="2873" y="5081"/>
                    <a:pt x="2060" y="5596"/>
                  </a:cubicBezTo>
                  <a:cubicBezTo>
                    <a:pt x="1751" y="5793"/>
                    <a:pt x="1431" y="5995"/>
                    <a:pt x="1125" y="6207"/>
                  </a:cubicBezTo>
                  <a:cubicBezTo>
                    <a:pt x="1112" y="6216"/>
                    <a:pt x="1102" y="6228"/>
                    <a:pt x="1096" y="6243"/>
                  </a:cubicBezTo>
                  <a:cubicBezTo>
                    <a:pt x="390" y="8039"/>
                    <a:pt x="0" y="9859"/>
                    <a:pt x="0" y="11369"/>
                  </a:cubicBezTo>
                  <a:cubicBezTo>
                    <a:pt x="0" y="15991"/>
                    <a:pt x="3666" y="19753"/>
                    <a:pt x="8170" y="19753"/>
                  </a:cubicBezTo>
                  <a:cubicBezTo>
                    <a:pt x="12673" y="19753"/>
                    <a:pt x="16338" y="15991"/>
                    <a:pt x="16338" y="11369"/>
                  </a:cubicBezTo>
                  <a:cubicBezTo>
                    <a:pt x="16338" y="9221"/>
                    <a:pt x="15536" y="6448"/>
                    <a:pt x="14243" y="4130"/>
                  </a:cubicBezTo>
                  <a:cubicBezTo>
                    <a:pt x="14234" y="4113"/>
                    <a:pt x="14219" y="4100"/>
                    <a:pt x="14200" y="4093"/>
                  </a:cubicBezTo>
                  <a:cubicBezTo>
                    <a:pt x="12575" y="3491"/>
                    <a:pt x="11194" y="1838"/>
                    <a:pt x="11187" y="484"/>
                  </a:cubicBezTo>
                  <a:cubicBezTo>
                    <a:pt x="11186" y="458"/>
                    <a:pt x="11173" y="434"/>
                    <a:pt x="11151" y="419"/>
                  </a:cubicBezTo>
                  <a:lnTo>
                    <a:pt x="10566" y="14"/>
                  </a:lnTo>
                  <a:cubicBezTo>
                    <a:pt x="10553" y="5"/>
                    <a:pt x="10537" y="0"/>
                    <a:pt x="10521" y="0"/>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95" name="Google Shape;2177;p45"/>
            <p:cNvSpPr/>
            <p:nvPr/>
          </p:nvSpPr>
          <p:spPr>
            <a:xfrm>
              <a:off x="6056700" y="3501810"/>
              <a:ext cx="268299" cy="84193"/>
            </a:xfrm>
            <a:custGeom>
              <a:avLst/>
              <a:gdLst/>
              <a:ahLst/>
              <a:cxnLst/>
              <a:rect l="l" t="t" r="r" b="b"/>
              <a:pathLst>
                <a:path w="7578" h="2378" extrusionOk="0">
                  <a:moveTo>
                    <a:pt x="6824" y="0"/>
                  </a:moveTo>
                  <a:cubicBezTo>
                    <a:pt x="5265" y="870"/>
                    <a:pt x="3349" y="1050"/>
                    <a:pt x="1445" y="1050"/>
                  </a:cubicBezTo>
                  <a:cubicBezTo>
                    <a:pt x="1136" y="1050"/>
                    <a:pt x="828" y="1045"/>
                    <a:pt x="521" y="1038"/>
                  </a:cubicBezTo>
                  <a:cubicBezTo>
                    <a:pt x="438" y="1403"/>
                    <a:pt x="267" y="1761"/>
                    <a:pt x="1" y="2107"/>
                  </a:cubicBezTo>
                  <a:cubicBezTo>
                    <a:pt x="848" y="2225"/>
                    <a:pt x="1696" y="2327"/>
                    <a:pt x="2551" y="2366"/>
                  </a:cubicBezTo>
                  <a:cubicBezTo>
                    <a:pt x="2723" y="2374"/>
                    <a:pt x="2893" y="2378"/>
                    <a:pt x="3063" y="2378"/>
                  </a:cubicBezTo>
                  <a:cubicBezTo>
                    <a:pt x="4728" y="2378"/>
                    <a:pt x="6251" y="1994"/>
                    <a:pt x="7577" y="1138"/>
                  </a:cubicBezTo>
                  <a:cubicBezTo>
                    <a:pt x="7262" y="782"/>
                    <a:pt x="7001" y="394"/>
                    <a:pt x="6824" y="0"/>
                  </a:cubicBezTo>
                  <a:close/>
                </a:path>
              </a:pathLst>
            </a:custGeom>
            <a:solidFill>
              <a:schemeClr val="accent6"/>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96" name="Google Shape;2178;p45"/>
            <p:cNvSpPr/>
            <p:nvPr/>
          </p:nvSpPr>
          <p:spPr>
            <a:xfrm>
              <a:off x="5913131" y="3601724"/>
              <a:ext cx="533978" cy="194940"/>
            </a:xfrm>
            <a:custGeom>
              <a:avLst/>
              <a:gdLst/>
              <a:ahLst/>
              <a:cxnLst/>
              <a:rect l="l" t="t" r="r" b="b"/>
              <a:pathLst>
                <a:path w="15082" h="5506" extrusionOk="0">
                  <a:moveTo>
                    <a:pt x="13809" y="0"/>
                  </a:moveTo>
                  <a:cubicBezTo>
                    <a:pt x="13071" y="640"/>
                    <a:pt x="12302" y="1238"/>
                    <a:pt x="11418" y="1688"/>
                  </a:cubicBezTo>
                  <a:cubicBezTo>
                    <a:pt x="9996" y="2413"/>
                    <a:pt x="8381" y="2652"/>
                    <a:pt x="6800" y="2702"/>
                  </a:cubicBezTo>
                  <a:cubicBezTo>
                    <a:pt x="6570" y="2710"/>
                    <a:pt x="6338" y="2713"/>
                    <a:pt x="6107" y="2713"/>
                  </a:cubicBezTo>
                  <a:cubicBezTo>
                    <a:pt x="4275" y="2713"/>
                    <a:pt x="2409" y="2485"/>
                    <a:pt x="610" y="2037"/>
                  </a:cubicBezTo>
                  <a:cubicBezTo>
                    <a:pt x="366" y="2676"/>
                    <a:pt x="161" y="3320"/>
                    <a:pt x="1" y="3954"/>
                  </a:cubicBezTo>
                  <a:cubicBezTo>
                    <a:pt x="2637" y="4792"/>
                    <a:pt x="5570" y="5506"/>
                    <a:pt x="8294" y="5506"/>
                  </a:cubicBezTo>
                  <a:cubicBezTo>
                    <a:pt x="10893" y="5506"/>
                    <a:pt x="13303" y="4855"/>
                    <a:pt x="15081" y="3040"/>
                  </a:cubicBezTo>
                  <a:cubicBezTo>
                    <a:pt x="14755" y="2009"/>
                    <a:pt x="14328" y="973"/>
                    <a:pt x="13809" y="0"/>
                  </a:cubicBezTo>
                  <a:close/>
                </a:path>
              </a:pathLst>
            </a:custGeom>
            <a:solidFill>
              <a:schemeClr val="accent6"/>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97" name="Google Shape;2179;p45"/>
            <p:cNvSpPr/>
            <p:nvPr/>
          </p:nvSpPr>
          <p:spPr>
            <a:xfrm>
              <a:off x="5899323" y="3860539"/>
              <a:ext cx="571614" cy="147214"/>
            </a:xfrm>
            <a:custGeom>
              <a:avLst/>
              <a:gdLst/>
              <a:ahLst/>
              <a:cxnLst/>
              <a:rect l="l" t="t" r="r" b="b"/>
              <a:pathLst>
                <a:path w="16145" h="4158" extrusionOk="0">
                  <a:moveTo>
                    <a:pt x="16145" y="0"/>
                  </a:moveTo>
                  <a:cubicBezTo>
                    <a:pt x="14664" y="804"/>
                    <a:pt x="12881" y="1197"/>
                    <a:pt x="11297" y="1334"/>
                  </a:cubicBezTo>
                  <a:cubicBezTo>
                    <a:pt x="10468" y="1406"/>
                    <a:pt x="9620" y="1439"/>
                    <a:pt x="8767" y="1439"/>
                  </a:cubicBezTo>
                  <a:cubicBezTo>
                    <a:pt x="7222" y="1439"/>
                    <a:pt x="5661" y="1330"/>
                    <a:pt x="4168" y="1138"/>
                  </a:cubicBezTo>
                  <a:cubicBezTo>
                    <a:pt x="2781" y="960"/>
                    <a:pt x="1394" y="529"/>
                    <a:pt x="1" y="235"/>
                  </a:cubicBezTo>
                  <a:lnTo>
                    <a:pt x="1" y="235"/>
                  </a:lnTo>
                  <a:cubicBezTo>
                    <a:pt x="46" y="899"/>
                    <a:pt x="168" y="1541"/>
                    <a:pt x="358" y="2153"/>
                  </a:cubicBezTo>
                  <a:cubicBezTo>
                    <a:pt x="2581" y="3441"/>
                    <a:pt x="5179" y="4054"/>
                    <a:pt x="7762" y="4146"/>
                  </a:cubicBezTo>
                  <a:cubicBezTo>
                    <a:pt x="7971" y="4154"/>
                    <a:pt x="8180" y="4157"/>
                    <a:pt x="8389" y="4157"/>
                  </a:cubicBezTo>
                  <a:cubicBezTo>
                    <a:pt x="9413" y="4157"/>
                    <a:pt x="10439" y="4065"/>
                    <a:pt x="11438" y="3848"/>
                  </a:cubicBezTo>
                  <a:cubicBezTo>
                    <a:pt x="12543" y="3610"/>
                    <a:pt x="13594" y="3196"/>
                    <a:pt x="14687" y="2921"/>
                  </a:cubicBezTo>
                  <a:cubicBezTo>
                    <a:pt x="14962" y="2852"/>
                    <a:pt x="15254" y="2809"/>
                    <a:pt x="15553" y="2779"/>
                  </a:cubicBezTo>
                  <a:cubicBezTo>
                    <a:pt x="15897" y="1916"/>
                    <a:pt x="16104" y="980"/>
                    <a:pt x="161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98" name="Google Shape;2180;p45"/>
            <p:cNvSpPr/>
            <p:nvPr/>
          </p:nvSpPr>
          <p:spPr>
            <a:xfrm>
              <a:off x="5978348" y="4051020"/>
              <a:ext cx="354085" cy="90743"/>
            </a:xfrm>
            <a:custGeom>
              <a:avLst/>
              <a:gdLst/>
              <a:ahLst/>
              <a:cxnLst/>
              <a:rect l="l" t="t" r="r" b="b"/>
              <a:pathLst>
                <a:path w="10001" h="2563" extrusionOk="0">
                  <a:moveTo>
                    <a:pt x="0" y="0"/>
                  </a:moveTo>
                  <a:lnTo>
                    <a:pt x="0" y="0"/>
                  </a:lnTo>
                  <a:cubicBezTo>
                    <a:pt x="1470" y="1578"/>
                    <a:pt x="3537" y="2563"/>
                    <a:pt x="5834" y="2563"/>
                  </a:cubicBezTo>
                  <a:cubicBezTo>
                    <a:pt x="7359" y="2563"/>
                    <a:pt x="8783" y="2126"/>
                    <a:pt x="10001" y="1372"/>
                  </a:cubicBezTo>
                  <a:lnTo>
                    <a:pt x="10001" y="1372"/>
                  </a:lnTo>
                  <a:cubicBezTo>
                    <a:pt x="9698" y="1375"/>
                    <a:pt x="9396" y="1378"/>
                    <a:pt x="9093" y="1378"/>
                  </a:cubicBezTo>
                  <a:cubicBezTo>
                    <a:pt x="9087" y="1378"/>
                    <a:pt x="9080" y="1378"/>
                    <a:pt x="9073" y="1378"/>
                  </a:cubicBezTo>
                  <a:cubicBezTo>
                    <a:pt x="6014" y="1378"/>
                    <a:pt x="2956" y="843"/>
                    <a:pt x="0" y="0"/>
                  </a:cubicBezTo>
                  <a:close/>
                </a:path>
              </a:pathLst>
            </a:custGeom>
            <a:solidFill>
              <a:srgbClr val="F9F9C5"/>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199" name="Google Shape;2181;p45"/>
            <p:cNvSpPr/>
            <p:nvPr/>
          </p:nvSpPr>
          <p:spPr>
            <a:xfrm>
              <a:off x="6053655" y="3498942"/>
              <a:ext cx="274283" cy="89929"/>
            </a:xfrm>
            <a:custGeom>
              <a:avLst/>
              <a:gdLst/>
              <a:ahLst/>
              <a:cxnLst/>
              <a:rect l="l" t="t" r="r" b="b"/>
              <a:pathLst>
                <a:path w="7747" h="2540" extrusionOk="0">
                  <a:moveTo>
                    <a:pt x="6873" y="193"/>
                  </a:moveTo>
                  <a:cubicBezTo>
                    <a:pt x="7037" y="537"/>
                    <a:pt x="7262" y="874"/>
                    <a:pt x="7541" y="1201"/>
                  </a:cubicBezTo>
                  <a:cubicBezTo>
                    <a:pt x="6294" y="1983"/>
                    <a:pt x="4820" y="2377"/>
                    <a:pt x="3145" y="2377"/>
                  </a:cubicBezTo>
                  <a:cubicBezTo>
                    <a:pt x="2979" y="2377"/>
                    <a:pt x="2810" y="2374"/>
                    <a:pt x="2640" y="2366"/>
                  </a:cubicBezTo>
                  <a:cubicBezTo>
                    <a:pt x="1769" y="2326"/>
                    <a:pt x="909" y="2220"/>
                    <a:pt x="232" y="2127"/>
                  </a:cubicBezTo>
                  <a:cubicBezTo>
                    <a:pt x="443" y="1831"/>
                    <a:pt x="589" y="1520"/>
                    <a:pt x="669" y="1201"/>
                  </a:cubicBezTo>
                  <a:cubicBezTo>
                    <a:pt x="951" y="1208"/>
                    <a:pt x="1234" y="1212"/>
                    <a:pt x="1517" y="1212"/>
                  </a:cubicBezTo>
                  <a:cubicBezTo>
                    <a:pt x="3418" y="1212"/>
                    <a:pt x="5322" y="1030"/>
                    <a:pt x="6873" y="193"/>
                  </a:cubicBezTo>
                  <a:close/>
                  <a:moveTo>
                    <a:pt x="6911" y="0"/>
                  </a:moveTo>
                  <a:cubicBezTo>
                    <a:pt x="6897" y="0"/>
                    <a:pt x="6883" y="4"/>
                    <a:pt x="6871" y="11"/>
                  </a:cubicBezTo>
                  <a:cubicBezTo>
                    <a:pt x="5339" y="865"/>
                    <a:pt x="3434" y="1051"/>
                    <a:pt x="1525" y="1051"/>
                  </a:cubicBezTo>
                  <a:cubicBezTo>
                    <a:pt x="1219" y="1051"/>
                    <a:pt x="913" y="1046"/>
                    <a:pt x="608" y="1038"/>
                  </a:cubicBezTo>
                  <a:lnTo>
                    <a:pt x="607" y="1038"/>
                  </a:lnTo>
                  <a:cubicBezTo>
                    <a:pt x="568" y="1038"/>
                    <a:pt x="536" y="1065"/>
                    <a:pt x="528" y="1101"/>
                  </a:cubicBezTo>
                  <a:cubicBezTo>
                    <a:pt x="447" y="1460"/>
                    <a:pt x="277" y="1809"/>
                    <a:pt x="23" y="2139"/>
                  </a:cubicBezTo>
                  <a:cubicBezTo>
                    <a:pt x="5" y="2162"/>
                    <a:pt x="1" y="2192"/>
                    <a:pt x="12" y="2218"/>
                  </a:cubicBezTo>
                  <a:cubicBezTo>
                    <a:pt x="23" y="2245"/>
                    <a:pt x="47" y="2265"/>
                    <a:pt x="75" y="2268"/>
                  </a:cubicBezTo>
                  <a:cubicBezTo>
                    <a:pt x="774" y="2366"/>
                    <a:pt x="1697" y="2484"/>
                    <a:pt x="2633" y="2527"/>
                  </a:cubicBezTo>
                  <a:cubicBezTo>
                    <a:pt x="2805" y="2534"/>
                    <a:pt x="2977" y="2539"/>
                    <a:pt x="3146" y="2539"/>
                  </a:cubicBezTo>
                  <a:cubicBezTo>
                    <a:pt x="4885" y="2539"/>
                    <a:pt x="6418" y="2119"/>
                    <a:pt x="7707" y="1287"/>
                  </a:cubicBezTo>
                  <a:cubicBezTo>
                    <a:pt x="7727" y="1273"/>
                    <a:pt x="7740" y="1254"/>
                    <a:pt x="7743" y="1230"/>
                  </a:cubicBezTo>
                  <a:cubicBezTo>
                    <a:pt x="7747" y="1207"/>
                    <a:pt x="7739" y="1183"/>
                    <a:pt x="7724" y="1165"/>
                  </a:cubicBezTo>
                  <a:cubicBezTo>
                    <a:pt x="7405" y="805"/>
                    <a:pt x="7156" y="429"/>
                    <a:pt x="6984" y="48"/>
                  </a:cubicBezTo>
                  <a:cubicBezTo>
                    <a:pt x="6974" y="28"/>
                    <a:pt x="6957" y="11"/>
                    <a:pt x="6935" y="4"/>
                  </a:cubicBezTo>
                  <a:cubicBezTo>
                    <a:pt x="6927" y="2"/>
                    <a:pt x="6919" y="0"/>
                    <a:pt x="6911" y="0"/>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00" name="Google Shape;2182;p45"/>
            <p:cNvSpPr/>
            <p:nvPr/>
          </p:nvSpPr>
          <p:spPr>
            <a:xfrm>
              <a:off x="5910015" y="3598857"/>
              <a:ext cx="540139" cy="201171"/>
            </a:xfrm>
            <a:custGeom>
              <a:avLst/>
              <a:gdLst/>
              <a:ahLst/>
              <a:cxnLst/>
              <a:rect l="l" t="t" r="r" b="b"/>
              <a:pathLst>
                <a:path w="15256" h="5682" extrusionOk="0">
                  <a:moveTo>
                    <a:pt x="13872" y="208"/>
                  </a:moveTo>
                  <a:cubicBezTo>
                    <a:pt x="14349" y="1111"/>
                    <a:pt x="14754" y="2082"/>
                    <a:pt x="15078" y="3099"/>
                  </a:cubicBezTo>
                  <a:cubicBezTo>
                    <a:pt x="13291" y="4899"/>
                    <a:pt x="10893" y="5520"/>
                    <a:pt x="8374" y="5520"/>
                  </a:cubicBezTo>
                  <a:cubicBezTo>
                    <a:pt x="5568" y="5520"/>
                    <a:pt x="2613" y="4750"/>
                    <a:pt x="186" y="3982"/>
                  </a:cubicBezTo>
                  <a:cubicBezTo>
                    <a:pt x="338" y="3394"/>
                    <a:pt x="527" y="2800"/>
                    <a:pt x="748" y="2213"/>
                  </a:cubicBezTo>
                  <a:cubicBezTo>
                    <a:pt x="2540" y="2654"/>
                    <a:pt x="4368" y="2876"/>
                    <a:pt x="6192" y="2876"/>
                  </a:cubicBezTo>
                  <a:cubicBezTo>
                    <a:pt x="6425" y="2876"/>
                    <a:pt x="6657" y="2872"/>
                    <a:pt x="6890" y="2865"/>
                  </a:cubicBezTo>
                  <a:cubicBezTo>
                    <a:pt x="8815" y="2803"/>
                    <a:pt x="10294" y="2477"/>
                    <a:pt x="11543" y="1841"/>
                  </a:cubicBezTo>
                  <a:cubicBezTo>
                    <a:pt x="12472" y="1368"/>
                    <a:pt x="13270" y="729"/>
                    <a:pt x="13872" y="208"/>
                  </a:cubicBezTo>
                  <a:close/>
                  <a:moveTo>
                    <a:pt x="13895" y="0"/>
                  </a:moveTo>
                  <a:cubicBezTo>
                    <a:pt x="13876" y="0"/>
                    <a:pt x="13858" y="8"/>
                    <a:pt x="13843" y="21"/>
                  </a:cubicBezTo>
                  <a:cubicBezTo>
                    <a:pt x="13238" y="545"/>
                    <a:pt x="12423" y="1212"/>
                    <a:pt x="11470" y="1697"/>
                  </a:cubicBezTo>
                  <a:cubicBezTo>
                    <a:pt x="10243" y="2323"/>
                    <a:pt x="8786" y="2643"/>
                    <a:pt x="6886" y="2703"/>
                  </a:cubicBezTo>
                  <a:cubicBezTo>
                    <a:pt x="6647" y="2711"/>
                    <a:pt x="6408" y="2715"/>
                    <a:pt x="6170" y="2715"/>
                  </a:cubicBezTo>
                  <a:cubicBezTo>
                    <a:pt x="4341" y="2715"/>
                    <a:pt x="2512" y="2487"/>
                    <a:pt x="718" y="2039"/>
                  </a:cubicBezTo>
                  <a:cubicBezTo>
                    <a:pt x="712" y="2038"/>
                    <a:pt x="705" y="2037"/>
                    <a:pt x="699" y="2037"/>
                  </a:cubicBezTo>
                  <a:cubicBezTo>
                    <a:pt x="665" y="2037"/>
                    <a:pt x="634" y="2056"/>
                    <a:pt x="623" y="2089"/>
                  </a:cubicBezTo>
                  <a:cubicBezTo>
                    <a:pt x="379" y="2728"/>
                    <a:pt x="173" y="3376"/>
                    <a:pt x="11" y="4015"/>
                  </a:cubicBezTo>
                  <a:cubicBezTo>
                    <a:pt x="0" y="4057"/>
                    <a:pt x="23" y="4099"/>
                    <a:pt x="64" y="4112"/>
                  </a:cubicBezTo>
                  <a:cubicBezTo>
                    <a:pt x="2519" y="4892"/>
                    <a:pt x="5520" y="5681"/>
                    <a:pt x="8376" y="5681"/>
                  </a:cubicBezTo>
                  <a:cubicBezTo>
                    <a:pt x="10948" y="5681"/>
                    <a:pt x="13401" y="5040"/>
                    <a:pt x="15227" y="3178"/>
                  </a:cubicBezTo>
                  <a:cubicBezTo>
                    <a:pt x="15248" y="3156"/>
                    <a:pt x="15255" y="3125"/>
                    <a:pt x="15246" y="3096"/>
                  </a:cubicBezTo>
                  <a:cubicBezTo>
                    <a:pt x="14906" y="2020"/>
                    <a:pt x="14476" y="992"/>
                    <a:pt x="13967" y="43"/>
                  </a:cubicBezTo>
                  <a:cubicBezTo>
                    <a:pt x="13956" y="22"/>
                    <a:pt x="13935" y="6"/>
                    <a:pt x="13910" y="2"/>
                  </a:cubicBezTo>
                  <a:cubicBezTo>
                    <a:pt x="13905" y="1"/>
                    <a:pt x="13900" y="0"/>
                    <a:pt x="13895" y="0"/>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01" name="Google Shape;2183;p45"/>
            <p:cNvSpPr/>
            <p:nvPr/>
          </p:nvSpPr>
          <p:spPr>
            <a:xfrm>
              <a:off x="5896419" y="3857671"/>
              <a:ext cx="577420" cy="152914"/>
            </a:xfrm>
            <a:custGeom>
              <a:avLst/>
              <a:gdLst/>
              <a:ahLst/>
              <a:cxnLst/>
              <a:rect l="l" t="t" r="r" b="b"/>
              <a:pathLst>
                <a:path w="16309" h="4319" extrusionOk="0">
                  <a:moveTo>
                    <a:pt x="16138" y="220"/>
                  </a:moveTo>
                  <a:lnTo>
                    <a:pt x="16138" y="220"/>
                  </a:lnTo>
                  <a:cubicBezTo>
                    <a:pt x="16087" y="1102"/>
                    <a:pt x="15899" y="1964"/>
                    <a:pt x="15578" y="2785"/>
                  </a:cubicBezTo>
                  <a:cubicBezTo>
                    <a:pt x="15252" y="2821"/>
                    <a:pt x="14987" y="2865"/>
                    <a:pt x="14749" y="2924"/>
                  </a:cubicBezTo>
                  <a:cubicBezTo>
                    <a:pt x="14261" y="3046"/>
                    <a:pt x="13774" y="3199"/>
                    <a:pt x="13303" y="3346"/>
                  </a:cubicBezTo>
                  <a:cubicBezTo>
                    <a:pt x="12718" y="3529"/>
                    <a:pt x="12113" y="3719"/>
                    <a:pt x="11504" y="3851"/>
                  </a:cubicBezTo>
                  <a:cubicBezTo>
                    <a:pt x="10558" y="4056"/>
                    <a:pt x="9535" y="4157"/>
                    <a:pt x="8451" y="4157"/>
                  </a:cubicBezTo>
                  <a:cubicBezTo>
                    <a:pt x="8252" y="4157"/>
                    <a:pt x="8050" y="4154"/>
                    <a:pt x="7846" y="4147"/>
                  </a:cubicBezTo>
                  <a:cubicBezTo>
                    <a:pt x="5110" y="4049"/>
                    <a:pt x="2573" y="3370"/>
                    <a:pt x="507" y="2181"/>
                  </a:cubicBezTo>
                  <a:cubicBezTo>
                    <a:pt x="333" y="1609"/>
                    <a:pt x="220" y="1016"/>
                    <a:pt x="171" y="417"/>
                  </a:cubicBezTo>
                  <a:lnTo>
                    <a:pt x="171" y="417"/>
                  </a:lnTo>
                  <a:cubicBezTo>
                    <a:pt x="630" y="516"/>
                    <a:pt x="1094" y="631"/>
                    <a:pt x="1544" y="742"/>
                  </a:cubicBezTo>
                  <a:cubicBezTo>
                    <a:pt x="2427" y="958"/>
                    <a:pt x="3340" y="1183"/>
                    <a:pt x="4240" y="1299"/>
                  </a:cubicBezTo>
                  <a:cubicBezTo>
                    <a:pt x="5803" y="1500"/>
                    <a:pt x="7362" y="1601"/>
                    <a:pt x="8849" y="1601"/>
                  </a:cubicBezTo>
                  <a:cubicBezTo>
                    <a:pt x="9724" y="1601"/>
                    <a:pt x="10574" y="1566"/>
                    <a:pt x="11386" y="1496"/>
                  </a:cubicBezTo>
                  <a:cubicBezTo>
                    <a:pt x="12659" y="1385"/>
                    <a:pt x="14502" y="1075"/>
                    <a:pt x="16138" y="220"/>
                  </a:cubicBezTo>
                  <a:close/>
                  <a:moveTo>
                    <a:pt x="16227" y="0"/>
                  </a:moveTo>
                  <a:cubicBezTo>
                    <a:pt x="16214" y="0"/>
                    <a:pt x="16200" y="4"/>
                    <a:pt x="16188" y="10"/>
                  </a:cubicBezTo>
                  <a:cubicBezTo>
                    <a:pt x="14545" y="904"/>
                    <a:pt x="12662" y="1223"/>
                    <a:pt x="11372" y="1335"/>
                  </a:cubicBezTo>
                  <a:cubicBezTo>
                    <a:pt x="10567" y="1405"/>
                    <a:pt x="9723" y="1440"/>
                    <a:pt x="8854" y="1440"/>
                  </a:cubicBezTo>
                  <a:cubicBezTo>
                    <a:pt x="7372" y="1440"/>
                    <a:pt x="5819" y="1339"/>
                    <a:pt x="4260" y="1139"/>
                  </a:cubicBezTo>
                  <a:cubicBezTo>
                    <a:pt x="3369" y="1025"/>
                    <a:pt x="2461" y="801"/>
                    <a:pt x="1582" y="585"/>
                  </a:cubicBezTo>
                  <a:cubicBezTo>
                    <a:pt x="1097" y="465"/>
                    <a:pt x="595" y="342"/>
                    <a:pt x="99" y="237"/>
                  </a:cubicBezTo>
                  <a:cubicBezTo>
                    <a:pt x="94" y="236"/>
                    <a:pt x="89" y="236"/>
                    <a:pt x="84" y="236"/>
                  </a:cubicBezTo>
                  <a:cubicBezTo>
                    <a:pt x="65" y="236"/>
                    <a:pt x="45" y="243"/>
                    <a:pt x="29" y="256"/>
                  </a:cubicBezTo>
                  <a:cubicBezTo>
                    <a:pt x="11" y="272"/>
                    <a:pt x="0" y="296"/>
                    <a:pt x="3" y="322"/>
                  </a:cubicBezTo>
                  <a:cubicBezTo>
                    <a:pt x="48" y="979"/>
                    <a:pt x="169" y="1631"/>
                    <a:pt x="363" y="2259"/>
                  </a:cubicBezTo>
                  <a:cubicBezTo>
                    <a:pt x="369" y="2279"/>
                    <a:pt x="382" y="2295"/>
                    <a:pt x="399" y="2304"/>
                  </a:cubicBezTo>
                  <a:cubicBezTo>
                    <a:pt x="2493" y="3516"/>
                    <a:pt x="5066" y="4208"/>
                    <a:pt x="7842" y="4307"/>
                  </a:cubicBezTo>
                  <a:lnTo>
                    <a:pt x="7842" y="4308"/>
                  </a:lnTo>
                  <a:cubicBezTo>
                    <a:pt x="8051" y="4315"/>
                    <a:pt x="8258" y="4319"/>
                    <a:pt x="8464" y="4319"/>
                  </a:cubicBezTo>
                  <a:cubicBezTo>
                    <a:pt x="9553" y="4319"/>
                    <a:pt x="10584" y="4215"/>
                    <a:pt x="11538" y="4008"/>
                  </a:cubicBezTo>
                  <a:cubicBezTo>
                    <a:pt x="12155" y="3875"/>
                    <a:pt x="12764" y="3684"/>
                    <a:pt x="13351" y="3500"/>
                  </a:cubicBezTo>
                  <a:cubicBezTo>
                    <a:pt x="13820" y="3353"/>
                    <a:pt x="14305" y="3202"/>
                    <a:pt x="14789" y="3081"/>
                  </a:cubicBezTo>
                  <a:cubicBezTo>
                    <a:pt x="15031" y="3020"/>
                    <a:pt x="15302" y="2975"/>
                    <a:pt x="15644" y="2940"/>
                  </a:cubicBezTo>
                  <a:cubicBezTo>
                    <a:pt x="15673" y="2937"/>
                    <a:pt x="15699" y="2917"/>
                    <a:pt x="15710" y="2889"/>
                  </a:cubicBezTo>
                  <a:cubicBezTo>
                    <a:pt x="16066" y="1996"/>
                    <a:pt x="16266" y="1052"/>
                    <a:pt x="16307" y="85"/>
                  </a:cubicBezTo>
                  <a:cubicBezTo>
                    <a:pt x="16308" y="56"/>
                    <a:pt x="16294" y="28"/>
                    <a:pt x="16270" y="13"/>
                  </a:cubicBezTo>
                  <a:cubicBezTo>
                    <a:pt x="16257" y="4"/>
                    <a:pt x="16242" y="0"/>
                    <a:pt x="16227" y="0"/>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02" name="Google Shape;2184;p45"/>
            <p:cNvSpPr/>
            <p:nvPr/>
          </p:nvSpPr>
          <p:spPr>
            <a:xfrm>
              <a:off x="5975196" y="4048153"/>
              <a:ext cx="360317" cy="96514"/>
            </a:xfrm>
            <a:custGeom>
              <a:avLst/>
              <a:gdLst/>
              <a:ahLst/>
              <a:cxnLst/>
              <a:rect l="l" t="t" r="r" b="b"/>
              <a:pathLst>
                <a:path w="10177" h="2726" extrusionOk="0">
                  <a:moveTo>
                    <a:pt x="353" y="239"/>
                  </a:moveTo>
                  <a:lnTo>
                    <a:pt x="353" y="239"/>
                  </a:lnTo>
                  <a:cubicBezTo>
                    <a:pt x="3464" y="1101"/>
                    <a:pt x="6425" y="1539"/>
                    <a:pt x="9164" y="1539"/>
                  </a:cubicBezTo>
                  <a:lnTo>
                    <a:pt x="9182" y="1539"/>
                  </a:lnTo>
                  <a:cubicBezTo>
                    <a:pt x="9385" y="1539"/>
                    <a:pt x="9587" y="1538"/>
                    <a:pt x="9791" y="1537"/>
                  </a:cubicBezTo>
                  <a:lnTo>
                    <a:pt x="9791" y="1537"/>
                  </a:lnTo>
                  <a:cubicBezTo>
                    <a:pt x="8606" y="2209"/>
                    <a:pt x="7276" y="2564"/>
                    <a:pt x="5923" y="2564"/>
                  </a:cubicBezTo>
                  <a:cubicBezTo>
                    <a:pt x="3822" y="2564"/>
                    <a:pt x="1855" y="1740"/>
                    <a:pt x="353" y="239"/>
                  </a:cubicBezTo>
                  <a:close/>
                  <a:moveTo>
                    <a:pt x="90" y="0"/>
                  </a:moveTo>
                  <a:cubicBezTo>
                    <a:pt x="62" y="0"/>
                    <a:pt x="35" y="14"/>
                    <a:pt x="20" y="39"/>
                  </a:cubicBezTo>
                  <a:cubicBezTo>
                    <a:pt x="1" y="71"/>
                    <a:pt x="5" y="110"/>
                    <a:pt x="30" y="136"/>
                  </a:cubicBezTo>
                  <a:cubicBezTo>
                    <a:pt x="1586" y="1805"/>
                    <a:pt x="3679" y="2725"/>
                    <a:pt x="5923" y="2725"/>
                  </a:cubicBezTo>
                  <a:cubicBezTo>
                    <a:pt x="7405" y="2725"/>
                    <a:pt x="8860" y="2309"/>
                    <a:pt x="10131" y="1520"/>
                  </a:cubicBezTo>
                  <a:cubicBezTo>
                    <a:pt x="10163" y="1502"/>
                    <a:pt x="10177" y="1464"/>
                    <a:pt x="10166" y="1429"/>
                  </a:cubicBezTo>
                  <a:cubicBezTo>
                    <a:pt x="10157" y="1395"/>
                    <a:pt x="10127" y="1379"/>
                    <a:pt x="10088" y="1371"/>
                  </a:cubicBezTo>
                  <a:cubicBezTo>
                    <a:pt x="9787" y="1376"/>
                    <a:pt x="9485" y="1377"/>
                    <a:pt x="9182" y="1377"/>
                  </a:cubicBezTo>
                  <a:lnTo>
                    <a:pt x="9164" y="1377"/>
                  </a:lnTo>
                  <a:cubicBezTo>
                    <a:pt x="6356" y="1377"/>
                    <a:pt x="3310" y="915"/>
                    <a:pt x="111" y="3"/>
                  </a:cubicBezTo>
                  <a:cubicBezTo>
                    <a:pt x="104" y="1"/>
                    <a:pt x="97" y="0"/>
                    <a:pt x="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03" name="Google Shape;2185;p45"/>
            <p:cNvSpPr/>
            <p:nvPr/>
          </p:nvSpPr>
          <p:spPr>
            <a:xfrm>
              <a:off x="5901021" y="3462085"/>
              <a:ext cx="426276" cy="679670"/>
            </a:xfrm>
            <a:custGeom>
              <a:avLst/>
              <a:gdLst/>
              <a:ahLst/>
              <a:cxnLst/>
              <a:rect l="l" t="t" r="r" b="b"/>
              <a:pathLst>
                <a:path w="12040" h="19197" extrusionOk="0">
                  <a:moveTo>
                    <a:pt x="5152" y="1"/>
                  </a:moveTo>
                  <a:cubicBezTo>
                    <a:pt x="5025" y="94"/>
                    <a:pt x="4900" y="200"/>
                    <a:pt x="4776" y="303"/>
                  </a:cubicBezTo>
                  <a:cubicBezTo>
                    <a:pt x="5206" y="1355"/>
                    <a:pt x="5188" y="2432"/>
                    <a:pt x="4335" y="3399"/>
                  </a:cubicBezTo>
                  <a:cubicBezTo>
                    <a:pt x="3442" y="4413"/>
                    <a:pt x="2198" y="5032"/>
                    <a:pt x="1091" y="5798"/>
                  </a:cubicBezTo>
                  <a:cubicBezTo>
                    <a:pt x="398" y="7556"/>
                    <a:pt x="1" y="9377"/>
                    <a:pt x="1" y="10894"/>
                  </a:cubicBezTo>
                  <a:cubicBezTo>
                    <a:pt x="1" y="15479"/>
                    <a:pt x="3622" y="19197"/>
                    <a:pt x="8089" y="19197"/>
                  </a:cubicBezTo>
                  <a:cubicBezTo>
                    <a:pt x="9524" y="19197"/>
                    <a:pt x="10871" y="18812"/>
                    <a:pt x="12039" y="18138"/>
                  </a:cubicBezTo>
                  <a:lnTo>
                    <a:pt x="12039" y="18138"/>
                  </a:lnTo>
                  <a:cubicBezTo>
                    <a:pt x="11603" y="18209"/>
                    <a:pt x="11159" y="18252"/>
                    <a:pt x="10705" y="18256"/>
                  </a:cubicBezTo>
                  <a:cubicBezTo>
                    <a:pt x="10680" y="18256"/>
                    <a:pt x="10656" y="18256"/>
                    <a:pt x="10631" y="18256"/>
                  </a:cubicBezTo>
                  <a:cubicBezTo>
                    <a:pt x="6630" y="18256"/>
                    <a:pt x="2818" y="15156"/>
                    <a:pt x="2469" y="11106"/>
                  </a:cubicBezTo>
                  <a:cubicBezTo>
                    <a:pt x="2304" y="9188"/>
                    <a:pt x="2642" y="6897"/>
                    <a:pt x="3914" y="5384"/>
                  </a:cubicBezTo>
                  <a:cubicBezTo>
                    <a:pt x="4532" y="4650"/>
                    <a:pt x="5278" y="4048"/>
                    <a:pt x="5827" y="3254"/>
                  </a:cubicBezTo>
                  <a:cubicBezTo>
                    <a:pt x="6380" y="2456"/>
                    <a:pt x="6403" y="1611"/>
                    <a:pt x="6329" y="735"/>
                  </a:cubicBezTo>
                  <a:cubicBezTo>
                    <a:pt x="5966" y="550"/>
                    <a:pt x="5575" y="310"/>
                    <a:pt x="5152" y="1"/>
                  </a:cubicBezTo>
                  <a:close/>
                </a:path>
              </a:pathLst>
            </a:custGeom>
            <a:solidFill>
              <a:srgbClr val="354622">
                <a:alpha val="27910"/>
              </a:srgbClr>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04" name="Google Shape;2186;p45"/>
            <p:cNvSpPr/>
            <p:nvPr/>
          </p:nvSpPr>
          <p:spPr>
            <a:xfrm>
              <a:off x="5913202" y="4065855"/>
              <a:ext cx="243657" cy="457574"/>
            </a:xfrm>
            <a:custGeom>
              <a:avLst/>
              <a:gdLst/>
              <a:ahLst/>
              <a:cxnLst/>
              <a:rect l="l" t="t" r="r" b="b"/>
              <a:pathLst>
                <a:path w="6882" h="12924" extrusionOk="0">
                  <a:moveTo>
                    <a:pt x="3201" y="1"/>
                  </a:moveTo>
                  <a:cubicBezTo>
                    <a:pt x="2843" y="1"/>
                    <a:pt x="2508" y="239"/>
                    <a:pt x="2410" y="610"/>
                  </a:cubicBezTo>
                  <a:lnTo>
                    <a:pt x="174" y="10383"/>
                  </a:lnTo>
                  <a:cubicBezTo>
                    <a:pt x="1" y="11034"/>
                    <a:pt x="249" y="11727"/>
                    <a:pt x="802" y="12111"/>
                  </a:cubicBezTo>
                  <a:cubicBezTo>
                    <a:pt x="1387" y="12515"/>
                    <a:pt x="2253" y="12924"/>
                    <a:pt x="3373" y="12924"/>
                  </a:cubicBezTo>
                  <a:cubicBezTo>
                    <a:pt x="4131" y="12924"/>
                    <a:pt x="5005" y="12737"/>
                    <a:pt x="5986" y="12235"/>
                  </a:cubicBezTo>
                  <a:cubicBezTo>
                    <a:pt x="6552" y="11946"/>
                    <a:pt x="6882" y="11333"/>
                    <a:pt x="6834" y="10697"/>
                  </a:cubicBezTo>
                  <a:lnTo>
                    <a:pt x="6264" y="1695"/>
                  </a:lnTo>
                  <a:cubicBezTo>
                    <a:pt x="6241" y="1388"/>
                    <a:pt x="6048" y="1120"/>
                    <a:pt x="5763" y="1002"/>
                  </a:cubicBezTo>
                  <a:lnTo>
                    <a:pt x="3515" y="64"/>
                  </a:lnTo>
                  <a:cubicBezTo>
                    <a:pt x="3412" y="21"/>
                    <a:pt x="3305" y="1"/>
                    <a:pt x="3201" y="1"/>
                  </a:cubicBezTo>
                  <a:close/>
                </a:path>
              </a:pathLst>
            </a:custGeom>
            <a:solidFill>
              <a:schemeClr val="accent2"/>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05" name="Google Shape;2187;p45"/>
            <p:cNvSpPr/>
            <p:nvPr/>
          </p:nvSpPr>
          <p:spPr>
            <a:xfrm>
              <a:off x="5915574" y="4094392"/>
              <a:ext cx="241250" cy="429038"/>
            </a:xfrm>
            <a:custGeom>
              <a:avLst/>
              <a:gdLst/>
              <a:ahLst/>
              <a:cxnLst/>
              <a:rect l="l" t="t" r="r" b="b"/>
              <a:pathLst>
                <a:path w="6814" h="12118" extrusionOk="0">
                  <a:moveTo>
                    <a:pt x="5227" y="0"/>
                  </a:moveTo>
                  <a:lnTo>
                    <a:pt x="5746" y="8188"/>
                  </a:lnTo>
                  <a:cubicBezTo>
                    <a:pt x="5792" y="8824"/>
                    <a:pt x="5464" y="9437"/>
                    <a:pt x="4898" y="9726"/>
                  </a:cubicBezTo>
                  <a:cubicBezTo>
                    <a:pt x="3916" y="10228"/>
                    <a:pt x="3043" y="10414"/>
                    <a:pt x="2285" y="10414"/>
                  </a:cubicBezTo>
                  <a:cubicBezTo>
                    <a:pt x="1369" y="10414"/>
                    <a:pt x="623" y="10141"/>
                    <a:pt x="62" y="9820"/>
                  </a:cubicBezTo>
                  <a:lnTo>
                    <a:pt x="62" y="9820"/>
                  </a:lnTo>
                  <a:cubicBezTo>
                    <a:pt x="0" y="10395"/>
                    <a:pt x="250" y="10969"/>
                    <a:pt x="735" y="11305"/>
                  </a:cubicBezTo>
                  <a:cubicBezTo>
                    <a:pt x="1320" y="11709"/>
                    <a:pt x="2186" y="12118"/>
                    <a:pt x="3306" y="12118"/>
                  </a:cubicBezTo>
                  <a:cubicBezTo>
                    <a:pt x="4064" y="12118"/>
                    <a:pt x="4938" y="11931"/>
                    <a:pt x="5919" y="11429"/>
                  </a:cubicBezTo>
                  <a:cubicBezTo>
                    <a:pt x="6485" y="11140"/>
                    <a:pt x="6813" y="10527"/>
                    <a:pt x="6767" y="9891"/>
                  </a:cubicBezTo>
                  <a:lnTo>
                    <a:pt x="6197" y="889"/>
                  </a:lnTo>
                  <a:cubicBezTo>
                    <a:pt x="6174" y="582"/>
                    <a:pt x="5981" y="314"/>
                    <a:pt x="5696" y="196"/>
                  </a:cubicBezTo>
                  <a:lnTo>
                    <a:pt x="5227" y="0"/>
                  </a:lnTo>
                  <a:close/>
                </a:path>
              </a:pathLst>
            </a:custGeom>
            <a:solidFill>
              <a:srgbClr val="354622">
                <a:alpha val="27910"/>
              </a:srgbClr>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06" name="Google Shape;2188;p45"/>
            <p:cNvSpPr/>
            <p:nvPr/>
          </p:nvSpPr>
          <p:spPr>
            <a:xfrm>
              <a:off x="6193188" y="4065855"/>
              <a:ext cx="243657" cy="457574"/>
            </a:xfrm>
            <a:custGeom>
              <a:avLst/>
              <a:gdLst/>
              <a:ahLst/>
              <a:cxnLst/>
              <a:rect l="l" t="t" r="r" b="b"/>
              <a:pathLst>
                <a:path w="6882" h="12924" extrusionOk="0">
                  <a:moveTo>
                    <a:pt x="3681" y="1"/>
                  </a:moveTo>
                  <a:cubicBezTo>
                    <a:pt x="3577" y="1"/>
                    <a:pt x="3470" y="21"/>
                    <a:pt x="3367" y="64"/>
                  </a:cubicBezTo>
                  <a:lnTo>
                    <a:pt x="1119" y="1002"/>
                  </a:lnTo>
                  <a:cubicBezTo>
                    <a:pt x="835" y="1120"/>
                    <a:pt x="642" y="1388"/>
                    <a:pt x="618" y="1695"/>
                  </a:cubicBezTo>
                  <a:lnTo>
                    <a:pt x="48" y="10697"/>
                  </a:lnTo>
                  <a:cubicBezTo>
                    <a:pt x="1" y="11333"/>
                    <a:pt x="329" y="11946"/>
                    <a:pt x="896" y="12235"/>
                  </a:cubicBezTo>
                  <a:cubicBezTo>
                    <a:pt x="1877" y="12737"/>
                    <a:pt x="2751" y="12924"/>
                    <a:pt x="3509" y="12924"/>
                  </a:cubicBezTo>
                  <a:cubicBezTo>
                    <a:pt x="4629" y="12924"/>
                    <a:pt x="5496" y="12515"/>
                    <a:pt x="6080" y="12111"/>
                  </a:cubicBezTo>
                  <a:cubicBezTo>
                    <a:pt x="6634" y="11727"/>
                    <a:pt x="6881" y="11034"/>
                    <a:pt x="6708" y="10383"/>
                  </a:cubicBezTo>
                  <a:lnTo>
                    <a:pt x="4472" y="610"/>
                  </a:lnTo>
                  <a:cubicBezTo>
                    <a:pt x="4373" y="239"/>
                    <a:pt x="4039" y="1"/>
                    <a:pt x="36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07" name="Google Shape;2189;p45"/>
            <p:cNvSpPr/>
            <p:nvPr/>
          </p:nvSpPr>
          <p:spPr>
            <a:xfrm>
              <a:off x="6193188" y="4089435"/>
              <a:ext cx="241675" cy="433994"/>
            </a:xfrm>
            <a:custGeom>
              <a:avLst/>
              <a:gdLst/>
              <a:ahLst/>
              <a:cxnLst/>
              <a:rect l="l" t="t" r="r" b="b"/>
              <a:pathLst>
                <a:path w="6826" h="12258" extrusionOk="0">
                  <a:moveTo>
                    <a:pt x="1924" y="1"/>
                  </a:moveTo>
                  <a:lnTo>
                    <a:pt x="1119" y="336"/>
                  </a:lnTo>
                  <a:cubicBezTo>
                    <a:pt x="835" y="454"/>
                    <a:pt x="642" y="722"/>
                    <a:pt x="618" y="1029"/>
                  </a:cubicBezTo>
                  <a:lnTo>
                    <a:pt x="48" y="10031"/>
                  </a:lnTo>
                  <a:cubicBezTo>
                    <a:pt x="1" y="10667"/>
                    <a:pt x="329" y="11280"/>
                    <a:pt x="896" y="11569"/>
                  </a:cubicBezTo>
                  <a:cubicBezTo>
                    <a:pt x="1877" y="12071"/>
                    <a:pt x="2751" y="12258"/>
                    <a:pt x="3509" y="12258"/>
                  </a:cubicBezTo>
                  <a:cubicBezTo>
                    <a:pt x="4629" y="12258"/>
                    <a:pt x="5496" y="11849"/>
                    <a:pt x="6080" y="11445"/>
                  </a:cubicBezTo>
                  <a:cubicBezTo>
                    <a:pt x="6578" y="11099"/>
                    <a:pt x="6826" y="10504"/>
                    <a:pt x="6744" y="9913"/>
                  </a:cubicBezTo>
                  <a:lnTo>
                    <a:pt x="6744" y="9913"/>
                  </a:lnTo>
                  <a:cubicBezTo>
                    <a:pt x="6234" y="10150"/>
                    <a:pt x="5606" y="10328"/>
                    <a:pt x="4868" y="10328"/>
                  </a:cubicBezTo>
                  <a:cubicBezTo>
                    <a:pt x="4112" y="10328"/>
                    <a:pt x="3239" y="10141"/>
                    <a:pt x="2259" y="9639"/>
                  </a:cubicBezTo>
                  <a:cubicBezTo>
                    <a:pt x="1691" y="9350"/>
                    <a:pt x="1363" y="8737"/>
                    <a:pt x="1411" y="8102"/>
                  </a:cubicBezTo>
                  <a:lnTo>
                    <a:pt x="1924" y="1"/>
                  </a:lnTo>
                  <a:close/>
                </a:path>
              </a:pathLst>
            </a:custGeom>
            <a:solidFill>
              <a:srgbClr val="354622">
                <a:alpha val="27910"/>
              </a:srgbClr>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08" name="Google Shape;2190;p45"/>
            <p:cNvSpPr/>
            <p:nvPr/>
          </p:nvSpPr>
          <p:spPr>
            <a:xfrm>
              <a:off x="5922195" y="4063023"/>
              <a:ext cx="249676" cy="463416"/>
            </a:xfrm>
            <a:custGeom>
              <a:avLst/>
              <a:gdLst/>
              <a:ahLst/>
              <a:cxnLst/>
              <a:rect l="l" t="t" r="r" b="b"/>
              <a:pathLst>
                <a:path w="7052" h="13089" extrusionOk="0">
                  <a:moveTo>
                    <a:pt x="3287" y="162"/>
                  </a:moveTo>
                  <a:cubicBezTo>
                    <a:pt x="3383" y="162"/>
                    <a:pt x="3480" y="181"/>
                    <a:pt x="3571" y="218"/>
                  </a:cubicBezTo>
                  <a:lnTo>
                    <a:pt x="5818" y="1156"/>
                  </a:lnTo>
                  <a:cubicBezTo>
                    <a:pt x="6076" y="1263"/>
                    <a:pt x="6250" y="1503"/>
                    <a:pt x="6270" y="1781"/>
                  </a:cubicBezTo>
                  <a:lnTo>
                    <a:pt x="6840" y="10783"/>
                  </a:lnTo>
                  <a:cubicBezTo>
                    <a:pt x="6886" y="11397"/>
                    <a:pt x="6569" y="11971"/>
                    <a:pt x="6035" y="12243"/>
                  </a:cubicBezTo>
                  <a:cubicBezTo>
                    <a:pt x="5068" y="12738"/>
                    <a:pt x="4207" y="12926"/>
                    <a:pt x="3456" y="12926"/>
                  </a:cubicBezTo>
                  <a:cubicBezTo>
                    <a:pt x="2387" y="12926"/>
                    <a:pt x="1541" y="12545"/>
                    <a:pt x="935" y="12125"/>
                  </a:cubicBezTo>
                  <a:cubicBezTo>
                    <a:pt x="413" y="11763"/>
                    <a:pt x="174" y="11103"/>
                    <a:pt x="339" y="10481"/>
                  </a:cubicBezTo>
                  <a:lnTo>
                    <a:pt x="2575" y="708"/>
                  </a:lnTo>
                  <a:cubicBezTo>
                    <a:pt x="2629" y="503"/>
                    <a:pt x="2770" y="331"/>
                    <a:pt x="2961" y="238"/>
                  </a:cubicBezTo>
                  <a:cubicBezTo>
                    <a:pt x="3063" y="187"/>
                    <a:pt x="3175" y="162"/>
                    <a:pt x="3287" y="162"/>
                  </a:cubicBezTo>
                  <a:close/>
                  <a:moveTo>
                    <a:pt x="3287" y="1"/>
                  </a:moveTo>
                  <a:cubicBezTo>
                    <a:pt x="3151" y="1"/>
                    <a:pt x="3015" y="32"/>
                    <a:pt x="2890" y="93"/>
                  </a:cubicBezTo>
                  <a:cubicBezTo>
                    <a:pt x="2657" y="208"/>
                    <a:pt x="2485" y="417"/>
                    <a:pt x="2419" y="669"/>
                  </a:cubicBezTo>
                  <a:cubicBezTo>
                    <a:pt x="2418" y="669"/>
                    <a:pt x="2418" y="670"/>
                    <a:pt x="2418" y="671"/>
                  </a:cubicBezTo>
                  <a:lnTo>
                    <a:pt x="182" y="10442"/>
                  </a:lnTo>
                  <a:cubicBezTo>
                    <a:pt x="0" y="11128"/>
                    <a:pt x="266" y="11857"/>
                    <a:pt x="843" y="12256"/>
                  </a:cubicBezTo>
                  <a:cubicBezTo>
                    <a:pt x="1472" y="12692"/>
                    <a:pt x="2348" y="13089"/>
                    <a:pt x="3454" y="13089"/>
                  </a:cubicBezTo>
                  <a:cubicBezTo>
                    <a:pt x="4229" y="13089"/>
                    <a:pt x="5115" y="12895"/>
                    <a:pt x="6109" y="12387"/>
                  </a:cubicBezTo>
                  <a:cubicBezTo>
                    <a:pt x="6701" y="12084"/>
                    <a:pt x="7051" y="11450"/>
                    <a:pt x="7001" y="10772"/>
                  </a:cubicBezTo>
                  <a:lnTo>
                    <a:pt x="6431" y="1769"/>
                  </a:lnTo>
                  <a:cubicBezTo>
                    <a:pt x="6405" y="1429"/>
                    <a:pt x="6195" y="1137"/>
                    <a:pt x="5881" y="1007"/>
                  </a:cubicBezTo>
                  <a:lnTo>
                    <a:pt x="3632" y="70"/>
                  </a:lnTo>
                  <a:cubicBezTo>
                    <a:pt x="3522" y="24"/>
                    <a:pt x="3404" y="1"/>
                    <a:pt x="3287" y="1"/>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09" name="Google Shape;2191;p45"/>
            <p:cNvSpPr/>
            <p:nvPr/>
          </p:nvSpPr>
          <p:spPr>
            <a:xfrm>
              <a:off x="6202287" y="4063023"/>
              <a:ext cx="249711" cy="463416"/>
            </a:xfrm>
            <a:custGeom>
              <a:avLst/>
              <a:gdLst/>
              <a:ahLst/>
              <a:cxnLst/>
              <a:rect l="l" t="t" r="r" b="b"/>
              <a:pathLst>
                <a:path w="7053" h="13089" extrusionOk="0">
                  <a:moveTo>
                    <a:pt x="3765" y="163"/>
                  </a:moveTo>
                  <a:cubicBezTo>
                    <a:pt x="3877" y="163"/>
                    <a:pt x="3989" y="187"/>
                    <a:pt x="4092" y="238"/>
                  </a:cubicBezTo>
                  <a:cubicBezTo>
                    <a:pt x="4282" y="331"/>
                    <a:pt x="4422" y="503"/>
                    <a:pt x="4478" y="708"/>
                  </a:cubicBezTo>
                  <a:lnTo>
                    <a:pt x="6714" y="10483"/>
                  </a:lnTo>
                  <a:cubicBezTo>
                    <a:pt x="6879" y="11103"/>
                    <a:pt x="6640" y="11763"/>
                    <a:pt x="6117" y="12125"/>
                  </a:cubicBezTo>
                  <a:cubicBezTo>
                    <a:pt x="5511" y="12545"/>
                    <a:pt x="4666" y="12926"/>
                    <a:pt x="3597" y="12926"/>
                  </a:cubicBezTo>
                  <a:cubicBezTo>
                    <a:pt x="2846" y="12926"/>
                    <a:pt x="1984" y="12738"/>
                    <a:pt x="1016" y="12243"/>
                  </a:cubicBezTo>
                  <a:cubicBezTo>
                    <a:pt x="482" y="11971"/>
                    <a:pt x="167" y="11397"/>
                    <a:pt x="213" y="10782"/>
                  </a:cubicBezTo>
                  <a:lnTo>
                    <a:pt x="783" y="1782"/>
                  </a:lnTo>
                  <a:cubicBezTo>
                    <a:pt x="803" y="1503"/>
                    <a:pt x="977" y="1263"/>
                    <a:pt x="1234" y="1156"/>
                  </a:cubicBezTo>
                  <a:lnTo>
                    <a:pt x="3481" y="218"/>
                  </a:lnTo>
                  <a:cubicBezTo>
                    <a:pt x="3572" y="181"/>
                    <a:pt x="3670" y="163"/>
                    <a:pt x="3765" y="163"/>
                  </a:cubicBezTo>
                  <a:close/>
                  <a:moveTo>
                    <a:pt x="3765" y="0"/>
                  </a:moveTo>
                  <a:cubicBezTo>
                    <a:pt x="3648" y="0"/>
                    <a:pt x="3530" y="23"/>
                    <a:pt x="3420" y="70"/>
                  </a:cubicBezTo>
                  <a:lnTo>
                    <a:pt x="1172" y="1007"/>
                  </a:lnTo>
                  <a:cubicBezTo>
                    <a:pt x="858" y="1137"/>
                    <a:pt x="646" y="1429"/>
                    <a:pt x="622" y="1770"/>
                  </a:cubicBezTo>
                  <a:lnTo>
                    <a:pt x="52" y="10772"/>
                  </a:lnTo>
                  <a:cubicBezTo>
                    <a:pt x="1" y="11450"/>
                    <a:pt x="351" y="12084"/>
                    <a:pt x="943" y="12387"/>
                  </a:cubicBezTo>
                  <a:cubicBezTo>
                    <a:pt x="1938" y="12895"/>
                    <a:pt x="2824" y="13089"/>
                    <a:pt x="3598" y="13089"/>
                  </a:cubicBezTo>
                  <a:cubicBezTo>
                    <a:pt x="4704" y="13089"/>
                    <a:pt x="5581" y="12692"/>
                    <a:pt x="6210" y="12256"/>
                  </a:cubicBezTo>
                  <a:cubicBezTo>
                    <a:pt x="6787" y="11857"/>
                    <a:pt x="7053" y="11128"/>
                    <a:pt x="6871" y="10445"/>
                  </a:cubicBezTo>
                  <a:lnTo>
                    <a:pt x="4634" y="671"/>
                  </a:lnTo>
                  <a:cubicBezTo>
                    <a:pt x="4634" y="670"/>
                    <a:pt x="4634" y="669"/>
                    <a:pt x="4634" y="669"/>
                  </a:cubicBezTo>
                  <a:cubicBezTo>
                    <a:pt x="4568" y="417"/>
                    <a:pt x="4396" y="208"/>
                    <a:pt x="4163" y="93"/>
                  </a:cubicBezTo>
                  <a:cubicBezTo>
                    <a:pt x="4037" y="31"/>
                    <a:pt x="3901" y="0"/>
                    <a:pt x="3765" y="0"/>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10" name="Google Shape;2192;p45"/>
            <p:cNvSpPr/>
            <p:nvPr/>
          </p:nvSpPr>
          <p:spPr>
            <a:xfrm>
              <a:off x="5965283" y="4271491"/>
              <a:ext cx="80299" cy="57569"/>
            </a:xfrm>
            <a:custGeom>
              <a:avLst/>
              <a:gdLst/>
              <a:ahLst/>
              <a:cxnLst/>
              <a:rect l="l" t="t" r="r" b="b"/>
              <a:pathLst>
                <a:path w="2268" h="1626" extrusionOk="0">
                  <a:moveTo>
                    <a:pt x="1116" y="0"/>
                  </a:moveTo>
                  <a:cubicBezTo>
                    <a:pt x="354" y="0"/>
                    <a:pt x="1" y="1204"/>
                    <a:pt x="1040" y="1553"/>
                  </a:cubicBezTo>
                  <a:cubicBezTo>
                    <a:pt x="1188" y="1603"/>
                    <a:pt x="1326" y="1625"/>
                    <a:pt x="1452" y="1625"/>
                  </a:cubicBezTo>
                  <a:cubicBezTo>
                    <a:pt x="1678" y="1625"/>
                    <a:pt x="1864" y="1553"/>
                    <a:pt x="1991" y="1435"/>
                  </a:cubicBezTo>
                  <a:cubicBezTo>
                    <a:pt x="2267" y="1177"/>
                    <a:pt x="2265" y="704"/>
                    <a:pt x="1795" y="297"/>
                  </a:cubicBezTo>
                  <a:cubicBezTo>
                    <a:pt x="1552" y="86"/>
                    <a:pt x="1320" y="0"/>
                    <a:pt x="1116" y="0"/>
                  </a:cubicBezTo>
                  <a:close/>
                </a:path>
              </a:pathLst>
            </a:custGeom>
            <a:solidFill>
              <a:schemeClr val="accent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11" name="Google Shape;2193;p45"/>
            <p:cNvSpPr/>
            <p:nvPr/>
          </p:nvSpPr>
          <p:spPr>
            <a:xfrm>
              <a:off x="6309849" y="4271491"/>
              <a:ext cx="80263" cy="57569"/>
            </a:xfrm>
            <a:custGeom>
              <a:avLst/>
              <a:gdLst/>
              <a:ahLst/>
              <a:cxnLst/>
              <a:rect l="l" t="t" r="r" b="b"/>
              <a:pathLst>
                <a:path w="2267" h="1626" extrusionOk="0">
                  <a:moveTo>
                    <a:pt x="1151" y="0"/>
                  </a:moveTo>
                  <a:cubicBezTo>
                    <a:pt x="947" y="0"/>
                    <a:pt x="715" y="86"/>
                    <a:pt x="472" y="297"/>
                  </a:cubicBezTo>
                  <a:cubicBezTo>
                    <a:pt x="2" y="704"/>
                    <a:pt x="0" y="1177"/>
                    <a:pt x="277" y="1435"/>
                  </a:cubicBezTo>
                  <a:cubicBezTo>
                    <a:pt x="404" y="1553"/>
                    <a:pt x="590" y="1625"/>
                    <a:pt x="816" y="1625"/>
                  </a:cubicBezTo>
                  <a:cubicBezTo>
                    <a:pt x="941" y="1625"/>
                    <a:pt x="1080" y="1603"/>
                    <a:pt x="1227" y="1553"/>
                  </a:cubicBezTo>
                  <a:cubicBezTo>
                    <a:pt x="2267" y="1204"/>
                    <a:pt x="1912" y="0"/>
                    <a:pt x="1151" y="0"/>
                  </a:cubicBezTo>
                  <a:close/>
                </a:path>
              </a:pathLst>
            </a:custGeom>
            <a:solidFill>
              <a:schemeClr val="accent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12" name="Google Shape;2194;p45"/>
            <p:cNvSpPr/>
            <p:nvPr/>
          </p:nvSpPr>
          <p:spPr>
            <a:xfrm>
              <a:off x="6034182" y="4241467"/>
              <a:ext cx="37777" cy="39901"/>
            </a:xfrm>
            <a:custGeom>
              <a:avLst/>
              <a:gdLst/>
              <a:ahLst/>
              <a:cxnLst/>
              <a:rect l="l" t="t" r="r" b="b"/>
              <a:pathLst>
                <a:path w="1067" h="1127" extrusionOk="0">
                  <a:moveTo>
                    <a:pt x="540" y="0"/>
                  </a:moveTo>
                  <a:cubicBezTo>
                    <a:pt x="274" y="0"/>
                    <a:pt x="1" y="218"/>
                    <a:pt x="75" y="634"/>
                  </a:cubicBezTo>
                  <a:cubicBezTo>
                    <a:pt x="121" y="895"/>
                    <a:pt x="260" y="1055"/>
                    <a:pt x="416" y="1108"/>
                  </a:cubicBezTo>
                  <a:cubicBezTo>
                    <a:pt x="453" y="1120"/>
                    <a:pt x="491" y="1126"/>
                    <a:pt x="529" y="1126"/>
                  </a:cubicBezTo>
                  <a:cubicBezTo>
                    <a:pt x="715" y="1126"/>
                    <a:pt x="900" y="978"/>
                    <a:pt x="967" y="671"/>
                  </a:cubicBezTo>
                  <a:cubicBezTo>
                    <a:pt x="1067" y="218"/>
                    <a:pt x="807" y="0"/>
                    <a:pt x="540" y="0"/>
                  </a:cubicBezTo>
                  <a:close/>
                </a:path>
              </a:pathLst>
            </a:custGeom>
            <a:solidFill>
              <a:schemeClr val="accent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13" name="Google Shape;2195;p45"/>
            <p:cNvSpPr/>
            <p:nvPr/>
          </p:nvSpPr>
          <p:spPr>
            <a:xfrm>
              <a:off x="6330065" y="4217320"/>
              <a:ext cx="37742" cy="39901"/>
            </a:xfrm>
            <a:custGeom>
              <a:avLst/>
              <a:gdLst/>
              <a:ahLst/>
              <a:cxnLst/>
              <a:rect l="l" t="t" r="r" b="b"/>
              <a:pathLst>
                <a:path w="1066" h="1127" extrusionOk="0">
                  <a:moveTo>
                    <a:pt x="539" y="1"/>
                  </a:moveTo>
                  <a:cubicBezTo>
                    <a:pt x="273" y="1"/>
                    <a:pt x="1" y="218"/>
                    <a:pt x="75" y="635"/>
                  </a:cubicBezTo>
                  <a:cubicBezTo>
                    <a:pt x="120" y="895"/>
                    <a:pt x="259" y="1056"/>
                    <a:pt x="414" y="1108"/>
                  </a:cubicBezTo>
                  <a:cubicBezTo>
                    <a:pt x="452" y="1121"/>
                    <a:pt x="490" y="1127"/>
                    <a:pt x="529" y="1127"/>
                  </a:cubicBezTo>
                  <a:cubicBezTo>
                    <a:pt x="715" y="1127"/>
                    <a:pt x="899" y="979"/>
                    <a:pt x="966" y="672"/>
                  </a:cubicBezTo>
                  <a:cubicBezTo>
                    <a:pt x="1065" y="218"/>
                    <a:pt x="806" y="1"/>
                    <a:pt x="539" y="1"/>
                  </a:cubicBezTo>
                  <a:close/>
                </a:path>
              </a:pathLst>
            </a:custGeom>
            <a:solidFill>
              <a:schemeClr val="accent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14" name="Google Shape;2196;p45"/>
            <p:cNvSpPr/>
            <p:nvPr/>
          </p:nvSpPr>
          <p:spPr>
            <a:xfrm>
              <a:off x="6001219" y="4218312"/>
              <a:ext cx="24925" cy="26341"/>
            </a:xfrm>
            <a:custGeom>
              <a:avLst/>
              <a:gdLst/>
              <a:ahLst/>
              <a:cxnLst/>
              <a:rect l="l" t="t" r="r" b="b"/>
              <a:pathLst>
                <a:path w="704" h="744" extrusionOk="0">
                  <a:moveTo>
                    <a:pt x="356" y="0"/>
                  </a:moveTo>
                  <a:cubicBezTo>
                    <a:pt x="181" y="0"/>
                    <a:pt x="1" y="144"/>
                    <a:pt x="50" y="418"/>
                  </a:cubicBezTo>
                  <a:cubicBezTo>
                    <a:pt x="80" y="590"/>
                    <a:pt x="171" y="696"/>
                    <a:pt x="274" y="731"/>
                  </a:cubicBezTo>
                  <a:cubicBezTo>
                    <a:pt x="299" y="739"/>
                    <a:pt x="324" y="743"/>
                    <a:pt x="349" y="743"/>
                  </a:cubicBezTo>
                  <a:cubicBezTo>
                    <a:pt x="472" y="743"/>
                    <a:pt x="594" y="646"/>
                    <a:pt x="638" y="442"/>
                  </a:cubicBezTo>
                  <a:cubicBezTo>
                    <a:pt x="703" y="144"/>
                    <a:pt x="532" y="0"/>
                    <a:pt x="356" y="0"/>
                  </a:cubicBezTo>
                  <a:close/>
                </a:path>
              </a:pathLst>
            </a:custGeom>
            <a:solidFill>
              <a:schemeClr val="accent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15" name="Google Shape;2197;p45"/>
            <p:cNvSpPr/>
            <p:nvPr/>
          </p:nvSpPr>
          <p:spPr>
            <a:xfrm>
              <a:off x="6292146" y="4254461"/>
              <a:ext cx="24925" cy="26377"/>
            </a:xfrm>
            <a:custGeom>
              <a:avLst/>
              <a:gdLst/>
              <a:ahLst/>
              <a:cxnLst/>
              <a:rect l="l" t="t" r="r" b="b"/>
              <a:pathLst>
                <a:path w="704" h="745" extrusionOk="0">
                  <a:moveTo>
                    <a:pt x="356" y="1"/>
                  </a:moveTo>
                  <a:cubicBezTo>
                    <a:pt x="181" y="1"/>
                    <a:pt x="1" y="144"/>
                    <a:pt x="49" y="420"/>
                  </a:cubicBezTo>
                  <a:cubicBezTo>
                    <a:pt x="80" y="592"/>
                    <a:pt x="171" y="698"/>
                    <a:pt x="273" y="732"/>
                  </a:cubicBezTo>
                  <a:cubicBezTo>
                    <a:pt x="298" y="741"/>
                    <a:pt x="323" y="745"/>
                    <a:pt x="348" y="745"/>
                  </a:cubicBezTo>
                  <a:cubicBezTo>
                    <a:pt x="471" y="745"/>
                    <a:pt x="593" y="647"/>
                    <a:pt x="637" y="444"/>
                  </a:cubicBezTo>
                  <a:cubicBezTo>
                    <a:pt x="703" y="144"/>
                    <a:pt x="532" y="1"/>
                    <a:pt x="356" y="1"/>
                  </a:cubicBezTo>
                  <a:close/>
                </a:path>
              </a:pathLst>
            </a:custGeom>
            <a:solidFill>
              <a:schemeClr val="accent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16" name="Google Shape;2198;p45"/>
            <p:cNvSpPr/>
            <p:nvPr/>
          </p:nvSpPr>
          <p:spPr>
            <a:xfrm>
              <a:off x="6171165" y="3469308"/>
              <a:ext cx="36184" cy="15897"/>
            </a:xfrm>
            <a:custGeom>
              <a:avLst/>
              <a:gdLst/>
              <a:ahLst/>
              <a:cxnLst/>
              <a:rect l="l" t="t" r="r" b="b"/>
              <a:pathLst>
                <a:path w="1022" h="449" extrusionOk="0">
                  <a:moveTo>
                    <a:pt x="518" y="0"/>
                  </a:moveTo>
                  <a:cubicBezTo>
                    <a:pt x="1" y="0"/>
                    <a:pt x="108" y="449"/>
                    <a:pt x="559" y="449"/>
                  </a:cubicBezTo>
                  <a:cubicBezTo>
                    <a:pt x="600" y="449"/>
                    <a:pt x="642" y="445"/>
                    <a:pt x="688" y="438"/>
                  </a:cubicBezTo>
                  <a:cubicBezTo>
                    <a:pt x="872" y="406"/>
                    <a:pt x="973" y="334"/>
                    <a:pt x="993" y="257"/>
                  </a:cubicBezTo>
                  <a:cubicBezTo>
                    <a:pt x="1022" y="149"/>
                    <a:pt x="893" y="32"/>
                    <a:pt x="616" y="5"/>
                  </a:cubicBezTo>
                  <a:cubicBezTo>
                    <a:pt x="581" y="2"/>
                    <a:pt x="549" y="0"/>
                    <a:pt x="518" y="0"/>
                  </a:cubicBezTo>
                  <a:close/>
                </a:path>
              </a:pathLst>
            </a:custGeom>
            <a:solidFill>
              <a:schemeClr val="accent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17" name="Google Shape;2199;p45"/>
            <p:cNvSpPr/>
            <p:nvPr/>
          </p:nvSpPr>
          <p:spPr>
            <a:xfrm>
              <a:off x="6208766" y="3454013"/>
              <a:ext cx="36184" cy="15897"/>
            </a:xfrm>
            <a:custGeom>
              <a:avLst/>
              <a:gdLst/>
              <a:ahLst/>
              <a:cxnLst/>
              <a:rect l="l" t="t" r="r" b="b"/>
              <a:pathLst>
                <a:path w="1022" h="449" extrusionOk="0">
                  <a:moveTo>
                    <a:pt x="517" y="0"/>
                  </a:moveTo>
                  <a:cubicBezTo>
                    <a:pt x="1" y="0"/>
                    <a:pt x="109" y="448"/>
                    <a:pt x="560" y="448"/>
                  </a:cubicBezTo>
                  <a:cubicBezTo>
                    <a:pt x="601" y="448"/>
                    <a:pt x="644" y="445"/>
                    <a:pt x="689" y="437"/>
                  </a:cubicBezTo>
                  <a:cubicBezTo>
                    <a:pt x="873" y="407"/>
                    <a:pt x="973" y="333"/>
                    <a:pt x="994" y="257"/>
                  </a:cubicBezTo>
                  <a:cubicBezTo>
                    <a:pt x="1022" y="148"/>
                    <a:pt x="893" y="32"/>
                    <a:pt x="616" y="5"/>
                  </a:cubicBezTo>
                  <a:cubicBezTo>
                    <a:pt x="581" y="2"/>
                    <a:pt x="547" y="0"/>
                    <a:pt x="517" y="0"/>
                  </a:cubicBezTo>
                  <a:close/>
                </a:path>
              </a:pathLst>
            </a:custGeom>
            <a:solidFill>
              <a:schemeClr val="accent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18" name="Google Shape;2200;p45"/>
            <p:cNvSpPr/>
            <p:nvPr/>
          </p:nvSpPr>
          <p:spPr>
            <a:xfrm>
              <a:off x="6208978" y="2894818"/>
              <a:ext cx="36184" cy="15897"/>
            </a:xfrm>
            <a:custGeom>
              <a:avLst/>
              <a:gdLst/>
              <a:ahLst/>
              <a:cxnLst/>
              <a:rect l="l" t="t" r="r" b="b"/>
              <a:pathLst>
                <a:path w="1022" h="449" extrusionOk="0">
                  <a:moveTo>
                    <a:pt x="517" y="1"/>
                  </a:moveTo>
                  <a:cubicBezTo>
                    <a:pt x="1" y="1"/>
                    <a:pt x="109" y="449"/>
                    <a:pt x="559" y="449"/>
                  </a:cubicBezTo>
                  <a:cubicBezTo>
                    <a:pt x="599" y="449"/>
                    <a:pt x="642" y="445"/>
                    <a:pt x="688" y="437"/>
                  </a:cubicBezTo>
                  <a:cubicBezTo>
                    <a:pt x="872" y="406"/>
                    <a:pt x="973" y="334"/>
                    <a:pt x="993" y="257"/>
                  </a:cubicBezTo>
                  <a:cubicBezTo>
                    <a:pt x="1022" y="149"/>
                    <a:pt x="893" y="31"/>
                    <a:pt x="616" y="6"/>
                  </a:cubicBezTo>
                  <a:cubicBezTo>
                    <a:pt x="580" y="2"/>
                    <a:pt x="547" y="1"/>
                    <a:pt x="517" y="1"/>
                  </a:cubicBezTo>
                  <a:close/>
                </a:path>
              </a:pathLst>
            </a:custGeom>
            <a:solidFill>
              <a:schemeClr val="accent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19" name="Google Shape;2201;p45"/>
            <p:cNvSpPr/>
            <p:nvPr/>
          </p:nvSpPr>
          <p:spPr>
            <a:xfrm>
              <a:off x="6264954" y="2913689"/>
              <a:ext cx="29528" cy="12958"/>
            </a:xfrm>
            <a:custGeom>
              <a:avLst/>
              <a:gdLst/>
              <a:ahLst/>
              <a:cxnLst/>
              <a:rect l="l" t="t" r="r" b="b"/>
              <a:pathLst>
                <a:path w="834" h="366" extrusionOk="0">
                  <a:moveTo>
                    <a:pt x="422" y="0"/>
                  </a:moveTo>
                  <a:cubicBezTo>
                    <a:pt x="0" y="0"/>
                    <a:pt x="89" y="366"/>
                    <a:pt x="456" y="366"/>
                  </a:cubicBezTo>
                  <a:cubicBezTo>
                    <a:pt x="489" y="366"/>
                    <a:pt x="524" y="363"/>
                    <a:pt x="561" y="357"/>
                  </a:cubicBezTo>
                  <a:cubicBezTo>
                    <a:pt x="711" y="331"/>
                    <a:pt x="794" y="273"/>
                    <a:pt x="810" y="210"/>
                  </a:cubicBezTo>
                  <a:cubicBezTo>
                    <a:pt x="833" y="122"/>
                    <a:pt x="728" y="26"/>
                    <a:pt x="502" y="4"/>
                  </a:cubicBezTo>
                  <a:cubicBezTo>
                    <a:pt x="473" y="2"/>
                    <a:pt x="447" y="0"/>
                    <a:pt x="4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20" name="Google Shape;2202;p45"/>
            <p:cNvSpPr/>
            <p:nvPr/>
          </p:nvSpPr>
          <p:spPr>
            <a:xfrm>
              <a:off x="6235710" y="2942934"/>
              <a:ext cx="29528" cy="12958"/>
            </a:xfrm>
            <a:custGeom>
              <a:avLst/>
              <a:gdLst/>
              <a:ahLst/>
              <a:cxnLst/>
              <a:rect l="l" t="t" r="r" b="b"/>
              <a:pathLst>
                <a:path w="834" h="366" extrusionOk="0">
                  <a:moveTo>
                    <a:pt x="423" y="0"/>
                  </a:moveTo>
                  <a:cubicBezTo>
                    <a:pt x="0" y="0"/>
                    <a:pt x="89" y="366"/>
                    <a:pt x="457" y="366"/>
                  </a:cubicBezTo>
                  <a:cubicBezTo>
                    <a:pt x="490" y="366"/>
                    <a:pt x="525" y="363"/>
                    <a:pt x="562" y="357"/>
                  </a:cubicBezTo>
                  <a:cubicBezTo>
                    <a:pt x="712" y="331"/>
                    <a:pt x="794" y="272"/>
                    <a:pt x="810" y="209"/>
                  </a:cubicBezTo>
                  <a:cubicBezTo>
                    <a:pt x="833" y="122"/>
                    <a:pt x="728" y="26"/>
                    <a:pt x="503" y="4"/>
                  </a:cubicBezTo>
                  <a:cubicBezTo>
                    <a:pt x="474" y="1"/>
                    <a:pt x="448" y="0"/>
                    <a:pt x="423" y="0"/>
                  </a:cubicBezTo>
                  <a:close/>
                </a:path>
              </a:pathLst>
            </a:custGeom>
            <a:solidFill>
              <a:schemeClr val="accent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21" name="Google Shape;2203;p45"/>
            <p:cNvSpPr/>
            <p:nvPr/>
          </p:nvSpPr>
          <p:spPr>
            <a:xfrm>
              <a:off x="6306733" y="2906714"/>
              <a:ext cx="29492" cy="12994"/>
            </a:xfrm>
            <a:custGeom>
              <a:avLst/>
              <a:gdLst/>
              <a:ahLst/>
              <a:cxnLst/>
              <a:rect l="l" t="t" r="r" b="b"/>
              <a:pathLst>
                <a:path w="833" h="367" extrusionOk="0">
                  <a:moveTo>
                    <a:pt x="422" y="1"/>
                  </a:moveTo>
                  <a:cubicBezTo>
                    <a:pt x="1" y="1"/>
                    <a:pt x="88" y="366"/>
                    <a:pt x="457" y="366"/>
                  </a:cubicBezTo>
                  <a:cubicBezTo>
                    <a:pt x="489" y="366"/>
                    <a:pt x="524" y="363"/>
                    <a:pt x="562" y="357"/>
                  </a:cubicBezTo>
                  <a:cubicBezTo>
                    <a:pt x="712" y="332"/>
                    <a:pt x="793" y="273"/>
                    <a:pt x="811" y="211"/>
                  </a:cubicBezTo>
                  <a:cubicBezTo>
                    <a:pt x="833" y="122"/>
                    <a:pt x="728" y="27"/>
                    <a:pt x="502" y="5"/>
                  </a:cubicBezTo>
                  <a:cubicBezTo>
                    <a:pt x="474" y="2"/>
                    <a:pt x="447" y="1"/>
                    <a:pt x="422" y="1"/>
                  </a:cubicBezTo>
                  <a:close/>
                </a:path>
              </a:pathLst>
            </a:custGeom>
            <a:solidFill>
              <a:schemeClr val="accent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22" name="Google Shape;2204;p45"/>
            <p:cNvSpPr/>
            <p:nvPr/>
          </p:nvSpPr>
          <p:spPr>
            <a:xfrm>
              <a:off x="6412029" y="4441543"/>
              <a:ext cx="52506" cy="72439"/>
            </a:xfrm>
            <a:custGeom>
              <a:avLst/>
              <a:gdLst/>
              <a:ahLst/>
              <a:cxnLst/>
              <a:rect l="l" t="t" r="r" b="b"/>
              <a:pathLst>
                <a:path w="1483" h="2046" extrusionOk="0">
                  <a:moveTo>
                    <a:pt x="826" y="0"/>
                  </a:moveTo>
                  <a:cubicBezTo>
                    <a:pt x="485" y="0"/>
                    <a:pt x="159" y="397"/>
                    <a:pt x="83" y="926"/>
                  </a:cubicBezTo>
                  <a:cubicBezTo>
                    <a:pt x="0" y="1489"/>
                    <a:pt x="229" y="1988"/>
                    <a:pt x="592" y="2041"/>
                  </a:cubicBezTo>
                  <a:cubicBezTo>
                    <a:pt x="614" y="2044"/>
                    <a:pt x="635" y="2045"/>
                    <a:pt x="656" y="2045"/>
                  </a:cubicBezTo>
                  <a:cubicBezTo>
                    <a:pt x="998" y="2045"/>
                    <a:pt x="1323" y="1648"/>
                    <a:pt x="1400" y="1119"/>
                  </a:cubicBezTo>
                  <a:cubicBezTo>
                    <a:pt x="1482" y="556"/>
                    <a:pt x="1254" y="57"/>
                    <a:pt x="890" y="5"/>
                  </a:cubicBezTo>
                  <a:cubicBezTo>
                    <a:pt x="869" y="2"/>
                    <a:pt x="847" y="0"/>
                    <a:pt x="8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23" name="Google Shape;2205;p45"/>
            <p:cNvSpPr/>
            <p:nvPr/>
          </p:nvSpPr>
          <p:spPr>
            <a:xfrm>
              <a:off x="6410612" y="4438676"/>
              <a:ext cx="56967" cy="78139"/>
            </a:xfrm>
            <a:custGeom>
              <a:avLst/>
              <a:gdLst/>
              <a:ahLst/>
              <a:cxnLst/>
              <a:rect l="l" t="t" r="r" b="b"/>
              <a:pathLst>
                <a:path w="1609" h="2207" extrusionOk="0">
                  <a:moveTo>
                    <a:pt x="865" y="162"/>
                  </a:moveTo>
                  <a:cubicBezTo>
                    <a:pt x="882" y="162"/>
                    <a:pt x="901" y="163"/>
                    <a:pt x="918" y="165"/>
                  </a:cubicBezTo>
                  <a:cubicBezTo>
                    <a:pt x="1237" y="212"/>
                    <a:pt x="1436" y="671"/>
                    <a:pt x="1360" y="1189"/>
                  </a:cubicBezTo>
                  <a:cubicBezTo>
                    <a:pt x="1289" y="1678"/>
                    <a:pt x="996" y="2046"/>
                    <a:pt x="694" y="2046"/>
                  </a:cubicBezTo>
                  <a:cubicBezTo>
                    <a:pt x="678" y="2046"/>
                    <a:pt x="661" y="2045"/>
                    <a:pt x="644" y="2043"/>
                  </a:cubicBezTo>
                  <a:cubicBezTo>
                    <a:pt x="496" y="2021"/>
                    <a:pt x="368" y="1907"/>
                    <a:pt x="283" y="1722"/>
                  </a:cubicBezTo>
                  <a:cubicBezTo>
                    <a:pt x="194" y="1526"/>
                    <a:pt x="165" y="1276"/>
                    <a:pt x="202" y="1019"/>
                  </a:cubicBezTo>
                  <a:cubicBezTo>
                    <a:pt x="274" y="530"/>
                    <a:pt x="565" y="162"/>
                    <a:pt x="865" y="162"/>
                  </a:cubicBezTo>
                  <a:close/>
                  <a:moveTo>
                    <a:pt x="867" y="0"/>
                  </a:moveTo>
                  <a:cubicBezTo>
                    <a:pt x="484" y="0"/>
                    <a:pt x="126" y="428"/>
                    <a:pt x="43" y="996"/>
                  </a:cubicBezTo>
                  <a:cubicBezTo>
                    <a:pt x="1" y="1283"/>
                    <a:pt x="34" y="1565"/>
                    <a:pt x="137" y="1789"/>
                  </a:cubicBezTo>
                  <a:cubicBezTo>
                    <a:pt x="245" y="2025"/>
                    <a:pt x="417" y="2172"/>
                    <a:pt x="621" y="2202"/>
                  </a:cubicBezTo>
                  <a:cubicBezTo>
                    <a:pt x="645" y="2205"/>
                    <a:pt x="670" y="2207"/>
                    <a:pt x="694" y="2207"/>
                  </a:cubicBezTo>
                  <a:cubicBezTo>
                    <a:pt x="1075" y="2207"/>
                    <a:pt x="1437" y="1781"/>
                    <a:pt x="1520" y="1212"/>
                  </a:cubicBezTo>
                  <a:cubicBezTo>
                    <a:pt x="1608" y="606"/>
                    <a:pt x="1349" y="65"/>
                    <a:pt x="942" y="6"/>
                  </a:cubicBezTo>
                  <a:cubicBezTo>
                    <a:pt x="917" y="2"/>
                    <a:pt x="892" y="0"/>
                    <a:pt x="867" y="0"/>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24" name="Google Shape;2206;p45"/>
            <p:cNvSpPr/>
            <p:nvPr/>
          </p:nvSpPr>
          <p:spPr>
            <a:xfrm>
              <a:off x="6370958" y="4447704"/>
              <a:ext cx="52506" cy="72474"/>
            </a:xfrm>
            <a:custGeom>
              <a:avLst/>
              <a:gdLst/>
              <a:ahLst/>
              <a:cxnLst/>
              <a:rect l="l" t="t" r="r" b="b"/>
              <a:pathLst>
                <a:path w="1483" h="2047" extrusionOk="0">
                  <a:moveTo>
                    <a:pt x="826" y="1"/>
                  </a:moveTo>
                  <a:cubicBezTo>
                    <a:pt x="485" y="1"/>
                    <a:pt x="161" y="398"/>
                    <a:pt x="83" y="928"/>
                  </a:cubicBezTo>
                  <a:cubicBezTo>
                    <a:pt x="0" y="1490"/>
                    <a:pt x="230" y="1989"/>
                    <a:pt x="593" y="2042"/>
                  </a:cubicBezTo>
                  <a:cubicBezTo>
                    <a:pt x="613" y="2045"/>
                    <a:pt x="634" y="2047"/>
                    <a:pt x="655" y="2047"/>
                  </a:cubicBezTo>
                  <a:cubicBezTo>
                    <a:pt x="997" y="2047"/>
                    <a:pt x="1323" y="1651"/>
                    <a:pt x="1401" y="1120"/>
                  </a:cubicBezTo>
                  <a:cubicBezTo>
                    <a:pt x="1482" y="558"/>
                    <a:pt x="1254" y="59"/>
                    <a:pt x="890" y="6"/>
                  </a:cubicBezTo>
                  <a:cubicBezTo>
                    <a:pt x="869" y="2"/>
                    <a:pt x="848" y="1"/>
                    <a:pt x="826" y="1"/>
                  </a:cubicBezTo>
                  <a:close/>
                </a:path>
              </a:pathLst>
            </a:custGeom>
            <a:solidFill>
              <a:schemeClr val="accent6"/>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25" name="Google Shape;2207;p45"/>
            <p:cNvSpPr/>
            <p:nvPr/>
          </p:nvSpPr>
          <p:spPr>
            <a:xfrm>
              <a:off x="6369542" y="4444871"/>
              <a:ext cx="55303" cy="78174"/>
            </a:xfrm>
            <a:custGeom>
              <a:avLst/>
              <a:gdLst/>
              <a:ahLst/>
              <a:cxnLst/>
              <a:rect l="l" t="t" r="r" b="b"/>
              <a:pathLst>
                <a:path w="1562" h="2208" extrusionOk="0">
                  <a:moveTo>
                    <a:pt x="867" y="162"/>
                  </a:moveTo>
                  <a:cubicBezTo>
                    <a:pt x="885" y="162"/>
                    <a:pt x="901" y="163"/>
                    <a:pt x="919" y="166"/>
                  </a:cubicBezTo>
                  <a:cubicBezTo>
                    <a:pt x="1066" y="187"/>
                    <a:pt x="1196" y="301"/>
                    <a:pt x="1279" y="486"/>
                  </a:cubicBezTo>
                  <a:cubicBezTo>
                    <a:pt x="1369" y="682"/>
                    <a:pt x="1398" y="931"/>
                    <a:pt x="1361" y="1188"/>
                  </a:cubicBezTo>
                  <a:cubicBezTo>
                    <a:pt x="1323" y="1445"/>
                    <a:pt x="1225" y="1676"/>
                    <a:pt x="1082" y="1839"/>
                  </a:cubicBezTo>
                  <a:cubicBezTo>
                    <a:pt x="964" y="1974"/>
                    <a:pt x="828" y="2046"/>
                    <a:pt x="698" y="2046"/>
                  </a:cubicBezTo>
                  <a:cubicBezTo>
                    <a:pt x="680" y="2046"/>
                    <a:pt x="663" y="2045"/>
                    <a:pt x="645" y="2042"/>
                  </a:cubicBezTo>
                  <a:cubicBezTo>
                    <a:pt x="496" y="2021"/>
                    <a:pt x="368" y="1907"/>
                    <a:pt x="285" y="1722"/>
                  </a:cubicBezTo>
                  <a:cubicBezTo>
                    <a:pt x="194" y="1526"/>
                    <a:pt x="165" y="1276"/>
                    <a:pt x="203" y="1020"/>
                  </a:cubicBezTo>
                  <a:cubicBezTo>
                    <a:pt x="240" y="763"/>
                    <a:pt x="339" y="531"/>
                    <a:pt x="481" y="369"/>
                  </a:cubicBezTo>
                  <a:cubicBezTo>
                    <a:pt x="600" y="234"/>
                    <a:pt x="735" y="162"/>
                    <a:pt x="867" y="162"/>
                  </a:cubicBezTo>
                  <a:close/>
                  <a:moveTo>
                    <a:pt x="865" y="1"/>
                  </a:moveTo>
                  <a:cubicBezTo>
                    <a:pt x="687" y="1"/>
                    <a:pt x="510" y="92"/>
                    <a:pt x="360" y="262"/>
                  </a:cubicBezTo>
                  <a:cubicBezTo>
                    <a:pt x="197" y="448"/>
                    <a:pt x="85" y="709"/>
                    <a:pt x="43" y="996"/>
                  </a:cubicBezTo>
                  <a:cubicBezTo>
                    <a:pt x="1" y="1284"/>
                    <a:pt x="35" y="1565"/>
                    <a:pt x="137" y="1790"/>
                  </a:cubicBezTo>
                  <a:cubicBezTo>
                    <a:pt x="245" y="2026"/>
                    <a:pt x="417" y="2172"/>
                    <a:pt x="621" y="2201"/>
                  </a:cubicBezTo>
                  <a:cubicBezTo>
                    <a:pt x="646" y="2206"/>
                    <a:pt x="672" y="2207"/>
                    <a:pt x="698" y="2207"/>
                  </a:cubicBezTo>
                  <a:cubicBezTo>
                    <a:pt x="876" y="2207"/>
                    <a:pt x="1054" y="2117"/>
                    <a:pt x="1204" y="1946"/>
                  </a:cubicBezTo>
                  <a:cubicBezTo>
                    <a:pt x="1365" y="1759"/>
                    <a:pt x="1478" y="1499"/>
                    <a:pt x="1520" y="1212"/>
                  </a:cubicBezTo>
                  <a:cubicBezTo>
                    <a:pt x="1562" y="924"/>
                    <a:pt x="1529" y="643"/>
                    <a:pt x="1426" y="418"/>
                  </a:cubicBezTo>
                  <a:cubicBezTo>
                    <a:pt x="1318" y="182"/>
                    <a:pt x="1147" y="35"/>
                    <a:pt x="942" y="6"/>
                  </a:cubicBezTo>
                  <a:cubicBezTo>
                    <a:pt x="916" y="3"/>
                    <a:pt x="891" y="1"/>
                    <a:pt x="865" y="1"/>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26" name="Google Shape;2208;p45"/>
            <p:cNvSpPr/>
            <p:nvPr/>
          </p:nvSpPr>
          <p:spPr>
            <a:xfrm>
              <a:off x="6330455" y="4454006"/>
              <a:ext cx="52470" cy="72439"/>
            </a:xfrm>
            <a:custGeom>
              <a:avLst/>
              <a:gdLst/>
              <a:ahLst/>
              <a:cxnLst/>
              <a:rect l="l" t="t" r="r" b="b"/>
              <a:pathLst>
                <a:path w="1482" h="2046" extrusionOk="0">
                  <a:moveTo>
                    <a:pt x="826" y="1"/>
                  </a:moveTo>
                  <a:cubicBezTo>
                    <a:pt x="485" y="1"/>
                    <a:pt x="160" y="398"/>
                    <a:pt x="82" y="927"/>
                  </a:cubicBezTo>
                  <a:cubicBezTo>
                    <a:pt x="1" y="1489"/>
                    <a:pt x="229" y="1988"/>
                    <a:pt x="593" y="2041"/>
                  </a:cubicBezTo>
                  <a:cubicBezTo>
                    <a:pt x="614" y="2044"/>
                    <a:pt x="635" y="2046"/>
                    <a:pt x="657" y="2046"/>
                  </a:cubicBezTo>
                  <a:cubicBezTo>
                    <a:pt x="997" y="2046"/>
                    <a:pt x="1323" y="1649"/>
                    <a:pt x="1400" y="1119"/>
                  </a:cubicBezTo>
                  <a:cubicBezTo>
                    <a:pt x="1482" y="557"/>
                    <a:pt x="1254" y="58"/>
                    <a:pt x="890" y="5"/>
                  </a:cubicBezTo>
                  <a:cubicBezTo>
                    <a:pt x="868" y="2"/>
                    <a:pt x="847" y="1"/>
                    <a:pt x="826" y="1"/>
                  </a:cubicBezTo>
                  <a:close/>
                </a:path>
              </a:pathLst>
            </a:custGeom>
            <a:solidFill>
              <a:schemeClr val="accent6"/>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27" name="Google Shape;2209;p45"/>
            <p:cNvSpPr/>
            <p:nvPr/>
          </p:nvSpPr>
          <p:spPr>
            <a:xfrm>
              <a:off x="6329074" y="4451138"/>
              <a:ext cx="55303" cy="78174"/>
            </a:xfrm>
            <a:custGeom>
              <a:avLst/>
              <a:gdLst/>
              <a:ahLst/>
              <a:cxnLst/>
              <a:rect l="l" t="t" r="r" b="b"/>
              <a:pathLst>
                <a:path w="1562" h="2208" extrusionOk="0">
                  <a:moveTo>
                    <a:pt x="866" y="162"/>
                  </a:moveTo>
                  <a:cubicBezTo>
                    <a:pt x="883" y="162"/>
                    <a:pt x="901" y="163"/>
                    <a:pt x="917" y="166"/>
                  </a:cubicBezTo>
                  <a:cubicBezTo>
                    <a:pt x="1066" y="188"/>
                    <a:pt x="1194" y="302"/>
                    <a:pt x="1278" y="485"/>
                  </a:cubicBezTo>
                  <a:cubicBezTo>
                    <a:pt x="1368" y="682"/>
                    <a:pt x="1396" y="932"/>
                    <a:pt x="1359" y="1188"/>
                  </a:cubicBezTo>
                  <a:cubicBezTo>
                    <a:pt x="1322" y="1445"/>
                    <a:pt x="1223" y="1677"/>
                    <a:pt x="1080" y="1838"/>
                  </a:cubicBezTo>
                  <a:cubicBezTo>
                    <a:pt x="961" y="1974"/>
                    <a:pt x="827" y="2046"/>
                    <a:pt x="695" y="2046"/>
                  </a:cubicBezTo>
                  <a:cubicBezTo>
                    <a:pt x="678" y="2046"/>
                    <a:pt x="661" y="2044"/>
                    <a:pt x="644" y="2042"/>
                  </a:cubicBezTo>
                  <a:cubicBezTo>
                    <a:pt x="496" y="2021"/>
                    <a:pt x="367" y="1907"/>
                    <a:pt x="283" y="1722"/>
                  </a:cubicBezTo>
                  <a:cubicBezTo>
                    <a:pt x="192" y="1525"/>
                    <a:pt x="164" y="1277"/>
                    <a:pt x="202" y="1019"/>
                  </a:cubicBezTo>
                  <a:cubicBezTo>
                    <a:pt x="239" y="762"/>
                    <a:pt x="338" y="532"/>
                    <a:pt x="480" y="369"/>
                  </a:cubicBezTo>
                  <a:cubicBezTo>
                    <a:pt x="598" y="234"/>
                    <a:pt x="733" y="162"/>
                    <a:pt x="866" y="162"/>
                  </a:cubicBezTo>
                  <a:close/>
                  <a:moveTo>
                    <a:pt x="866" y="1"/>
                  </a:moveTo>
                  <a:cubicBezTo>
                    <a:pt x="687" y="1"/>
                    <a:pt x="510" y="92"/>
                    <a:pt x="359" y="263"/>
                  </a:cubicBezTo>
                  <a:cubicBezTo>
                    <a:pt x="196" y="448"/>
                    <a:pt x="84" y="709"/>
                    <a:pt x="42" y="996"/>
                  </a:cubicBezTo>
                  <a:cubicBezTo>
                    <a:pt x="0" y="1283"/>
                    <a:pt x="33" y="1565"/>
                    <a:pt x="136" y="1790"/>
                  </a:cubicBezTo>
                  <a:cubicBezTo>
                    <a:pt x="245" y="2026"/>
                    <a:pt x="416" y="2172"/>
                    <a:pt x="620" y="2202"/>
                  </a:cubicBezTo>
                  <a:cubicBezTo>
                    <a:pt x="646" y="2206"/>
                    <a:pt x="670" y="2207"/>
                    <a:pt x="696" y="2207"/>
                  </a:cubicBezTo>
                  <a:cubicBezTo>
                    <a:pt x="875" y="2207"/>
                    <a:pt x="1052" y="2116"/>
                    <a:pt x="1202" y="1945"/>
                  </a:cubicBezTo>
                  <a:cubicBezTo>
                    <a:pt x="1365" y="1759"/>
                    <a:pt x="1478" y="1499"/>
                    <a:pt x="1518" y="1213"/>
                  </a:cubicBezTo>
                  <a:cubicBezTo>
                    <a:pt x="1561" y="925"/>
                    <a:pt x="1528" y="644"/>
                    <a:pt x="1424" y="419"/>
                  </a:cubicBezTo>
                  <a:cubicBezTo>
                    <a:pt x="1316" y="182"/>
                    <a:pt x="1145" y="36"/>
                    <a:pt x="940" y="6"/>
                  </a:cubicBezTo>
                  <a:cubicBezTo>
                    <a:pt x="915" y="3"/>
                    <a:pt x="890" y="1"/>
                    <a:pt x="866" y="1"/>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28" name="Google Shape;2210;p45"/>
            <p:cNvSpPr/>
            <p:nvPr/>
          </p:nvSpPr>
          <p:spPr>
            <a:xfrm>
              <a:off x="6301387" y="4475249"/>
              <a:ext cx="42415" cy="58560"/>
            </a:xfrm>
            <a:custGeom>
              <a:avLst/>
              <a:gdLst/>
              <a:ahLst/>
              <a:cxnLst/>
              <a:rect l="l" t="t" r="r" b="b"/>
              <a:pathLst>
                <a:path w="1198" h="1654" extrusionOk="0">
                  <a:moveTo>
                    <a:pt x="668" y="1"/>
                  </a:moveTo>
                  <a:cubicBezTo>
                    <a:pt x="393" y="1"/>
                    <a:pt x="130" y="322"/>
                    <a:pt x="67" y="749"/>
                  </a:cubicBezTo>
                  <a:cubicBezTo>
                    <a:pt x="1" y="1203"/>
                    <a:pt x="186" y="1606"/>
                    <a:pt x="480" y="1649"/>
                  </a:cubicBezTo>
                  <a:cubicBezTo>
                    <a:pt x="497" y="1652"/>
                    <a:pt x="514" y="1653"/>
                    <a:pt x="531" y="1653"/>
                  </a:cubicBezTo>
                  <a:cubicBezTo>
                    <a:pt x="806" y="1653"/>
                    <a:pt x="1069" y="1332"/>
                    <a:pt x="1131" y="905"/>
                  </a:cubicBezTo>
                  <a:cubicBezTo>
                    <a:pt x="1198" y="450"/>
                    <a:pt x="1014" y="48"/>
                    <a:pt x="720" y="5"/>
                  </a:cubicBezTo>
                  <a:cubicBezTo>
                    <a:pt x="702" y="2"/>
                    <a:pt x="685" y="1"/>
                    <a:pt x="668" y="1"/>
                  </a:cubicBezTo>
                  <a:close/>
                </a:path>
              </a:pathLst>
            </a:custGeom>
            <a:solidFill>
              <a:schemeClr val="accent6"/>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29" name="Google Shape;2211;p45"/>
            <p:cNvSpPr/>
            <p:nvPr/>
          </p:nvSpPr>
          <p:spPr>
            <a:xfrm>
              <a:off x="6298306" y="4472417"/>
              <a:ext cx="47195" cy="64225"/>
            </a:xfrm>
            <a:custGeom>
              <a:avLst/>
              <a:gdLst/>
              <a:ahLst/>
              <a:cxnLst/>
              <a:rect l="l" t="t" r="r" b="b"/>
              <a:pathLst>
                <a:path w="1333" h="1814" extrusionOk="0">
                  <a:moveTo>
                    <a:pt x="757" y="161"/>
                  </a:moveTo>
                  <a:cubicBezTo>
                    <a:pt x="769" y="161"/>
                    <a:pt x="782" y="163"/>
                    <a:pt x="795" y="164"/>
                  </a:cubicBezTo>
                  <a:cubicBezTo>
                    <a:pt x="909" y="181"/>
                    <a:pt x="1009" y="270"/>
                    <a:pt x="1074" y="414"/>
                  </a:cubicBezTo>
                  <a:cubicBezTo>
                    <a:pt x="1146" y="570"/>
                    <a:pt x="1169" y="769"/>
                    <a:pt x="1139" y="973"/>
                  </a:cubicBezTo>
                  <a:cubicBezTo>
                    <a:pt x="1109" y="1178"/>
                    <a:pt x="1030" y="1361"/>
                    <a:pt x="917" y="1490"/>
                  </a:cubicBezTo>
                  <a:cubicBezTo>
                    <a:pt x="825" y="1596"/>
                    <a:pt x="721" y="1652"/>
                    <a:pt x="618" y="1652"/>
                  </a:cubicBezTo>
                  <a:cubicBezTo>
                    <a:pt x="605" y="1652"/>
                    <a:pt x="592" y="1651"/>
                    <a:pt x="579" y="1649"/>
                  </a:cubicBezTo>
                  <a:cubicBezTo>
                    <a:pt x="333" y="1613"/>
                    <a:pt x="175" y="1243"/>
                    <a:pt x="234" y="841"/>
                  </a:cubicBezTo>
                  <a:cubicBezTo>
                    <a:pt x="290" y="459"/>
                    <a:pt x="524" y="161"/>
                    <a:pt x="757" y="161"/>
                  </a:cubicBezTo>
                  <a:close/>
                  <a:moveTo>
                    <a:pt x="757" y="0"/>
                  </a:moveTo>
                  <a:cubicBezTo>
                    <a:pt x="440" y="0"/>
                    <a:pt x="145" y="342"/>
                    <a:pt x="75" y="817"/>
                  </a:cubicBezTo>
                  <a:cubicBezTo>
                    <a:pt x="0" y="1323"/>
                    <a:pt x="212" y="1759"/>
                    <a:pt x="555" y="1809"/>
                  </a:cubicBezTo>
                  <a:cubicBezTo>
                    <a:pt x="576" y="1812"/>
                    <a:pt x="597" y="1813"/>
                    <a:pt x="619" y="1813"/>
                  </a:cubicBezTo>
                  <a:cubicBezTo>
                    <a:pt x="767" y="1813"/>
                    <a:pt x="915" y="1739"/>
                    <a:pt x="1038" y="1597"/>
                  </a:cubicBezTo>
                  <a:cubicBezTo>
                    <a:pt x="1172" y="1444"/>
                    <a:pt x="1264" y="1230"/>
                    <a:pt x="1299" y="997"/>
                  </a:cubicBezTo>
                  <a:cubicBezTo>
                    <a:pt x="1332" y="762"/>
                    <a:pt x="1306" y="530"/>
                    <a:pt x="1221" y="346"/>
                  </a:cubicBezTo>
                  <a:cubicBezTo>
                    <a:pt x="1131" y="151"/>
                    <a:pt x="988" y="30"/>
                    <a:pt x="818" y="4"/>
                  </a:cubicBezTo>
                  <a:cubicBezTo>
                    <a:pt x="798" y="1"/>
                    <a:pt x="777" y="0"/>
                    <a:pt x="757" y="0"/>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30" name="Google Shape;2212;p45"/>
            <p:cNvSpPr/>
            <p:nvPr/>
          </p:nvSpPr>
          <p:spPr>
            <a:xfrm>
              <a:off x="5895039" y="4441543"/>
              <a:ext cx="52506" cy="72439"/>
            </a:xfrm>
            <a:custGeom>
              <a:avLst/>
              <a:gdLst/>
              <a:ahLst/>
              <a:cxnLst/>
              <a:rect l="l" t="t" r="r" b="b"/>
              <a:pathLst>
                <a:path w="1483" h="2046" extrusionOk="0">
                  <a:moveTo>
                    <a:pt x="657" y="0"/>
                  </a:moveTo>
                  <a:cubicBezTo>
                    <a:pt x="636" y="0"/>
                    <a:pt x="614" y="2"/>
                    <a:pt x="593" y="5"/>
                  </a:cubicBezTo>
                  <a:cubicBezTo>
                    <a:pt x="229" y="57"/>
                    <a:pt x="1" y="556"/>
                    <a:pt x="82" y="1119"/>
                  </a:cubicBezTo>
                  <a:cubicBezTo>
                    <a:pt x="160" y="1648"/>
                    <a:pt x="485" y="2045"/>
                    <a:pt x="827" y="2045"/>
                  </a:cubicBezTo>
                  <a:cubicBezTo>
                    <a:pt x="848" y="2045"/>
                    <a:pt x="869" y="2044"/>
                    <a:pt x="891" y="2041"/>
                  </a:cubicBezTo>
                  <a:cubicBezTo>
                    <a:pt x="1254" y="1988"/>
                    <a:pt x="1483" y="1489"/>
                    <a:pt x="1400" y="926"/>
                  </a:cubicBezTo>
                  <a:cubicBezTo>
                    <a:pt x="1324" y="397"/>
                    <a:pt x="998" y="0"/>
                    <a:pt x="657" y="0"/>
                  </a:cubicBezTo>
                  <a:close/>
                </a:path>
              </a:pathLst>
            </a:custGeom>
            <a:solidFill>
              <a:schemeClr val="accent6"/>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31" name="Google Shape;2213;p45"/>
            <p:cNvSpPr/>
            <p:nvPr/>
          </p:nvSpPr>
          <p:spPr>
            <a:xfrm>
              <a:off x="5891994" y="4438676"/>
              <a:ext cx="58595" cy="78139"/>
            </a:xfrm>
            <a:custGeom>
              <a:avLst/>
              <a:gdLst/>
              <a:ahLst/>
              <a:cxnLst/>
              <a:rect l="l" t="t" r="r" b="b"/>
              <a:pathLst>
                <a:path w="1655" h="2207" extrusionOk="0">
                  <a:moveTo>
                    <a:pt x="741" y="162"/>
                  </a:moveTo>
                  <a:cubicBezTo>
                    <a:pt x="1042" y="162"/>
                    <a:pt x="1334" y="529"/>
                    <a:pt x="1407" y="1019"/>
                  </a:cubicBezTo>
                  <a:cubicBezTo>
                    <a:pt x="1483" y="1537"/>
                    <a:pt x="1284" y="1995"/>
                    <a:pt x="965" y="2043"/>
                  </a:cubicBezTo>
                  <a:cubicBezTo>
                    <a:pt x="948" y="2045"/>
                    <a:pt x="931" y="2046"/>
                    <a:pt x="915" y="2046"/>
                  </a:cubicBezTo>
                  <a:cubicBezTo>
                    <a:pt x="613" y="2046"/>
                    <a:pt x="320" y="1678"/>
                    <a:pt x="249" y="1189"/>
                  </a:cubicBezTo>
                  <a:cubicBezTo>
                    <a:pt x="173" y="671"/>
                    <a:pt x="372" y="212"/>
                    <a:pt x="691" y="165"/>
                  </a:cubicBezTo>
                  <a:cubicBezTo>
                    <a:pt x="707" y="163"/>
                    <a:pt x="724" y="162"/>
                    <a:pt x="741" y="162"/>
                  </a:cubicBezTo>
                  <a:close/>
                  <a:moveTo>
                    <a:pt x="743" y="0"/>
                  </a:moveTo>
                  <a:cubicBezTo>
                    <a:pt x="718" y="0"/>
                    <a:pt x="692" y="2"/>
                    <a:pt x="667" y="6"/>
                  </a:cubicBezTo>
                  <a:cubicBezTo>
                    <a:pt x="260" y="65"/>
                    <a:pt x="1" y="606"/>
                    <a:pt x="89" y="1212"/>
                  </a:cubicBezTo>
                  <a:cubicBezTo>
                    <a:pt x="172" y="1781"/>
                    <a:pt x="534" y="2207"/>
                    <a:pt x="915" y="2207"/>
                  </a:cubicBezTo>
                  <a:cubicBezTo>
                    <a:pt x="938" y="2207"/>
                    <a:pt x="963" y="2205"/>
                    <a:pt x="988" y="2202"/>
                  </a:cubicBezTo>
                  <a:cubicBezTo>
                    <a:pt x="1396" y="2143"/>
                    <a:pt x="1655" y="1602"/>
                    <a:pt x="1567" y="996"/>
                  </a:cubicBezTo>
                  <a:cubicBezTo>
                    <a:pt x="1484" y="428"/>
                    <a:pt x="1127" y="0"/>
                    <a:pt x="743" y="0"/>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32" name="Google Shape;2214;p45"/>
            <p:cNvSpPr/>
            <p:nvPr/>
          </p:nvSpPr>
          <p:spPr>
            <a:xfrm>
              <a:off x="5936109" y="4447704"/>
              <a:ext cx="52506" cy="72474"/>
            </a:xfrm>
            <a:custGeom>
              <a:avLst/>
              <a:gdLst/>
              <a:ahLst/>
              <a:cxnLst/>
              <a:rect l="l" t="t" r="r" b="b"/>
              <a:pathLst>
                <a:path w="1483" h="2047" extrusionOk="0">
                  <a:moveTo>
                    <a:pt x="657" y="1"/>
                  </a:moveTo>
                  <a:cubicBezTo>
                    <a:pt x="635" y="1"/>
                    <a:pt x="614" y="2"/>
                    <a:pt x="593" y="6"/>
                  </a:cubicBezTo>
                  <a:cubicBezTo>
                    <a:pt x="229" y="59"/>
                    <a:pt x="1" y="558"/>
                    <a:pt x="82" y="1120"/>
                  </a:cubicBezTo>
                  <a:cubicBezTo>
                    <a:pt x="160" y="1651"/>
                    <a:pt x="486" y="2047"/>
                    <a:pt x="827" y="2047"/>
                  </a:cubicBezTo>
                  <a:cubicBezTo>
                    <a:pt x="848" y="2047"/>
                    <a:pt x="869" y="2045"/>
                    <a:pt x="889" y="2042"/>
                  </a:cubicBezTo>
                  <a:cubicBezTo>
                    <a:pt x="1254" y="1989"/>
                    <a:pt x="1483" y="1490"/>
                    <a:pt x="1400" y="928"/>
                  </a:cubicBezTo>
                  <a:cubicBezTo>
                    <a:pt x="1322" y="398"/>
                    <a:pt x="998" y="1"/>
                    <a:pt x="6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33" name="Google Shape;2215;p45"/>
            <p:cNvSpPr/>
            <p:nvPr/>
          </p:nvSpPr>
          <p:spPr>
            <a:xfrm>
              <a:off x="5934728" y="4444871"/>
              <a:ext cx="55303" cy="78174"/>
            </a:xfrm>
            <a:custGeom>
              <a:avLst/>
              <a:gdLst/>
              <a:ahLst/>
              <a:cxnLst/>
              <a:rect l="l" t="t" r="r" b="b"/>
              <a:pathLst>
                <a:path w="1562" h="2208" extrusionOk="0">
                  <a:moveTo>
                    <a:pt x="696" y="161"/>
                  </a:moveTo>
                  <a:cubicBezTo>
                    <a:pt x="997" y="161"/>
                    <a:pt x="1288" y="530"/>
                    <a:pt x="1359" y="1020"/>
                  </a:cubicBezTo>
                  <a:cubicBezTo>
                    <a:pt x="1397" y="1276"/>
                    <a:pt x="1368" y="1526"/>
                    <a:pt x="1277" y="1722"/>
                  </a:cubicBezTo>
                  <a:cubicBezTo>
                    <a:pt x="1194" y="1907"/>
                    <a:pt x="1066" y="2021"/>
                    <a:pt x="917" y="2042"/>
                  </a:cubicBezTo>
                  <a:cubicBezTo>
                    <a:pt x="900" y="2045"/>
                    <a:pt x="883" y="2046"/>
                    <a:pt x="866" y="2046"/>
                  </a:cubicBezTo>
                  <a:cubicBezTo>
                    <a:pt x="736" y="2046"/>
                    <a:pt x="599" y="1975"/>
                    <a:pt x="481" y="1839"/>
                  </a:cubicBezTo>
                  <a:cubicBezTo>
                    <a:pt x="337" y="1676"/>
                    <a:pt x="239" y="1445"/>
                    <a:pt x="201" y="1188"/>
                  </a:cubicBezTo>
                  <a:cubicBezTo>
                    <a:pt x="164" y="931"/>
                    <a:pt x="193" y="682"/>
                    <a:pt x="283" y="486"/>
                  </a:cubicBezTo>
                  <a:cubicBezTo>
                    <a:pt x="367" y="301"/>
                    <a:pt x="496" y="187"/>
                    <a:pt x="643" y="166"/>
                  </a:cubicBezTo>
                  <a:cubicBezTo>
                    <a:pt x="661" y="163"/>
                    <a:pt x="678" y="161"/>
                    <a:pt x="696" y="161"/>
                  </a:cubicBezTo>
                  <a:close/>
                  <a:moveTo>
                    <a:pt x="696" y="1"/>
                  </a:moveTo>
                  <a:cubicBezTo>
                    <a:pt x="671" y="1"/>
                    <a:pt x="646" y="3"/>
                    <a:pt x="620" y="6"/>
                  </a:cubicBezTo>
                  <a:cubicBezTo>
                    <a:pt x="415" y="35"/>
                    <a:pt x="244" y="182"/>
                    <a:pt x="136" y="418"/>
                  </a:cubicBezTo>
                  <a:cubicBezTo>
                    <a:pt x="33" y="643"/>
                    <a:pt x="0" y="924"/>
                    <a:pt x="42" y="1212"/>
                  </a:cubicBezTo>
                  <a:cubicBezTo>
                    <a:pt x="84" y="1499"/>
                    <a:pt x="196" y="1759"/>
                    <a:pt x="358" y="1946"/>
                  </a:cubicBezTo>
                  <a:cubicBezTo>
                    <a:pt x="508" y="2117"/>
                    <a:pt x="686" y="2207"/>
                    <a:pt x="864" y="2207"/>
                  </a:cubicBezTo>
                  <a:cubicBezTo>
                    <a:pt x="890" y="2207"/>
                    <a:pt x="916" y="2206"/>
                    <a:pt x="941" y="2201"/>
                  </a:cubicBezTo>
                  <a:cubicBezTo>
                    <a:pt x="1145" y="2172"/>
                    <a:pt x="1316" y="2026"/>
                    <a:pt x="1425" y="1790"/>
                  </a:cubicBezTo>
                  <a:cubicBezTo>
                    <a:pt x="1527" y="1565"/>
                    <a:pt x="1561" y="1283"/>
                    <a:pt x="1519" y="996"/>
                  </a:cubicBezTo>
                  <a:cubicBezTo>
                    <a:pt x="1436" y="428"/>
                    <a:pt x="1079" y="1"/>
                    <a:pt x="696" y="1"/>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34" name="Google Shape;2216;p45"/>
            <p:cNvSpPr/>
            <p:nvPr/>
          </p:nvSpPr>
          <p:spPr>
            <a:xfrm>
              <a:off x="5976613" y="4454006"/>
              <a:ext cx="52506" cy="72439"/>
            </a:xfrm>
            <a:custGeom>
              <a:avLst/>
              <a:gdLst/>
              <a:ahLst/>
              <a:cxnLst/>
              <a:rect l="l" t="t" r="r" b="b"/>
              <a:pathLst>
                <a:path w="1483" h="2046" extrusionOk="0">
                  <a:moveTo>
                    <a:pt x="657" y="1"/>
                  </a:moveTo>
                  <a:cubicBezTo>
                    <a:pt x="636" y="1"/>
                    <a:pt x="615" y="2"/>
                    <a:pt x="593" y="5"/>
                  </a:cubicBezTo>
                  <a:cubicBezTo>
                    <a:pt x="229" y="58"/>
                    <a:pt x="0" y="557"/>
                    <a:pt x="83" y="1119"/>
                  </a:cubicBezTo>
                  <a:cubicBezTo>
                    <a:pt x="161" y="1649"/>
                    <a:pt x="485" y="2046"/>
                    <a:pt x="826" y="2046"/>
                  </a:cubicBezTo>
                  <a:cubicBezTo>
                    <a:pt x="847" y="2046"/>
                    <a:pt x="869" y="2044"/>
                    <a:pt x="890" y="2041"/>
                  </a:cubicBezTo>
                  <a:cubicBezTo>
                    <a:pt x="1254" y="1988"/>
                    <a:pt x="1482" y="1489"/>
                    <a:pt x="1401" y="927"/>
                  </a:cubicBezTo>
                  <a:cubicBezTo>
                    <a:pt x="1323" y="398"/>
                    <a:pt x="998" y="1"/>
                    <a:pt x="6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35" name="Google Shape;2217;p45"/>
            <p:cNvSpPr/>
            <p:nvPr/>
          </p:nvSpPr>
          <p:spPr>
            <a:xfrm>
              <a:off x="5975196" y="4451138"/>
              <a:ext cx="55303" cy="78174"/>
            </a:xfrm>
            <a:custGeom>
              <a:avLst/>
              <a:gdLst/>
              <a:ahLst/>
              <a:cxnLst/>
              <a:rect l="l" t="t" r="r" b="b"/>
              <a:pathLst>
                <a:path w="1562" h="2208" extrusionOk="0">
                  <a:moveTo>
                    <a:pt x="696" y="162"/>
                  </a:moveTo>
                  <a:cubicBezTo>
                    <a:pt x="829" y="162"/>
                    <a:pt x="964" y="234"/>
                    <a:pt x="1082" y="369"/>
                  </a:cubicBezTo>
                  <a:cubicBezTo>
                    <a:pt x="1224" y="532"/>
                    <a:pt x="1323" y="762"/>
                    <a:pt x="1360" y="1019"/>
                  </a:cubicBezTo>
                  <a:cubicBezTo>
                    <a:pt x="1398" y="1277"/>
                    <a:pt x="1369" y="1525"/>
                    <a:pt x="1279" y="1722"/>
                  </a:cubicBezTo>
                  <a:cubicBezTo>
                    <a:pt x="1195" y="1907"/>
                    <a:pt x="1066" y="2021"/>
                    <a:pt x="918" y="2042"/>
                  </a:cubicBezTo>
                  <a:cubicBezTo>
                    <a:pt x="901" y="2045"/>
                    <a:pt x="884" y="2046"/>
                    <a:pt x="866" y="2046"/>
                  </a:cubicBezTo>
                  <a:cubicBezTo>
                    <a:pt x="736" y="2046"/>
                    <a:pt x="600" y="1974"/>
                    <a:pt x="481" y="1838"/>
                  </a:cubicBezTo>
                  <a:cubicBezTo>
                    <a:pt x="339" y="1677"/>
                    <a:pt x="240" y="1445"/>
                    <a:pt x="203" y="1188"/>
                  </a:cubicBezTo>
                  <a:cubicBezTo>
                    <a:pt x="166" y="932"/>
                    <a:pt x="194" y="682"/>
                    <a:pt x="284" y="485"/>
                  </a:cubicBezTo>
                  <a:cubicBezTo>
                    <a:pt x="368" y="302"/>
                    <a:pt x="496" y="188"/>
                    <a:pt x="645" y="166"/>
                  </a:cubicBezTo>
                  <a:cubicBezTo>
                    <a:pt x="661" y="163"/>
                    <a:pt x="679" y="162"/>
                    <a:pt x="696" y="162"/>
                  </a:cubicBezTo>
                  <a:close/>
                  <a:moveTo>
                    <a:pt x="697" y="1"/>
                  </a:moveTo>
                  <a:cubicBezTo>
                    <a:pt x="672" y="1"/>
                    <a:pt x="647" y="3"/>
                    <a:pt x="622" y="6"/>
                  </a:cubicBezTo>
                  <a:cubicBezTo>
                    <a:pt x="417" y="36"/>
                    <a:pt x="245" y="182"/>
                    <a:pt x="138" y="419"/>
                  </a:cubicBezTo>
                  <a:cubicBezTo>
                    <a:pt x="34" y="643"/>
                    <a:pt x="1" y="925"/>
                    <a:pt x="44" y="1213"/>
                  </a:cubicBezTo>
                  <a:cubicBezTo>
                    <a:pt x="84" y="1499"/>
                    <a:pt x="197" y="1759"/>
                    <a:pt x="360" y="1945"/>
                  </a:cubicBezTo>
                  <a:cubicBezTo>
                    <a:pt x="510" y="2116"/>
                    <a:pt x="687" y="2207"/>
                    <a:pt x="866" y="2207"/>
                  </a:cubicBezTo>
                  <a:cubicBezTo>
                    <a:pt x="892" y="2207"/>
                    <a:pt x="916" y="2206"/>
                    <a:pt x="942" y="2202"/>
                  </a:cubicBezTo>
                  <a:cubicBezTo>
                    <a:pt x="1146" y="2172"/>
                    <a:pt x="1317" y="2026"/>
                    <a:pt x="1426" y="1790"/>
                  </a:cubicBezTo>
                  <a:cubicBezTo>
                    <a:pt x="1529" y="1565"/>
                    <a:pt x="1562" y="1283"/>
                    <a:pt x="1520" y="996"/>
                  </a:cubicBezTo>
                  <a:cubicBezTo>
                    <a:pt x="1478" y="709"/>
                    <a:pt x="1366" y="448"/>
                    <a:pt x="1203" y="263"/>
                  </a:cubicBezTo>
                  <a:cubicBezTo>
                    <a:pt x="1052" y="91"/>
                    <a:pt x="875" y="1"/>
                    <a:pt x="697" y="1"/>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36" name="Google Shape;2218;p45"/>
            <p:cNvSpPr/>
            <p:nvPr/>
          </p:nvSpPr>
          <p:spPr>
            <a:xfrm>
              <a:off x="6015736" y="4475249"/>
              <a:ext cx="42415" cy="58560"/>
            </a:xfrm>
            <a:custGeom>
              <a:avLst/>
              <a:gdLst/>
              <a:ahLst/>
              <a:cxnLst/>
              <a:rect l="l" t="t" r="r" b="b"/>
              <a:pathLst>
                <a:path w="1198" h="1654" extrusionOk="0">
                  <a:moveTo>
                    <a:pt x="531" y="1"/>
                  </a:moveTo>
                  <a:cubicBezTo>
                    <a:pt x="514" y="1"/>
                    <a:pt x="497" y="2"/>
                    <a:pt x="480" y="5"/>
                  </a:cubicBezTo>
                  <a:cubicBezTo>
                    <a:pt x="185" y="48"/>
                    <a:pt x="0" y="450"/>
                    <a:pt x="68" y="905"/>
                  </a:cubicBezTo>
                  <a:cubicBezTo>
                    <a:pt x="130" y="1332"/>
                    <a:pt x="393" y="1653"/>
                    <a:pt x="668" y="1653"/>
                  </a:cubicBezTo>
                  <a:cubicBezTo>
                    <a:pt x="685" y="1653"/>
                    <a:pt x="702" y="1652"/>
                    <a:pt x="719" y="1649"/>
                  </a:cubicBezTo>
                  <a:cubicBezTo>
                    <a:pt x="1013" y="1606"/>
                    <a:pt x="1197" y="1203"/>
                    <a:pt x="1131" y="749"/>
                  </a:cubicBezTo>
                  <a:cubicBezTo>
                    <a:pt x="1069" y="322"/>
                    <a:pt x="806" y="1"/>
                    <a:pt x="531" y="1"/>
                  </a:cubicBezTo>
                  <a:close/>
                </a:path>
              </a:pathLst>
            </a:custGeom>
            <a:solidFill>
              <a:schemeClr val="accent6"/>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37" name="Google Shape;2219;p45"/>
            <p:cNvSpPr/>
            <p:nvPr/>
          </p:nvSpPr>
          <p:spPr>
            <a:xfrm>
              <a:off x="6012691" y="4472382"/>
              <a:ext cx="48540" cy="64260"/>
            </a:xfrm>
            <a:custGeom>
              <a:avLst/>
              <a:gdLst/>
              <a:ahLst/>
              <a:cxnLst/>
              <a:rect l="l" t="t" r="r" b="b"/>
              <a:pathLst>
                <a:path w="1371" h="1815" extrusionOk="0">
                  <a:moveTo>
                    <a:pt x="617" y="162"/>
                  </a:moveTo>
                  <a:cubicBezTo>
                    <a:pt x="718" y="162"/>
                    <a:pt x="824" y="219"/>
                    <a:pt x="916" y="324"/>
                  </a:cubicBezTo>
                  <a:cubicBezTo>
                    <a:pt x="1028" y="453"/>
                    <a:pt x="1108" y="637"/>
                    <a:pt x="1138" y="842"/>
                  </a:cubicBezTo>
                  <a:cubicBezTo>
                    <a:pt x="1196" y="1244"/>
                    <a:pt x="1039" y="1614"/>
                    <a:pt x="794" y="1650"/>
                  </a:cubicBezTo>
                  <a:cubicBezTo>
                    <a:pt x="780" y="1652"/>
                    <a:pt x="766" y="1653"/>
                    <a:pt x="753" y="1653"/>
                  </a:cubicBezTo>
                  <a:cubicBezTo>
                    <a:pt x="651" y="1653"/>
                    <a:pt x="546" y="1596"/>
                    <a:pt x="454" y="1491"/>
                  </a:cubicBezTo>
                  <a:cubicBezTo>
                    <a:pt x="341" y="1362"/>
                    <a:pt x="263" y="1178"/>
                    <a:pt x="233" y="974"/>
                  </a:cubicBezTo>
                  <a:cubicBezTo>
                    <a:pt x="174" y="571"/>
                    <a:pt x="332" y="201"/>
                    <a:pt x="577" y="165"/>
                  </a:cubicBezTo>
                  <a:cubicBezTo>
                    <a:pt x="590" y="164"/>
                    <a:pt x="603" y="162"/>
                    <a:pt x="617" y="162"/>
                  </a:cubicBezTo>
                  <a:close/>
                  <a:moveTo>
                    <a:pt x="617" y="1"/>
                  </a:moveTo>
                  <a:cubicBezTo>
                    <a:pt x="596" y="1"/>
                    <a:pt x="575" y="2"/>
                    <a:pt x="554" y="5"/>
                  </a:cubicBezTo>
                  <a:cubicBezTo>
                    <a:pt x="211" y="55"/>
                    <a:pt x="0" y="492"/>
                    <a:pt x="73" y="998"/>
                  </a:cubicBezTo>
                  <a:cubicBezTo>
                    <a:pt x="107" y="1231"/>
                    <a:pt x="200" y="1445"/>
                    <a:pt x="333" y="1598"/>
                  </a:cubicBezTo>
                  <a:cubicBezTo>
                    <a:pt x="457" y="1740"/>
                    <a:pt x="604" y="1814"/>
                    <a:pt x="753" y="1814"/>
                  </a:cubicBezTo>
                  <a:cubicBezTo>
                    <a:pt x="775" y="1814"/>
                    <a:pt x="796" y="1813"/>
                    <a:pt x="817" y="1810"/>
                  </a:cubicBezTo>
                  <a:cubicBezTo>
                    <a:pt x="1160" y="1760"/>
                    <a:pt x="1370" y="1324"/>
                    <a:pt x="1297" y="818"/>
                  </a:cubicBezTo>
                  <a:cubicBezTo>
                    <a:pt x="1262" y="583"/>
                    <a:pt x="1170" y="371"/>
                    <a:pt x="1037" y="218"/>
                  </a:cubicBezTo>
                  <a:cubicBezTo>
                    <a:pt x="913" y="76"/>
                    <a:pt x="766" y="1"/>
                    <a:pt x="617" y="1"/>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38" name="Google Shape;2220;p45"/>
            <p:cNvSpPr/>
            <p:nvPr/>
          </p:nvSpPr>
          <p:spPr>
            <a:xfrm>
              <a:off x="6055956" y="3367234"/>
              <a:ext cx="50629" cy="14445"/>
            </a:xfrm>
            <a:custGeom>
              <a:avLst/>
              <a:gdLst/>
              <a:ahLst/>
              <a:cxnLst/>
              <a:rect l="l" t="t" r="r" b="b"/>
              <a:pathLst>
                <a:path w="1430" h="408" extrusionOk="0">
                  <a:moveTo>
                    <a:pt x="94" y="0"/>
                  </a:moveTo>
                  <a:cubicBezTo>
                    <a:pt x="64" y="0"/>
                    <a:pt x="36" y="17"/>
                    <a:pt x="22" y="45"/>
                  </a:cubicBezTo>
                  <a:cubicBezTo>
                    <a:pt x="1" y="84"/>
                    <a:pt x="17" y="133"/>
                    <a:pt x="57" y="153"/>
                  </a:cubicBezTo>
                  <a:cubicBezTo>
                    <a:pt x="479" y="365"/>
                    <a:pt x="858" y="408"/>
                    <a:pt x="1097" y="408"/>
                  </a:cubicBezTo>
                  <a:cubicBezTo>
                    <a:pt x="1252" y="408"/>
                    <a:pt x="1348" y="389"/>
                    <a:pt x="1357" y="388"/>
                  </a:cubicBezTo>
                  <a:cubicBezTo>
                    <a:pt x="1401" y="379"/>
                    <a:pt x="1429" y="337"/>
                    <a:pt x="1421" y="293"/>
                  </a:cubicBezTo>
                  <a:cubicBezTo>
                    <a:pt x="1413" y="254"/>
                    <a:pt x="1377" y="228"/>
                    <a:pt x="1339" y="228"/>
                  </a:cubicBezTo>
                  <a:cubicBezTo>
                    <a:pt x="1335" y="228"/>
                    <a:pt x="1330" y="228"/>
                    <a:pt x="1326" y="229"/>
                  </a:cubicBezTo>
                  <a:cubicBezTo>
                    <a:pt x="1323" y="230"/>
                    <a:pt x="1240" y="245"/>
                    <a:pt x="1100" y="245"/>
                  </a:cubicBezTo>
                  <a:cubicBezTo>
                    <a:pt x="881" y="245"/>
                    <a:pt x="524" y="206"/>
                    <a:pt x="130" y="9"/>
                  </a:cubicBezTo>
                  <a:cubicBezTo>
                    <a:pt x="118" y="3"/>
                    <a:pt x="106" y="0"/>
                    <a:pt x="94" y="0"/>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39" name="Google Shape;2221;p45"/>
            <p:cNvSpPr/>
            <p:nvPr/>
          </p:nvSpPr>
          <p:spPr>
            <a:xfrm>
              <a:off x="6082794" y="3415845"/>
              <a:ext cx="27793" cy="9382"/>
            </a:xfrm>
            <a:custGeom>
              <a:avLst/>
              <a:gdLst/>
              <a:ahLst/>
              <a:cxnLst/>
              <a:rect l="l" t="t" r="r" b="b"/>
              <a:pathLst>
                <a:path w="785" h="265" extrusionOk="0">
                  <a:moveTo>
                    <a:pt x="90" y="1"/>
                  </a:moveTo>
                  <a:cubicBezTo>
                    <a:pt x="49" y="1"/>
                    <a:pt x="15" y="27"/>
                    <a:pt x="7" y="68"/>
                  </a:cubicBezTo>
                  <a:cubicBezTo>
                    <a:pt x="0" y="111"/>
                    <a:pt x="29" y="153"/>
                    <a:pt x="73" y="161"/>
                  </a:cubicBezTo>
                  <a:lnTo>
                    <a:pt x="684" y="263"/>
                  </a:lnTo>
                  <a:cubicBezTo>
                    <a:pt x="689" y="264"/>
                    <a:pt x="693" y="264"/>
                    <a:pt x="697" y="264"/>
                  </a:cubicBezTo>
                  <a:cubicBezTo>
                    <a:pt x="736" y="264"/>
                    <a:pt x="770" y="236"/>
                    <a:pt x="777" y="198"/>
                  </a:cubicBezTo>
                  <a:cubicBezTo>
                    <a:pt x="784" y="154"/>
                    <a:pt x="755" y="112"/>
                    <a:pt x="711" y="105"/>
                  </a:cubicBezTo>
                  <a:lnTo>
                    <a:pt x="100" y="1"/>
                  </a:lnTo>
                  <a:cubicBezTo>
                    <a:pt x="97" y="1"/>
                    <a:pt x="93" y="1"/>
                    <a:pt x="90" y="1"/>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40" name="Google Shape;2222;p45"/>
            <p:cNvSpPr/>
            <p:nvPr/>
          </p:nvSpPr>
          <p:spPr>
            <a:xfrm>
              <a:off x="6253023" y="3388548"/>
              <a:ext cx="26483" cy="9807"/>
            </a:xfrm>
            <a:custGeom>
              <a:avLst/>
              <a:gdLst/>
              <a:ahLst/>
              <a:cxnLst/>
              <a:rect l="l" t="t" r="r" b="b"/>
              <a:pathLst>
                <a:path w="748" h="277" extrusionOk="0">
                  <a:moveTo>
                    <a:pt x="657" y="0"/>
                  </a:moveTo>
                  <a:cubicBezTo>
                    <a:pt x="630" y="0"/>
                    <a:pt x="604" y="14"/>
                    <a:pt x="588" y="37"/>
                  </a:cubicBezTo>
                  <a:cubicBezTo>
                    <a:pt x="588" y="38"/>
                    <a:pt x="531" y="115"/>
                    <a:pt x="345" y="115"/>
                  </a:cubicBezTo>
                  <a:cubicBezTo>
                    <a:pt x="282" y="115"/>
                    <a:pt x="204" y="106"/>
                    <a:pt x="109" y="83"/>
                  </a:cubicBezTo>
                  <a:cubicBezTo>
                    <a:pt x="102" y="81"/>
                    <a:pt x="96" y="80"/>
                    <a:pt x="89" y="80"/>
                  </a:cubicBezTo>
                  <a:cubicBezTo>
                    <a:pt x="52" y="80"/>
                    <a:pt x="20" y="104"/>
                    <a:pt x="11" y="141"/>
                  </a:cubicBezTo>
                  <a:cubicBezTo>
                    <a:pt x="1" y="184"/>
                    <a:pt x="28" y="228"/>
                    <a:pt x="71" y="239"/>
                  </a:cubicBezTo>
                  <a:cubicBezTo>
                    <a:pt x="180" y="266"/>
                    <a:pt x="272" y="277"/>
                    <a:pt x="350" y="277"/>
                  </a:cubicBezTo>
                  <a:cubicBezTo>
                    <a:pt x="624" y="277"/>
                    <a:pt x="715" y="140"/>
                    <a:pt x="726" y="120"/>
                  </a:cubicBezTo>
                  <a:cubicBezTo>
                    <a:pt x="748" y="83"/>
                    <a:pt x="735" y="36"/>
                    <a:pt x="699" y="13"/>
                  </a:cubicBezTo>
                  <a:cubicBezTo>
                    <a:pt x="686" y="4"/>
                    <a:pt x="671" y="0"/>
                    <a:pt x="657" y="0"/>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41" name="Google Shape;2223;p45"/>
            <p:cNvSpPr/>
            <p:nvPr/>
          </p:nvSpPr>
          <p:spPr>
            <a:xfrm>
              <a:off x="6494205" y="3356435"/>
              <a:ext cx="79413" cy="59551"/>
            </a:xfrm>
            <a:custGeom>
              <a:avLst/>
              <a:gdLst/>
              <a:ahLst/>
              <a:cxnLst/>
              <a:rect l="l" t="t" r="r" b="b"/>
              <a:pathLst>
                <a:path w="2243" h="1682" extrusionOk="0">
                  <a:moveTo>
                    <a:pt x="1218" y="1"/>
                  </a:moveTo>
                  <a:cubicBezTo>
                    <a:pt x="524" y="1"/>
                    <a:pt x="0" y="981"/>
                    <a:pt x="1006" y="1527"/>
                  </a:cubicBezTo>
                  <a:cubicBezTo>
                    <a:pt x="1204" y="1634"/>
                    <a:pt x="1388" y="1681"/>
                    <a:pt x="1549" y="1681"/>
                  </a:cubicBezTo>
                  <a:cubicBezTo>
                    <a:pt x="1835" y="1681"/>
                    <a:pt x="2049" y="1533"/>
                    <a:pt x="2140" y="1310"/>
                  </a:cubicBezTo>
                  <a:cubicBezTo>
                    <a:pt x="2243" y="1061"/>
                    <a:pt x="2191" y="716"/>
                    <a:pt x="1917" y="378"/>
                  </a:cubicBezTo>
                  <a:cubicBezTo>
                    <a:pt x="1698" y="109"/>
                    <a:pt x="1449" y="1"/>
                    <a:pt x="1218" y="1"/>
                  </a:cubicBezTo>
                  <a:close/>
                </a:path>
              </a:pathLst>
            </a:custGeom>
            <a:solidFill>
              <a:schemeClr val="accent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42" name="Google Shape;2224;p45"/>
            <p:cNvSpPr/>
            <p:nvPr/>
          </p:nvSpPr>
          <p:spPr>
            <a:xfrm>
              <a:off x="6491408" y="3423776"/>
              <a:ext cx="49390" cy="34095"/>
            </a:xfrm>
            <a:custGeom>
              <a:avLst/>
              <a:gdLst/>
              <a:ahLst/>
              <a:cxnLst/>
              <a:rect l="l" t="t" r="r" b="b"/>
              <a:pathLst>
                <a:path w="1395" h="963" extrusionOk="0">
                  <a:moveTo>
                    <a:pt x="844" y="1"/>
                  </a:moveTo>
                  <a:cubicBezTo>
                    <a:pt x="794" y="1"/>
                    <a:pt x="741" y="6"/>
                    <a:pt x="686" y="16"/>
                  </a:cubicBezTo>
                  <a:cubicBezTo>
                    <a:pt x="0" y="143"/>
                    <a:pt x="153" y="963"/>
                    <a:pt x="665" y="963"/>
                  </a:cubicBezTo>
                  <a:cubicBezTo>
                    <a:pt x="774" y="963"/>
                    <a:pt x="899" y="926"/>
                    <a:pt x="1035" y="837"/>
                  </a:cubicBezTo>
                  <a:cubicBezTo>
                    <a:pt x="1353" y="631"/>
                    <a:pt x="1395" y="346"/>
                    <a:pt x="1249" y="168"/>
                  </a:cubicBezTo>
                  <a:cubicBezTo>
                    <a:pt x="1168" y="68"/>
                    <a:pt x="1027" y="1"/>
                    <a:pt x="844" y="1"/>
                  </a:cubicBezTo>
                  <a:close/>
                </a:path>
              </a:pathLst>
            </a:custGeom>
            <a:solidFill>
              <a:schemeClr val="accent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43" name="Google Shape;2225;p45"/>
            <p:cNvSpPr/>
            <p:nvPr/>
          </p:nvSpPr>
          <p:spPr>
            <a:xfrm>
              <a:off x="6458941" y="3403064"/>
              <a:ext cx="32608" cy="22518"/>
            </a:xfrm>
            <a:custGeom>
              <a:avLst/>
              <a:gdLst/>
              <a:ahLst/>
              <a:cxnLst/>
              <a:rect l="l" t="t" r="r" b="b"/>
              <a:pathLst>
                <a:path w="921" h="636" extrusionOk="0">
                  <a:moveTo>
                    <a:pt x="556" y="0"/>
                  </a:moveTo>
                  <a:cubicBezTo>
                    <a:pt x="523" y="0"/>
                    <a:pt x="489" y="3"/>
                    <a:pt x="453" y="10"/>
                  </a:cubicBezTo>
                  <a:cubicBezTo>
                    <a:pt x="1" y="94"/>
                    <a:pt x="101" y="636"/>
                    <a:pt x="439" y="636"/>
                  </a:cubicBezTo>
                  <a:cubicBezTo>
                    <a:pt x="511" y="636"/>
                    <a:pt x="593" y="611"/>
                    <a:pt x="683" y="553"/>
                  </a:cubicBezTo>
                  <a:cubicBezTo>
                    <a:pt x="894" y="417"/>
                    <a:pt x="920" y="229"/>
                    <a:pt x="825" y="111"/>
                  </a:cubicBezTo>
                  <a:cubicBezTo>
                    <a:pt x="771" y="44"/>
                    <a:pt x="677" y="0"/>
                    <a:pt x="556" y="0"/>
                  </a:cubicBezTo>
                  <a:close/>
                </a:path>
              </a:pathLst>
            </a:custGeom>
            <a:solidFill>
              <a:schemeClr val="accent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44" name="Google Shape;2226;p45"/>
            <p:cNvSpPr/>
            <p:nvPr/>
          </p:nvSpPr>
          <p:spPr>
            <a:xfrm>
              <a:off x="6666948" y="3256344"/>
              <a:ext cx="74846" cy="47407"/>
            </a:xfrm>
            <a:custGeom>
              <a:avLst/>
              <a:gdLst/>
              <a:ahLst/>
              <a:cxnLst/>
              <a:rect l="l" t="t" r="r" b="b"/>
              <a:pathLst>
                <a:path w="2114" h="1339" extrusionOk="0">
                  <a:moveTo>
                    <a:pt x="1135" y="0"/>
                  </a:moveTo>
                  <a:cubicBezTo>
                    <a:pt x="1091" y="0"/>
                    <a:pt x="1047" y="2"/>
                    <a:pt x="1001" y="6"/>
                  </a:cubicBezTo>
                  <a:cubicBezTo>
                    <a:pt x="435" y="54"/>
                    <a:pt x="1" y="389"/>
                    <a:pt x="31" y="755"/>
                  </a:cubicBezTo>
                  <a:cubicBezTo>
                    <a:pt x="60" y="1092"/>
                    <a:pt x="472" y="1339"/>
                    <a:pt x="979" y="1339"/>
                  </a:cubicBezTo>
                  <a:cubicBezTo>
                    <a:pt x="1023" y="1339"/>
                    <a:pt x="1068" y="1337"/>
                    <a:pt x="1113" y="1333"/>
                  </a:cubicBezTo>
                  <a:cubicBezTo>
                    <a:pt x="1679" y="1285"/>
                    <a:pt x="2113" y="949"/>
                    <a:pt x="2082" y="583"/>
                  </a:cubicBezTo>
                  <a:cubicBezTo>
                    <a:pt x="2054" y="246"/>
                    <a:pt x="1642" y="0"/>
                    <a:pt x="1135" y="0"/>
                  </a:cubicBezTo>
                  <a:close/>
                </a:path>
              </a:pathLst>
            </a:custGeom>
            <a:solidFill>
              <a:schemeClr val="accent6"/>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45" name="Google Shape;2227;p45"/>
            <p:cNvSpPr/>
            <p:nvPr/>
          </p:nvSpPr>
          <p:spPr>
            <a:xfrm>
              <a:off x="6664611" y="3253476"/>
              <a:ext cx="80157" cy="53143"/>
            </a:xfrm>
            <a:custGeom>
              <a:avLst/>
              <a:gdLst/>
              <a:ahLst/>
              <a:cxnLst/>
              <a:rect l="l" t="t" r="r" b="b"/>
              <a:pathLst>
                <a:path w="2264" h="1501" extrusionOk="0">
                  <a:moveTo>
                    <a:pt x="1202" y="161"/>
                  </a:moveTo>
                  <a:cubicBezTo>
                    <a:pt x="1414" y="161"/>
                    <a:pt x="1612" y="207"/>
                    <a:pt x="1771" y="292"/>
                  </a:cubicBezTo>
                  <a:cubicBezTo>
                    <a:pt x="1950" y="387"/>
                    <a:pt x="2056" y="522"/>
                    <a:pt x="2068" y="671"/>
                  </a:cubicBezTo>
                  <a:cubicBezTo>
                    <a:pt x="2094" y="992"/>
                    <a:pt x="1693" y="1290"/>
                    <a:pt x="1172" y="1334"/>
                  </a:cubicBezTo>
                  <a:cubicBezTo>
                    <a:pt x="1129" y="1337"/>
                    <a:pt x="1087" y="1339"/>
                    <a:pt x="1045" y="1339"/>
                  </a:cubicBezTo>
                  <a:cubicBezTo>
                    <a:pt x="834" y="1339"/>
                    <a:pt x="634" y="1295"/>
                    <a:pt x="475" y="1209"/>
                  </a:cubicBezTo>
                  <a:cubicBezTo>
                    <a:pt x="296" y="1114"/>
                    <a:pt x="190" y="979"/>
                    <a:pt x="178" y="830"/>
                  </a:cubicBezTo>
                  <a:cubicBezTo>
                    <a:pt x="166" y="680"/>
                    <a:pt x="247" y="530"/>
                    <a:pt x="408" y="406"/>
                  </a:cubicBezTo>
                  <a:cubicBezTo>
                    <a:pt x="579" y="274"/>
                    <a:pt x="815" y="189"/>
                    <a:pt x="1074" y="167"/>
                  </a:cubicBezTo>
                  <a:cubicBezTo>
                    <a:pt x="1117" y="164"/>
                    <a:pt x="1160" y="161"/>
                    <a:pt x="1202" y="161"/>
                  </a:cubicBezTo>
                  <a:close/>
                  <a:moveTo>
                    <a:pt x="1203" y="0"/>
                  </a:moveTo>
                  <a:cubicBezTo>
                    <a:pt x="1155" y="0"/>
                    <a:pt x="1108" y="2"/>
                    <a:pt x="1060" y="7"/>
                  </a:cubicBezTo>
                  <a:cubicBezTo>
                    <a:pt x="772" y="31"/>
                    <a:pt x="504" y="128"/>
                    <a:pt x="309" y="279"/>
                  </a:cubicBezTo>
                  <a:cubicBezTo>
                    <a:pt x="104" y="437"/>
                    <a:pt x="0" y="638"/>
                    <a:pt x="17" y="843"/>
                  </a:cubicBezTo>
                  <a:cubicBezTo>
                    <a:pt x="34" y="1049"/>
                    <a:pt x="170" y="1229"/>
                    <a:pt x="399" y="1351"/>
                  </a:cubicBezTo>
                  <a:cubicBezTo>
                    <a:pt x="581" y="1449"/>
                    <a:pt x="807" y="1500"/>
                    <a:pt x="1044" y="1500"/>
                  </a:cubicBezTo>
                  <a:cubicBezTo>
                    <a:pt x="1092" y="1500"/>
                    <a:pt x="1138" y="1498"/>
                    <a:pt x="1186" y="1494"/>
                  </a:cubicBezTo>
                  <a:cubicBezTo>
                    <a:pt x="1795" y="1443"/>
                    <a:pt x="2263" y="1067"/>
                    <a:pt x="2228" y="657"/>
                  </a:cubicBezTo>
                  <a:cubicBezTo>
                    <a:pt x="2212" y="452"/>
                    <a:pt x="2076" y="272"/>
                    <a:pt x="1847" y="148"/>
                  </a:cubicBezTo>
                  <a:cubicBezTo>
                    <a:pt x="1664" y="51"/>
                    <a:pt x="1439" y="0"/>
                    <a:pt x="1203" y="0"/>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46" name="Google Shape;2228;p45"/>
            <p:cNvSpPr/>
            <p:nvPr/>
          </p:nvSpPr>
          <p:spPr>
            <a:xfrm>
              <a:off x="6347980" y="3440381"/>
              <a:ext cx="27333" cy="24500"/>
            </a:xfrm>
            <a:custGeom>
              <a:avLst/>
              <a:gdLst/>
              <a:ahLst/>
              <a:cxnLst/>
              <a:rect l="l" t="t" r="r" b="b"/>
              <a:pathLst>
                <a:path w="772" h="692" extrusionOk="0">
                  <a:moveTo>
                    <a:pt x="516" y="1"/>
                  </a:moveTo>
                  <a:cubicBezTo>
                    <a:pt x="426" y="1"/>
                    <a:pt x="307" y="65"/>
                    <a:pt x="178" y="227"/>
                  </a:cubicBezTo>
                  <a:cubicBezTo>
                    <a:pt x="5" y="446"/>
                    <a:pt x="0" y="619"/>
                    <a:pt x="98" y="674"/>
                  </a:cubicBezTo>
                  <a:cubicBezTo>
                    <a:pt x="119" y="686"/>
                    <a:pt x="144" y="692"/>
                    <a:pt x="173" y="692"/>
                  </a:cubicBezTo>
                  <a:cubicBezTo>
                    <a:pt x="242" y="692"/>
                    <a:pt x="333" y="657"/>
                    <a:pt x="439" y="579"/>
                  </a:cubicBezTo>
                  <a:cubicBezTo>
                    <a:pt x="771" y="334"/>
                    <a:pt x="720" y="1"/>
                    <a:pt x="516" y="1"/>
                  </a:cubicBezTo>
                  <a:close/>
                </a:path>
              </a:pathLst>
            </a:custGeom>
            <a:solidFill>
              <a:schemeClr val="accent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47" name="Google Shape;2229;p45"/>
            <p:cNvSpPr/>
            <p:nvPr/>
          </p:nvSpPr>
          <p:spPr>
            <a:xfrm>
              <a:off x="6312115" y="3481133"/>
              <a:ext cx="13843" cy="12392"/>
            </a:xfrm>
            <a:custGeom>
              <a:avLst/>
              <a:gdLst/>
              <a:ahLst/>
              <a:cxnLst/>
              <a:rect l="l" t="t" r="r" b="b"/>
              <a:pathLst>
                <a:path w="391" h="350" extrusionOk="0">
                  <a:moveTo>
                    <a:pt x="261" y="1"/>
                  </a:moveTo>
                  <a:cubicBezTo>
                    <a:pt x="215" y="1"/>
                    <a:pt x="155" y="33"/>
                    <a:pt x="90" y="115"/>
                  </a:cubicBezTo>
                  <a:cubicBezTo>
                    <a:pt x="2" y="226"/>
                    <a:pt x="0" y="314"/>
                    <a:pt x="49" y="341"/>
                  </a:cubicBezTo>
                  <a:cubicBezTo>
                    <a:pt x="59" y="347"/>
                    <a:pt x="72" y="350"/>
                    <a:pt x="87" y="350"/>
                  </a:cubicBezTo>
                  <a:cubicBezTo>
                    <a:pt x="122" y="350"/>
                    <a:pt x="168" y="333"/>
                    <a:pt x="222" y="293"/>
                  </a:cubicBezTo>
                  <a:cubicBezTo>
                    <a:pt x="391" y="169"/>
                    <a:pt x="364" y="1"/>
                    <a:pt x="261" y="1"/>
                  </a:cubicBezTo>
                  <a:close/>
                </a:path>
              </a:pathLst>
            </a:custGeom>
            <a:solidFill>
              <a:schemeClr val="accent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48" name="Google Shape;2230;p45"/>
            <p:cNvSpPr/>
            <p:nvPr/>
          </p:nvSpPr>
          <p:spPr>
            <a:xfrm>
              <a:off x="6348440" y="3476353"/>
              <a:ext cx="17632" cy="8816"/>
            </a:xfrm>
            <a:custGeom>
              <a:avLst/>
              <a:gdLst/>
              <a:ahLst/>
              <a:cxnLst/>
              <a:rect l="l" t="t" r="r" b="b"/>
              <a:pathLst>
                <a:path w="498" h="249" extrusionOk="0">
                  <a:moveTo>
                    <a:pt x="308" y="1"/>
                  </a:moveTo>
                  <a:cubicBezTo>
                    <a:pt x="274" y="1"/>
                    <a:pt x="231" y="8"/>
                    <a:pt x="182" y="26"/>
                  </a:cubicBezTo>
                  <a:cubicBezTo>
                    <a:pt x="49" y="72"/>
                    <a:pt x="0" y="146"/>
                    <a:pt x="27" y="196"/>
                  </a:cubicBezTo>
                  <a:cubicBezTo>
                    <a:pt x="43" y="226"/>
                    <a:pt x="90" y="248"/>
                    <a:pt x="166" y="248"/>
                  </a:cubicBezTo>
                  <a:cubicBezTo>
                    <a:pt x="176" y="248"/>
                    <a:pt x="187" y="248"/>
                    <a:pt x="198" y="247"/>
                  </a:cubicBezTo>
                  <a:cubicBezTo>
                    <a:pt x="452" y="228"/>
                    <a:pt x="498" y="1"/>
                    <a:pt x="308" y="1"/>
                  </a:cubicBezTo>
                  <a:close/>
                </a:path>
              </a:pathLst>
            </a:custGeom>
            <a:solidFill>
              <a:schemeClr val="accent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49" name="Google Shape;2231;p45"/>
            <p:cNvSpPr/>
            <p:nvPr/>
          </p:nvSpPr>
          <p:spPr>
            <a:xfrm>
              <a:off x="5592995" y="3458615"/>
              <a:ext cx="468656" cy="303952"/>
            </a:xfrm>
            <a:custGeom>
              <a:avLst/>
              <a:gdLst/>
              <a:ahLst/>
              <a:cxnLst/>
              <a:rect l="l" t="t" r="r" b="b"/>
              <a:pathLst>
                <a:path w="13237" h="8585" extrusionOk="0">
                  <a:moveTo>
                    <a:pt x="11528" y="1"/>
                  </a:moveTo>
                  <a:cubicBezTo>
                    <a:pt x="11422" y="1"/>
                    <a:pt x="11329" y="7"/>
                    <a:pt x="11257" y="21"/>
                  </a:cubicBezTo>
                  <a:lnTo>
                    <a:pt x="1477" y="2226"/>
                  </a:lnTo>
                  <a:cubicBezTo>
                    <a:pt x="815" y="2351"/>
                    <a:pt x="297" y="2873"/>
                    <a:pt x="190" y="3538"/>
                  </a:cubicBezTo>
                  <a:cubicBezTo>
                    <a:pt x="1" y="4716"/>
                    <a:pt x="146" y="6612"/>
                    <a:pt x="2317" y="8268"/>
                  </a:cubicBezTo>
                  <a:cubicBezTo>
                    <a:pt x="2593" y="8479"/>
                    <a:pt x="2927" y="8585"/>
                    <a:pt x="3262" y="8585"/>
                  </a:cubicBezTo>
                  <a:cubicBezTo>
                    <a:pt x="3540" y="8585"/>
                    <a:pt x="3820" y="8512"/>
                    <a:pt x="4071" y="8368"/>
                  </a:cubicBezTo>
                  <a:lnTo>
                    <a:pt x="12021" y="2672"/>
                  </a:lnTo>
                  <a:cubicBezTo>
                    <a:pt x="12288" y="2519"/>
                    <a:pt x="12446" y="2229"/>
                    <a:pt x="12431" y="1920"/>
                  </a:cubicBezTo>
                  <a:lnTo>
                    <a:pt x="13236" y="648"/>
                  </a:lnTo>
                  <a:cubicBezTo>
                    <a:pt x="13214" y="226"/>
                    <a:pt x="12144" y="1"/>
                    <a:pt x="11528" y="1"/>
                  </a:cubicBezTo>
                  <a:close/>
                </a:path>
              </a:pathLst>
            </a:custGeom>
            <a:solidFill>
              <a:schemeClr val="accent2"/>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50" name="Google Shape;2232;p45"/>
            <p:cNvSpPr/>
            <p:nvPr/>
          </p:nvSpPr>
          <p:spPr>
            <a:xfrm>
              <a:off x="5592995" y="3508643"/>
              <a:ext cx="440686" cy="253925"/>
            </a:xfrm>
            <a:custGeom>
              <a:avLst/>
              <a:gdLst/>
              <a:ahLst/>
              <a:cxnLst/>
              <a:rect l="l" t="t" r="r" b="b"/>
              <a:pathLst>
                <a:path w="12447" h="7172" extrusionOk="0">
                  <a:moveTo>
                    <a:pt x="12404" y="0"/>
                  </a:moveTo>
                  <a:lnTo>
                    <a:pt x="5164" y="5299"/>
                  </a:lnTo>
                  <a:cubicBezTo>
                    <a:pt x="4914" y="5442"/>
                    <a:pt x="4635" y="5514"/>
                    <a:pt x="4357" y="5514"/>
                  </a:cubicBezTo>
                  <a:cubicBezTo>
                    <a:pt x="4021" y="5514"/>
                    <a:pt x="3688" y="5409"/>
                    <a:pt x="3411" y="5198"/>
                  </a:cubicBezTo>
                  <a:cubicBezTo>
                    <a:pt x="1477" y="3721"/>
                    <a:pt x="1152" y="2056"/>
                    <a:pt x="1238" y="877"/>
                  </a:cubicBezTo>
                  <a:lnTo>
                    <a:pt x="1238" y="877"/>
                  </a:lnTo>
                  <a:cubicBezTo>
                    <a:pt x="693" y="1070"/>
                    <a:pt x="284" y="1543"/>
                    <a:pt x="190" y="2125"/>
                  </a:cubicBezTo>
                  <a:cubicBezTo>
                    <a:pt x="1" y="3303"/>
                    <a:pt x="146" y="5199"/>
                    <a:pt x="2317" y="6855"/>
                  </a:cubicBezTo>
                  <a:cubicBezTo>
                    <a:pt x="2593" y="7066"/>
                    <a:pt x="2927" y="7172"/>
                    <a:pt x="3262" y="7172"/>
                  </a:cubicBezTo>
                  <a:cubicBezTo>
                    <a:pt x="3540" y="7172"/>
                    <a:pt x="3820" y="7099"/>
                    <a:pt x="4071" y="6955"/>
                  </a:cubicBezTo>
                  <a:lnTo>
                    <a:pt x="12021" y="1259"/>
                  </a:lnTo>
                  <a:cubicBezTo>
                    <a:pt x="12288" y="1106"/>
                    <a:pt x="12446" y="816"/>
                    <a:pt x="12431" y="507"/>
                  </a:cubicBezTo>
                  <a:lnTo>
                    <a:pt x="12404" y="0"/>
                  </a:lnTo>
                  <a:close/>
                </a:path>
              </a:pathLst>
            </a:custGeom>
            <a:solidFill>
              <a:srgbClr val="354622">
                <a:alpha val="27910"/>
              </a:srgbClr>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51" name="Google Shape;2233;p45"/>
            <p:cNvSpPr/>
            <p:nvPr/>
          </p:nvSpPr>
          <p:spPr>
            <a:xfrm>
              <a:off x="5594765" y="3465980"/>
              <a:ext cx="470143" cy="310325"/>
            </a:xfrm>
            <a:custGeom>
              <a:avLst/>
              <a:gdLst/>
              <a:ahLst/>
              <a:cxnLst/>
              <a:rect l="l" t="t" r="r" b="b"/>
              <a:pathLst>
                <a:path w="13279" h="8765" extrusionOk="0">
                  <a:moveTo>
                    <a:pt x="11994" y="0"/>
                  </a:moveTo>
                  <a:cubicBezTo>
                    <a:pt x="11650" y="0"/>
                    <a:pt x="11367" y="38"/>
                    <a:pt x="11338" y="42"/>
                  </a:cubicBezTo>
                  <a:lnTo>
                    <a:pt x="1559" y="2246"/>
                  </a:lnTo>
                  <a:cubicBezTo>
                    <a:pt x="863" y="2378"/>
                    <a:pt x="319" y="2933"/>
                    <a:pt x="208" y="3625"/>
                  </a:cubicBezTo>
                  <a:cubicBezTo>
                    <a:pt x="1" y="4909"/>
                    <a:pt x="208" y="6785"/>
                    <a:pt x="2365" y="8431"/>
                  </a:cubicBezTo>
                  <a:cubicBezTo>
                    <a:pt x="2654" y="8652"/>
                    <a:pt x="3002" y="8764"/>
                    <a:pt x="3355" y="8764"/>
                  </a:cubicBezTo>
                  <a:cubicBezTo>
                    <a:pt x="3649" y="8764"/>
                    <a:pt x="3945" y="8688"/>
                    <a:pt x="4216" y="8533"/>
                  </a:cubicBezTo>
                  <a:lnTo>
                    <a:pt x="12396" y="2389"/>
                  </a:lnTo>
                  <a:cubicBezTo>
                    <a:pt x="12432" y="2363"/>
                    <a:pt x="12439" y="2313"/>
                    <a:pt x="12413" y="2277"/>
                  </a:cubicBezTo>
                  <a:cubicBezTo>
                    <a:pt x="12397" y="2256"/>
                    <a:pt x="12372" y="2244"/>
                    <a:pt x="12348" y="2244"/>
                  </a:cubicBezTo>
                  <a:cubicBezTo>
                    <a:pt x="12331" y="2244"/>
                    <a:pt x="12314" y="2249"/>
                    <a:pt x="12300" y="2260"/>
                  </a:cubicBezTo>
                  <a:lnTo>
                    <a:pt x="4127" y="8398"/>
                  </a:lnTo>
                  <a:cubicBezTo>
                    <a:pt x="3886" y="8536"/>
                    <a:pt x="3621" y="8605"/>
                    <a:pt x="3359" y="8605"/>
                  </a:cubicBezTo>
                  <a:cubicBezTo>
                    <a:pt x="3040" y="8605"/>
                    <a:pt x="2725" y="8503"/>
                    <a:pt x="2463" y="8303"/>
                  </a:cubicBezTo>
                  <a:cubicBezTo>
                    <a:pt x="369" y="6706"/>
                    <a:pt x="167" y="4892"/>
                    <a:pt x="367" y="3652"/>
                  </a:cubicBezTo>
                  <a:cubicBezTo>
                    <a:pt x="468" y="3025"/>
                    <a:pt x="959" y="2524"/>
                    <a:pt x="1592" y="2403"/>
                  </a:cubicBezTo>
                  <a:lnTo>
                    <a:pt x="11366" y="200"/>
                  </a:lnTo>
                  <a:cubicBezTo>
                    <a:pt x="11509" y="181"/>
                    <a:pt x="11740" y="161"/>
                    <a:pt x="11989" y="161"/>
                  </a:cubicBezTo>
                  <a:cubicBezTo>
                    <a:pt x="12446" y="161"/>
                    <a:pt x="12964" y="227"/>
                    <a:pt x="13116" y="482"/>
                  </a:cubicBezTo>
                  <a:cubicBezTo>
                    <a:pt x="13132" y="506"/>
                    <a:pt x="13159" y="520"/>
                    <a:pt x="13186" y="520"/>
                  </a:cubicBezTo>
                  <a:cubicBezTo>
                    <a:pt x="13200" y="520"/>
                    <a:pt x="13214" y="516"/>
                    <a:pt x="13227" y="508"/>
                  </a:cubicBezTo>
                  <a:cubicBezTo>
                    <a:pt x="13265" y="486"/>
                    <a:pt x="13278" y="436"/>
                    <a:pt x="13255" y="398"/>
                  </a:cubicBezTo>
                  <a:cubicBezTo>
                    <a:pt x="13059" y="71"/>
                    <a:pt x="12469" y="0"/>
                    <a:pt x="11994" y="0"/>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52" name="Google Shape;2234;p45"/>
            <p:cNvSpPr/>
            <p:nvPr/>
          </p:nvSpPr>
          <p:spPr>
            <a:xfrm>
              <a:off x="5774589" y="3541535"/>
              <a:ext cx="62030" cy="65464"/>
            </a:xfrm>
            <a:custGeom>
              <a:avLst/>
              <a:gdLst/>
              <a:ahLst/>
              <a:cxnLst/>
              <a:rect l="l" t="t" r="r" b="b"/>
              <a:pathLst>
                <a:path w="1752" h="1849" extrusionOk="0">
                  <a:moveTo>
                    <a:pt x="858" y="1"/>
                  </a:moveTo>
                  <a:cubicBezTo>
                    <a:pt x="434" y="1"/>
                    <a:pt x="0" y="334"/>
                    <a:pt x="83" y="1001"/>
                  </a:cubicBezTo>
                  <a:cubicBezTo>
                    <a:pt x="136" y="1434"/>
                    <a:pt x="349" y="1708"/>
                    <a:pt x="601" y="1807"/>
                  </a:cubicBezTo>
                  <a:cubicBezTo>
                    <a:pt x="670" y="1835"/>
                    <a:pt x="743" y="1849"/>
                    <a:pt x="816" y="1849"/>
                  </a:cubicBezTo>
                  <a:cubicBezTo>
                    <a:pt x="1110" y="1849"/>
                    <a:pt x="1410" y="1621"/>
                    <a:pt x="1543" y="1139"/>
                  </a:cubicBezTo>
                  <a:cubicBezTo>
                    <a:pt x="1751" y="380"/>
                    <a:pt x="1310" y="1"/>
                    <a:pt x="858" y="1"/>
                  </a:cubicBezTo>
                  <a:close/>
                </a:path>
              </a:pathLst>
            </a:custGeom>
            <a:solidFill>
              <a:schemeClr val="accent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53" name="Google Shape;2235;p45"/>
            <p:cNvSpPr/>
            <p:nvPr/>
          </p:nvSpPr>
          <p:spPr>
            <a:xfrm>
              <a:off x="5838284" y="3576799"/>
              <a:ext cx="49390" cy="34378"/>
            </a:xfrm>
            <a:custGeom>
              <a:avLst/>
              <a:gdLst/>
              <a:ahLst/>
              <a:cxnLst/>
              <a:rect l="l" t="t" r="r" b="b"/>
              <a:pathLst>
                <a:path w="1395" h="971" extrusionOk="0">
                  <a:moveTo>
                    <a:pt x="653" y="1"/>
                  </a:moveTo>
                  <a:cubicBezTo>
                    <a:pt x="545" y="1"/>
                    <a:pt x="425" y="38"/>
                    <a:pt x="302" y="126"/>
                  </a:cubicBezTo>
                  <a:cubicBezTo>
                    <a:pt x="86" y="281"/>
                    <a:pt x="1" y="475"/>
                    <a:pt x="22" y="638"/>
                  </a:cubicBezTo>
                  <a:cubicBezTo>
                    <a:pt x="45" y="825"/>
                    <a:pt x="204" y="971"/>
                    <a:pt x="463" y="971"/>
                  </a:cubicBezTo>
                  <a:cubicBezTo>
                    <a:pt x="521" y="971"/>
                    <a:pt x="584" y="963"/>
                    <a:pt x="652" y="947"/>
                  </a:cubicBezTo>
                  <a:cubicBezTo>
                    <a:pt x="1395" y="773"/>
                    <a:pt x="1145" y="1"/>
                    <a:pt x="653" y="1"/>
                  </a:cubicBezTo>
                  <a:close/>
                </a:path>
              </a:pathLst>
            </a:custGeom>
            <a:solidFill>
              <a:schemeClr val="accent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54" name="Google Shape;2236;p45"/>
            <p:cNvSpPr/>
            <p:nvPr/>
          </p:nvSpPr>
          <p:spPr>
            <a:xfrm>
              <a:off x="5855066" y="3534489"/>
              <a:ext cx="32608" cy="22695"/>
            </a:xfrm>
            <a:custGeom>
              <a:avLst/>
              <a:gdLst/>
              <a:ahLst/>
              <a:cxnLst/>
              <a:rect l="l" t="t" r="r" b="b"/>
              <a:pathLst>
                <a:path w="921" h="641" extrusionOk="0">
                  <a:moveTo>
                    <a:pt x="431" y="0"/>
                  </a:moveTo>
                  <a:cubicBezTo>
                    <a:pt x="360" y="0"/>
                    <a:pt x="281" y="25"/>
                    <a:pt x="199" y="83"/>
                  </a:cubicBezTo>
                  <a:cubicBezTo>
                    <a:pt x="56" y="186"/>
                    <a:pt x="0" y="314"/>
                    <a:pt x="14" y="421"/>
                  </a:cubicBezTo>
                  <a:cubicBezTo>
                    <a:pt x="30" y="544"/>
                    <a:pt x="135" y="641"/>
                    <a:pt x="306" y="641"/>
                  </a:cubicBezTo>
                  <a:cubicBezTo>
                    <a:pt x="344" y="641"/>
                    <a:pt x="386" y="636"/>
                    <a:pt x="431" y="625"/>
                  </a:cubicBezTo>
                  <a:cubicBezTo>
                    <a:pt x="920" y="510"/>
                    <a:pt x="756" y="0"/>
                    <a:pt x="431" y="0"/>
                  </a:cubicBezTo>
                  <a:close/>
                </a:path>
              </a:pathLst>
            </a:custGeom>
            <a:solidFill>
              <a:schemeClr val="accent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55" name="Google Shape;2237;p45"/>
            <p:cNvSpPr/>
            <p:nvPr/>
          </p:nvSpPr>
          <p:spPr>
            <a:xfrm>
              <a:off x="5568671" y="3530099"/>
              <a:ext cx="75023" cy="56436"/>
            </a:xfrm>
            <a:custGeom>
              <a:avLst/>
              <a:gdLst/>
              <a:ahLst/>
              <a:cxnLst/>
              <a:rect l="l" t="t" r="r" b="b"/>
              <a:pathLst>
                <a:path w="2119" h="1594" extrusionOk="0">
                  <a:moveTo>
                    <a:pt x="1417" y="0"/>
                  </a:moveTo>
                  <a:cubicBezTo>
                    <a:pt x="1192" y="0"/>
                    <a:pt x="930" y="82"/>
                    <a:pt x="689" y="245"/>
                  </a:cubicBezTo>
                  <a:cubicBezTo>
                    <a:pt x="216" y="561"/>
                    <a:pt x="0" y="1066"/>
                    <a:pt x="206" y="1371"/>
                  </a:cubicBezTo>
                  <a:cubicBezTo>
                    <a:pt x="306" y="1520"/>
                    <a:pt x="487" y="1594"/>
                    <a:pt x="702" y="1594"/>
                  </a:cubicBezTo>
                  <a:cubicBezTo>
                    <a:pt x="927" y="1594"/>
                    <a:pt x="1189" y="1512"/>
                    <a:pt x="1431" y="1350"/>
                  </a:cubicBezTo>
                  <a:cubicBezTo>
                    <a:pt x="1903" y="1032"/>
                    <a:pt x="2118" y="528"/>
                    <a:pt x="1914" y="224"/>
                  </a:cubicBezTo>
                  <a:cubicBezTo>
                    <a:pt x="1814" y="74"/>
                    <a:pt x="1632" y="0"/>
                    <a:pt x="1417" y="0"/>
                  </a:cubicBezTo>
                  <a:close/>
                </a:path>
              </a:pathLst>
            </a:custGeom>
            <a:solidFill>
              <a:schemeClr val="accent6"/>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56" name="Google Shape;2238;p45"/>
            <p:cNvSpPr/>
            <p:nvPr/>
          </p:nvSpPr>
          <p:spPr>
            <a:xfrm>
              <a:off x="5565449" y="3527231"/>
              <a:ext cx="77679" cy="62242"/>
            </a:xfrm>
            <a:custGeom>
              <a:avLst/>
              <a:gdLst/>
              <a:ahLst/>
              <a:cxnLst/>
              <a:rect l="l" t="t" r="r" b="b"/>
              <a:pathLst>
                <a:path w="2194" h="1758" extrusionOk="0">
                  <a:moveTo>
                    <a:pt x="1509" y="162"/>
                  </a:moveTo>
                  <a:cubicBezTo>
                    <a:pt x="1704" y="162"/>
                    <a:pt x="1856" y="228"/>
                    <a:pt x="1937" y="349"/>
                  </a:cubicBezTo>
                  <a:cubicBezTo>
                    <a:pt x="2021" y="473"/>
                    <a:pt x="2023" y="644"/>
                    <a:pt x="1943" y="832"/>
                  </a:cubicBezTo>
                  <a:cubicBezTo>
                    <a:pt x="1858" y="1029"/>
                    <a:pt x="1693" y="1219"/>
                    <a:pt x="1476" y="1363"/>
                  </a:cubicBezTo>
                  <a:cubicBezTo>
                    <a:pt x="1247" y="1517"/>
                    <a:pt x="1000" y="1595"/>
                    <a:pt x="791" y="1595"/>
                  </a:cubicBezTo>
                  <a:cubicBezTo>
                    <a:pt x="604" y="1595"/>
                    <a:pt x="448" y="1533"/>
                    <a:pt x="363" y="1407"/>
                  </a:cubicBezTo>
                  <a:cubicBezTo>
                    <a:pt x="183" y="1139"/>
                    <a:pt x="390" y="684"/>
                    <a:pt x="824" y="392"/>
                  </a:cubicBezTo>
                  <a:cubicBezTo>
                    <a:pt x="1039" y="248"/>
                    <a:pt x="1278" y="166"/>
                    <a:pt x="1493" y="162"/>
                  </a:cubicBezTo>
                  <a:close/>
                  <a:moveTo>
                    <a:pt x="1490" y="1"/>
                  </a:moveTo>
                  <a:cubicBezTo>
                    <a:pt x="1244" y="4"/>
                    <a:pt x="975" y="96"/>
                    <a:pt x="734" y="258"/>
                  </a:cubicBezTo>
                  <a:cubicBezTo>
                    <a:pt x="226" y="600"/>
                    <a:pt x="0" y="1155"/>
                    <a:pt x="229" y="1497"/>
                  </a:cubicBezTo>
                  <a:cubicBezTo>
                    <a:pt x="346" y="1670"/>
                    <a:pt x="552" y="1758"/>
                    <a:pt x="792" y="1758"/>
                  </a:cubicBezTo>
                  <a:cubicBezTo>
                    <a:pt x="1033" y="1758"/>
                    <a:pt x="1309" y="1670"/>
                    <a:pt x="1567" y="1497"/>
                  </a:cubicBezTo>
                  <a:cubicBezTo>
                    <a:pt x="1808" y="1335"/>
                    <a:pt x="1994" y="1121"/>
                    <a:pt x="2091" y="894"/>
                  </a:cubicBezTo>
                  <a:cubicBezTo>
                    <a:pt x="2193" y="656"/>
                    <a:pt x="2186" y="430"/>
                    <a:pt x="2071" y="259"/>
                  </a:cubicBezTo>
                  <a:cubicBezTo>
                    <a:pt x="1959" y="92"/>
                    <a:pt x="1760" y="1"/>
                    <a:pt x="1509" y="1"/>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57" name="Google Shape;2239;p45"/>
            <p:cNvSpPr/>
            <p:nvPr/>
          </p:nvSpPr>
          <p:spPr>
            <a:xfrm>
              <a:off x="5580815" y="3569789"/>
              <a:ext cx="75023" cy="56471"/>
            </a:xfrm>
            <a:custGeom>
              <a:avLst/>
              <a:gdLst/>
              <a:ahLst/>
              <a:cxnLst/>
              <a:rect l="l" t="t" r="r" b="b"/>
              <a:pathLst>
                <a:path w="2119" h="1595" extrusionOk="0">
                  <a:moveTo>
                    <a:pt x="1417" y="0"/>
                  </a:moveTo>
                  <a:cubicBezTo>
                    <a:pt x="1192" y="0"/>
                    <a:pt x="930" y="82"/>
                    <a:pt x="688" y="245"/>
                  </a:cubicBezTo>
                  <a:cubicBezTo>
                    <a:pt x="217" y="561"/>
                    <a:pt x="0" y="1066"/>
                    <a:pt x="205" y="1371"/>
                  </a:cubicBezTo>
                  <a:cubicBezTo>
                    <a:pt x="305" y="1520"/>
                    <a:pt x="487" y="1594"/>
                    <a:pt x="701" y="1594"/>
                  </a:cubicBezTo>
                  <a:cubicBezTo>
                    <a:pt x="927" y="1594"/>
                    <a:pt x="1189" y="1512"/>
                    <a:pt x="1431" y="1350"/>
                  </a:cubicBezTo>
                  <a:cubicBezTo>
                    <a:pt x="1902" y="1032"/>
                    <a:pt x="2118" y="529"/>
                    <a:pt x="1914" y="224"/>
                  </a:cubicBezTo>
                  <a:cubicBezTo>
                    <a:pt x="1814" y="75"/>
                    <a:pt x="1632" y="0"/>
                    <a:pt x="1417" y="0"/>
                  </a:cubicBezTo>
                  <a:close/>
                </a:path>
              </a:pathLst>
            </a:custGeom>
            <a:solidFill>
              <a:schemeClr val="accent6"/>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58" name="Google Shape;2240;p45"/>
            <p:cNvSpPr/>
            <p:nvPr/>
          </p:nvSpPr>
          <p:spPr>
            <a:xfrm>
              <a:off x="5577593" y="3566992"/>
              <a:ext cx="81502" cy="62100"/>
            </a:xfrm>
            <a:custGeom>
              <a:avLst/>
              <a:gdLst/>
              <a:ahLst/>
              <a:cxnLst/>
              <a:rect l="l" t="t" r="r" b="b"/>
              <a:pathLst>
                <a:path w="2302" h="1754" extrusionOk="0">
                  <a:moveTo>
                    <a:pt x="1509" y="159"/>
                  </a:moveTo>
                  <a:cubicBezTo>
                    <a:pt x="1696" y="159"/>
                    <a:pt x="1852" y="222"/>
                    <a:pt x="1937" y="347"/>
                  </a:cubicBezTo>
                  <a:cubicBezTo>
                    <a:pt x="2118" y="615"/>
                    <a:pt x="1911" y="1071"/>
                    <a:pt x="1477" y="1362"/>
                  </a:cubicBezTo>
                  <a:cubicBezTo>
                    <a:pt x="1261" y="1507"/>
                    <a:pt x="1024" y="1588"/>
                    <a:pt x="808" y="1592"/>
                  </a:cubicBezTo>
                  <a:cubicBezTo>
                    <a:pt x="796" y="1592"/>
                    <a:pt x="785" y="1593"/>
                    <a:pt x="773" y="1593"/>
                  </a:cubicBezTo>
                  <a:cubicBezTo>
                    <a:pt x="587" y="1593"/>
                    <a:pt x="442" y="1522"/>
                    <a:pt x="363" y="1405"/>
                  </a:cubicBezTo>
                  <a:cubicBezTo>
                    <a:pt x="183" y="1137"/>
                    <a:pt x="390" y="682"/>
                    <a:pt x="824" y="390"/>
                  </a:cubicBezTo>
                  <a:cubicBezTo>
                    <a:pt x="1053" y="237"/>
                    <a:pt x="1301" y="159"/>
                    <a:pt x="1509" y="159"/>
                  </a:cubicBezTo>
                  <a:close/>
                  <a:moveTo>
                    <a:pt x="1506" y="1"/>
                  </a:moveTo>
                  <a:cubicBezTo>
                    <a:pt x="1264" y="1"/>
                    <a:pt x="988" y="86"/>
                    <a:pt x="734" y="256"/>
                  </a:cubicBezTo>
                  <a:cubicBezTo>
                    <a:pt x="226" y="598"/>
                    <a:pt x="0" y="1153"/>
                    <a:pt x="230" y="1495"/>
                  </a:cubicBezTo>
                  <a:cubicBezTo>
                    <a:pt x="341" y="1662"/>
                    <a:pt x="541" y="1754"/>
                    <a:pt x="793" y="1754"/>
                  </a:cubicBezTo>
                  <a:lnTo>
                    <a:pt x="810" y="1754"/>
                  </a:lnTo>
                  <a:cubicBezTo>
                    <a:pt x="1057" y="1749"/>
                    <a:pt x="1327" y="1658"/>
                    <a:pt x="1567" y="1495"/>
                  </a:cubicBezTo>
                  <a:cubicBezTo>
                    <a:pt x="2075" y="1154"/>
                    <a:pt x="2301" y="600"/>
                    <a:pt x="2071" y="258"/>
                  </a:cubicBezTo>
                  <a:cubicBezTo>
                    <a:pt x="1956" y="86"/>
                    <a:pt x="1749" y="1"/>
                    <a:pt x="1506" y="1"/>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59" name="Google Shape;2241;p45"/>
            <p:cNvSpPr/>
            <p:nvPr/>
          </p:nvSpPr>
          <p:spPr>
            <a:xfrm>
              <a:off x="5592676" y="3609053"/>
              <a:ext cx="75023" cy="56436"/>
            </a:xfrm>
            <a:custGeom>
              <a:avLst/>
              <a:gdLst/>
              <a:ahLst/>
              <a:cxnLst/>
              <a:rect l="l" t="t" r="r" b="b"/>
              <a:pathLst>
                <a:path w="2119" h="1594" extrusionOk="0">
                  <a:moveTo>
                    <a:pt x="1416" y="0"/>
                  </a:moveTo>
                  <a:cubicBezTo>
                    <a:pt x="1191" y="0"/>
                    <a:pt x="929" y="82"/>
                    <a:pt x="688" y="245"/>
                  </a:cubicBezTo>
                  <a:cubicBezTo>
                    <a:pt x="215" y="561"/>
                    <a:pt x="0" y="1066"/>
                    <a:pt x="205" y="1371"/>
                  </a:cubicBezTo>
                  <a:cubicBezTo>
                    <a:pt x="305" y="1520"/>
                    <a:pt x="486" y="1594"/>
                    <a:pt x="701" y="1594"/>
                  </a:cubicBezTo>
                  <a:cubicBezTo>
                    <a:pt x="926" y="1594"/>
                    <a:pt x="1188" y="1512"/>
                    <a:pt x="1430" y="1350"/>
                  </a:cubicBezTo>
                  <a:cubicBezTo>
                    <a:pt x="1902" y="1033"/>
                    <a:pt x="2119" y="528"/>
                    <a:pt x="1913" y="224"/>
                  </a:cubicBezTo>
                  <a:cubicBezTo>
                    <a:pt x="1813" y="74"/>
                    <a:pt x="1631" y="0"/>
                    <a:pt x="1416" y="0"/>
                  </a:cubicBezTo>
                  <a:close/>
                </a:path>
              </a:pathLst>
            </a:custGeom>
            <a:solidFill>
              <a:schemeClr val="accent6"/>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60" name="Google Shape;2242;p45"/>
            <p:cNvSpPr/>
            <p:nvPr/>
          </p:nvSpPr>
          <p:spPr>
            <a:xfrm>
              <a:off x="5593207" y="3606185"/>
              <a:ext cx="77714" cy="62065"/>
            </a:xfrm>
            <a:custGeom>
              <a:avLst/>
              <a:gdLst/>
              <a:ahLst/>
              <a:cxnLst/>
              <a:rect l="l" t="t" r="r" b="b"/>
              <a:pathLst>
                <a:path w="2195" h="1753" extrusionOk="0">
                  <a:moveTo>
                    <a:pt x="1402" y="161"/>
                  </a:moveTo>
                  <a:cubicBezTo>
                    <a:pt x="1597" y="161"/>
                    <a:pt x="1750" y="228"/>
                    <a:pt x="1831" y="349"/>
                  </a:cubicBezTo>
                  <a:cubicBezTo>
                    <a:pt x="2010" y="616"/>
                    <a:pt x="1805" y="1072"/>
                    <a:pt x="1371" y="1364"/>
                  </a:cubicBezTo>
                  <a:cubicBezTo>
                    <a:pt x="1142" y="1518"/>
                    <a:pt x="894" y="1596"/>
                    <a:pt x="685" y="1596"/>
                  </a:cubicBezTo>
                  <a:cubicBezTo>
                    <a:pt x="498" y="1596"/>
                    <a:pt x="342" y="1534"/>
                    <a:pt x="257" y="1407"/>
                  </a:cubicBezTo>
                  <a:cubicBezTo>
                    <a:pt x="174" y="1283"/>
                    <a:pt x="171" y="1112"/>
                    <a:pt x="252" y="925"/>
                  </a:cubicBezTo>
                  <a:cubicBezTo>
                    <a:pt x="337" y="726"/>
                    <a:pt x="502" y="537"/>
                    <a:pt x="718" y="392"/>
                  </a:cubicBezTo>
                  <a:cubicBezTo>
                    <a:pt x="933" y="248"/>
                    <a:pt x="1171" y="166"/>
                    <a:pt x="1387" y="161"/>
                  </a:cubicBezTo>
                  <a:close/>
                  <a:moveTo>
                    <a:pt x="1383" y="1"/>
                  </a:moveTo>
                  <a:cubicBezTo>
                    <a:pt x="1137" y="4"/>
                    <a:pt x="868" y="96"/>
                    <a:pt x="627" y="258"/>
                  </a:cubicBezTo>
                  <a:cubicBezTo>
                    <a:pt x="387" y="421"/>
                    <a:pt x="200" y="634"/>
                    <a:pt x="104" y="861"/>
                  </a:cubicBezTo>
                  <a:cubicBezTo>
                    <a:pt x="0" y="1100"/>
                    <a:pt x="8" y="1326"/>
                    <a:pt x="122" y="1497"/>
                  </a:cubicBezTo>
                  <a:cubicBezTo>
                    <a:pt x="238" y="1668"/>
                    <a:pt x="446" y="1753"/>
                    <a:pt x="688" y="1753"/>
                  </a:cubicBezTo>
                  <a:cubicBezTo>
                    <a:pt x="930" y="1753"/>
                    <a:pt x="1207" y="1668"/>
                    <a:pt x="1460" y="1498"/>
                  </a:cubicBezTo>
                  <a:cubicBezTo>
                    <a:pt x="1969" y="1156"/>
                    <a:pt x="2194" y="601"/>
                    <a:pt x="1965" y="259"/>
                  </a:cubicBezTo>
                  <a:cubicBezTo>
                    <a:pt x="1850" y="88"/>
                    <a:pt x="1636" y="3"/>
                    <a:pt x="1383" y="1"/>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61" name="Google Shape;2243;p45"/>
            <p:cNvSpPr/>
            <p:nvPr/>
          </p:nvSpPr>
          <p:spPr>
            <a:xfrm>
              <a:off x="5601669" y="3651363"/>
              <a:ext cx="60649" cy="45637"/>
            </a:xfrm>
            <a:custGeom>
              <a:avLst/>
              <a:gdLst/>
              <a:ahLst/>
              <a:cxnLst/>
              <a:rect l="l" t="t" r="r" b="b"/>
              <a:pathLst>
                <a:path w="1713" h="1289" extrusionOk="0">
                  <a:moveTo>
                    <a:pt x="1145" y="1"/>
                  </a:moveTo>
                  <a:cubicBezTo>
                    <a:pt x="963" y="1"/>
                    <a:pt x="752" y="67"/>
                    <a:pt x="557" y="198"/>
                  </a:cubicBezTo>
                  <a:cubicBezTo>
                    <a:pt x="175" y="455"/>
                    <a:pt x="1" y="862"/>
                    <a:pt x="167" y="1108"/>
                  </a:cubicBezTo>
                  <a:cubicBezTo>
                    <a:pt x="248" y="1229"/>
                    <a:pt x="394" y="1288"/>
                    <a:pt x="567" y="1288"/>
                  </a:cubicBezTo>
                  <a:cubicBezTo>
                    <a:pt x="750" y="1288"/>
                    <a:pt x="961" y="1222"/>
                    <a:pt x="1156" y="1091"/>
                  </a:cubicBezTo>
                  <a:cubicBezTo>
                    <a:pt x="1538" y="835"/>
                    <a:pt x="1712" y="428"/>
                    <a:pt x="1547" y="181"/>
                  </a:cubicBezTo>
                  <a:cubicBezTo>
                    <a:pt x="1466" y="61"/>
                    <a:pt x="1318" y="1"/>
                    <a:pt x="1145" y="1"/>
                  </a:cubicBezTo>
                  <a:close/>
                </a:path>
              </a:pathLst>
            </a:custGeom>
            <a:solidFill>
              <a:schemeClr val="accent6"/>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62" name="Google Shape;2244;p45"/>
            <p:cNvSpPr/>
            <p:nvPr/>
          </p:nvSpPr>
          <p:spPr>
            <a:xfrm>
              <a:off x="5601563" y="3648495"/>
              <a:ext cx="60861" cy="51408"/>
            </a:xfrm>
            <a:custGeom>
              <a:avLst/>
              <a:gdLst/>
              <a:ahLst/>
              <a:cxnLst/>
              <a:rect l="l" t="t" r="r" b="b"/>
              <a:pathLst>
                <a:path w="1719" h="1452" extrusionOk="0">
                  <a:moveTo>
                    <a:pt x="1150" y="163"/>
                  </a:moveTo>
                  <a:cubicBezTo>
                    <a:pt x="1296" y="163"/>
                    <a:pt x="1418" y="211"/>
                    <a:pt x="1482" y="308"/>
                  </a:cubicBezTo>
                  <a:cubicBezTo>
                    <a:pt x="1546" y="403"/>
                    <a:pt x="1548" y="536"/>
                    <a:pt x="1485" y="681"/>
                  </a:cubicBezTo>
                  <a:cubicBezTo>
                    <a:pt x="1417" y="839"/>
                    <a:pt x="1286" y="991"/>
                    <a:pt x="1114" y="1105"/>
                  </a:cubicBezTo>
                  <a:cubicBezTo>
                    <a:pt x="934" y="1226"/>
                    <a:pt x="736" y="1287"/>
                    <a:pt x="570" y="1287"/>
                  </a:cubicBezTo>
                  <a:cubicBezTo>
                    <a:pt x="423" y="1287"/>
                    <a:pt x="301" y="1240"/>
                    <a:pt x="237" y="1144"/>
                  </a:cubicBezTo>
                  <a:cubicBezTo>
                    <a:pt x="173" y="1049"/>
                    <a:pt x="171" y="915"/>
                    <a:pt x="234" y="770"/>
                  </a:cubicBezTo>
                  <a:cubicBezTo>
                    <a:pt x="302" y="611"/>
                    <a:pt x="433" y="461"/>
                    <a:pt x="605" y="346"/>
                  </a:cubicBezTo>
                  <a:cubicBezTo>
                    <a:pt x="785" y="225"/>
                    <a:pt x="982" y="163"/>
                    <a:pt x="1150" y="163"/>
                  </a:cubicBezTo>
                  <a:close/>
                  <a:moveTo>
                    <a:pt x="1149" y="0"/>
                  </a:moveTo>
                  <a:cubicBezTo>
                    <a:pt x="951" y="0"/>
                    <a:pt x="726" y="71"/>
                    <a:pt x="515" y="212"/>
                  </a:cubicBezTo>
                  <a:cubicBezTo>
                    <a:pt x="318" y="345"/>
                    <a:pt x="166" y="519"/>
                    <a:pt x="85" y="706"/>
                  </a:cubicBezTo>
                  <a:cubicBezTo>
                    <a:pt x="0" y="903"/>
                    <a:pt x="6" y="1092"/>
                    <a:pt x="103" y="1235"/>
                  </a:cubicBezTo>
                  <a:cubicBezTo>
                    <a:pt x="201" y="1379"/>
                    <a:pt x="372" y="1451"/>
                    <a:pt x="570" y="1451"/>
                  </a:cubicBezTo>
                  <a:cubicBezTo>
                    <a:pt x="768" y="1451"/>
                    <a:pt x="994" y="1380"/>
                    <a:pt x="1204" y="1238"/>
                  </a:cubicBezTo>
                  <a:cubicBezTo>
                    <a:pt x="1401" y="1107"/>
                    <a:pt x="1553" y="931"/>
                    <a:pt x="1634" y="745"/>
                  </a:cubicBezTo>
                  <a:cubicBezTo>
                    <a:pt x="1719" y="547"/>
                    <a:pt x="1713" y="360"/>
                    <a:pt x="1616" y="217"/>
                  </a:cubicBezTo>
                  <a:cubicBezTo>
                    <a:pt x="1519" y="72"/>
                    <a:pt x="1348" y="0"/>
                    <a:pt x="1149" y="0"/>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63" name="Google Shape;2245;p45"/>
            <p:cNvSpPr/>
            <p:nvPr/>
          </p:nvSpPr>
          <p:spPr>
            <a:xfrm>
              <a:off x="5956396" y="3481346"/>
              <a:ext cx="36149" cy="15897"/>
            </a:xfrm>
            <a:custGeom>
              <a:avLst/>
              <a:gdLst/>
              <a:ahLst/>
              <a:cxnLst/>
              <a:rect l="l" t="t" r="r" b="b"/>
              <a:pathLst>
                <a:path w="1021" h="449" extrusionOk="0">
                  <a:moveTo>
                    <a:pt x="516" y="1"/>
                  </a:moveTo>
                  <a:cubicBezTo>
                    <a:pt x="0" y="1"/>
                    <a:pt x="108" y="449"/>
                    <a:pt x="559" y="449"/>
                  </a:cubicBezTo>
                  <a:cubicBezTo>
                    <a:pt x="599" y="449"/>
                    <a:pt x="642" y="445"/>
                    <a:pt x="687" y="437"/>
                  </a:cubicBezTo>
                  <a:cubicBezTo>
                    <a:pt x="871" y="407"/>
                    <a:pt x="972" y="334"/>
                    <a:pt x="992" y="257"/>
                  </a:cubicBezTo>
                  <a:cubicBezTo>
                    <a:pt x="1020" y="149"/>
                    <a:pt x="892" y="32"/>
                    <a:pt x="615" y="6"/>
                  </a:cubicBezTo>
                  <a:cubicBezTo>
                    <a:pt x="580" y="2"/>
                    <a:pt x="547" y="1"/>
                    <a:pt x="516" y="1"/>
                  </a:cubicBezTo>
                  <a:close/>
                </a:path>
              </a:pathLst>
            </a:custGeom>
            <a:solidFill>
              <a:schemeClr val="accent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64" name="Google Shape;2246;p45"/>
            <p:cNvSpPr/>
            <p:nvPr/>
          </p:nvSpPr>
          <p:spPr>
            <a:xfrm>
              <a:off x="6020657" y="3478796"/>
              <a:ext cx="18340" cy="8072"/>
            </a:xfrm>
            <a:custGeom>
              <a:avLst/>
              <a:gdLst/>
              <a:ahLst/>
              <a:cxnLst/>
              <a:rect l="l" t="t" r="r" b="b"/>
              <a:pathLst>
                <a:path w="518" h="228" extrusionOk="0">
                  <a:moveTo>
                    <a:pt x="262" y="1"/>
                  </a:moveTo>
                  <a:cubicBezTo>
                    <a:pt x="1" y="1"/>
                    <a:pt x="55" y="228"/>
                    <a:pt x="284" y="228"/>
                  </a:cubicBezTo>
                  <a:cubicBezTo>
                    <a:pt x="304" y="228"/>
                    <a:pt x="326" y="226"/>
                    <a:pt x="349" y="222"/>
                  </a:cubicBezTo>
                  <a:cubicBezTo>
                    <a:pt x="442" y="206"/>
                    <a:pt x="493" y="170"/>
                    <a:pt x="503" y="130"/>
                  </a:cubicBezTo>
                  <a:cubicBezTo>
                    <a:pt x="517" y="75"/>
                    <a:pt x="452" y="16"/>
                    <a:pt x="311" y="3"/>
                  </a:cubicBezTo>
                  <a:cubicBezTo>
                    <a:pt x="294" y="2"/>
                    <a:pt x="277" y="1"/>
                    <a:pt x="262" y="1"/>
                  </a:cubicBezTo>
                  <a:close/>
                </a:path>
              </a:pathLst>
            </a:custGeom>
            <a:solidFill>
              <a:schemeClr val="accent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65" name="Google Shape;2247;p45"/>
            <p:cNvSpPr/>
            <p:nvPr/>
          </p:nvSpPr>
          <p:spPr>
            <a:xfrm>
              <a:off x="5990846" y="3500465"/>
              <a:ext cx="16251" cy="10267"/>
            </a:xfrm>
            <a:custGeom>
              <a:avLst/>
              <a:gdLst/>
              <a:ahLst/>
              <a:cxnLst/>
              <a:rect l="l" t="t" r="r" b="b"/>
              <a:pathLst>
                <a:path w="459" h="290" extrusionOk="0">
                  <a:moveTo>
                    <a:pt x="363" y="0"/>
                  </a:moveTo>
                  <a:cubicBezTo>
                    <a:pt x="324" y="0"/>
                    <a:pt x="275" y="13"/>
                    <a:pt x="218" y="42"/>
                  </a:cubicBezTo>
                  <a:cubicBezTo>
                    <a:pt x="0" y="152"/>
                    <a:pt x="52" y="289"/>
                    <a:pt x="181" y="289"/>
                  </a:cubicBezTo>
                  <a:cubicBezTo>
                    <a:pt x="234" y="289"/>
                    <a:pt x="300" y="266"/>
                    <a:pt x="366" y="207"/>
                  </a:cubicBezTo>
                  <a:cubicBezTo>
                    <a:pt x="436" y="144"/>
                    <a:pt x="459" y="86"/>
                    <a:pt x="447" y="47"/>
                  </a:cubicBezTo>
                  <a:cubicBezTo>
                    <a:pt x="438" y="18"/>
                    <a:pt x="408" y="0"/>
                    <a:pt x="363" y="0"/>
                  </a:cubicBezTo>
                  <a:close/>
                </a:path>
              </a:pathLst>
            </a:custGeom>
            <a:solidFill>
              <a:schemeClr val="accent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66" name="Google Shape;2248;p45"/>
            <p:cNvSpPr/>
            <p:nvPr/>
          </p:nvSpPr>
          <p:spPr>
            <a:xfrm>
              <a:off x="6682314" y="3294936"/>
              <a:ext cx="74846" cy="47372"/>
            </a:xfrm>
            <a:custGeom>
              <a:avLst/>
              <a:gdLst/>
              <a:ahLst/>
              <a:cxnLst/>
              <a:rect l="l" t="t" r="r" b="b"/>
              <a:pathLst>
                <a:path w="2114" h="1338" extrusionOk="0">
                  <a:moveTo>
                    <a:pt x="1135" y="0"/>
                  </a:moveTo>
                  <a:cubicBezTo>
                    <a:pt x="1091" y="0"/>
                    <a:pt x="1046" y="2"/>
                    <a:pt x="1001" y="6"/>
                  </a:cubicBezTo>
                  <a:cubicBezTo>
                    <a:pt x="435" y="52"/>
                    <a:pt x="1" y="389"/>
                    <a:pt x="31" y="755"/>
                  </a:cubicBezTo>
                  <a:cubicBezTo>
                    <a:pt x="60" y="1092"/>
                    <a:pt x="472" y="1338"/>
                    <a:pt x="979" y="1338"/>
                  </a:cubicBezTo>
                  <a:cubicBezTo>
                    <a:pt x="1023" y="1338"/>
                    <a:pt x="1067" y="1336"/>
                    <a:pt x="1113" y="1332"/>
                  </a:cubicBezTo>
                  <a:cubicBezTo>
                    <a:pt x="1678" y="1284"/>
                    <a:pt x="2113" y="949"/>
                    <a:pt x="2082" y="583"/>
                  </a:cubicBezTo>
                  <a:cubicBezTo>
                    <a:pt x="2054" y="246"/>
                    <a:pt x="1642" y="0"/>
                    <a:pt x="1135" y="0"/>
                  </a:cubicBezTo>
                  <a:close/>
                </a:path>
              </a:pathLst>
            </a:custGeom>
            <a:solidFill>
              <a:schemeClr val="accent6"/>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67" name="Google Shape;2249;p45"/>
            <p:cNvSpPr/>
            <p:nvPr/>
          </p:nvSpPr>
          <p:spPr>
            <a:xfrm>
              <a:off x="6679942" y="3292068"/>
              <a:ext cx="80157" cy="53072"/>
            </a:xfrm>
            <a:custGeom>
              <a:avLst/>
              <a:gdLst/>
              <a:ahLst/>
              <a:cxnLst/>
              <a:rect l="l" t="t" r="r" b="b"/>
              <a:pathLst>
                <a:path w="2264" h="1499" extrusionOk="0">
                  <a:moveTo>
                    <a:pt x="1203" y="161"/>
                  </a:moveTo>
                  <a:cubicBezTo>
                    <a:pt x="1667" y="161"/>
                    <a:pt x="2044" y="375"/>
                    <a:pt x="2068" y="670"/>
                  </a:cubicBezTo>
                  <a:cubicBezTo>
                    <a:pt x="2095" y="992"/>
                    <a:pt x="1694" y="1290"/>
                    <a:pt x="1173" y="1333"/>
                  </a:cubicBezTo>
                  <a:cubicBezTo>
                    <a:pt x="1129" y="1336"/>
                    <a:pt x="1086" y="1338"/>
                    <a:pt x="1044" y="1338"/>
                  </a:cubicBezTo>
                  <a:cubicBezTo>
                    <a:pt x="834" y="1338"/>
                    <a:pt x="635" y="1293"/>
                    <a:pt x="476" y="1208"/>
                  </a:cubicBezTo>
                  <a:cubicBezTo>
                    <a:pt x="297" y="1113"/>
                    <a:pt x="191" y="978"/>
                    <a:pt x="178" y="829"/>
                  </a:cubicBezTo>
                  <a:cubicBezTo>
                    <a:pt x="167" y="680"/>
                    <a:pt x="248" y="530"/>
                    <a:pt x="409" y="406"/>
                  </a:cubicBezTo>
                  <a:cubicBezTo>
                    <a:pt x="580" y="273"/>
                    <a:pt x="816" y="188"/>
                    <a:pt x="1075" y="167"/>
                  </a:cubicBezTo>
                  <a:cubicBezTo>
                    <a:pt x="1118" y="162"/>
                    <a:pt x="1161" y="161"/>
                    <a:pt x="1203" y="161"/>
                  </a:cubicBezTo>
                  <a:close/>
                  <a:moveTo>
                    <a:pt x="1192" y="0"/>
                  </a:moveTo>
                  <a:cubicBezTo>
                    <a:pt x="1149" y="0"/>
                    <a:pt x="1105" y="2"/>
                    <a:pt x="1061" y="5"/>
                  </a:cubicBezTo>
                  <a:cubicBezTo>
                    <a:pt x="771" y="30"/>
                    <a:pt x="505" y="128"/>
                    <a:pt x="310" y="278"/>
                  </a:cubicBezTo>
                  <a:cubicBezTo>
                    <a:pt x="104" y="437"/>
                    <a:pt x="0" y="637"/>
                    <a:pt x="18" y="843"/>
                  </a:cubicBezTo>
                  <a:cubicBezTo>
                    <a:pt x="35" y="1048"/>
                    <a:pt x="171" y="1228"/>
                    <a:pt x="400" y="1351"/>
                  </a:cubicBezTo>
                  <a:cubicBezTo>
                    <a:pt x="582" y="1448"/>
                    <a:pt x="806" y="1499"/>
                    <a:pt x="1045" y="1499"/>
                  </a:cubicBezTo>
                  <a:cubicBezTo>
                    <a:pt x="1091" y="1499"/>
                    <a:pt x="1139" y="1498"/>
                    <a:pt x="1186" y="1493"/>
                  </a:cubicBezTo>
                  <a:cubicBezTo>
                    <a:pt x="1795" y="1442"/>
                    <a:pt x="2264" y="1067"/>
                    <a:pt x="2229" y="657"/>
                  </a:cubicBezTo>
                  <a:cubicBezTo>
                    <a:pt x="2197" y="276"/>
                    <a:pt x="1744" y="0"/>
                    <a:pt x="1192" y="0"/>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68" name="Google Shape;2250;p45"/>
            <p:cNvSpPr/>
            <p:nvPr/>
          </p:nvSpPr>
          <p:spPr>
            <a:xfrm>
              <a:off x="6694635" y="3330129"/>
              <a:ext cx="80794" cy="53072"/>
            </a:xfrm>
            <a:custGeom>
              <a:avLst/>
              <a:gdLst/>
              <a:ahLst/>
              <a:cxnLst/>
              <a:rect l="l" t="t" r="r" b="b"/>
              <a:pathLst>
                <a:path w="2282" h="1499" extrusionOk="0">
                  <a:moveTo>
                    <a:pt x="1221" y="160"/>
                  </a:moveTo>
                  <a:cubicBezTo>
                    <a:pt x="1684" y="160"/>
                    <a:pt x="2062" y="375"/>
                    <a:pt x="2086" y="669"/>
                  </a:cubicBezTo>
                  <a:cubicBezTo>
                    <a:pt x="2113" y="992"/>
                    <a:pt x="1710" y="1288"/>
                    <a:pt x="1189" y="1333"/>
                  </a:cubicBezTo>
                  <a:cubicBezTo>
                    <a:pt x="1146" y="1336"/>
                    <a:pt x="1104" y="1338"/>
                    <a:pt x="1062" y="1338"/>
                  </a:cubicBezTo>
                  <a:cubicBezTo>
                    <a:pt x="598" y="1338"/>
                    <a:pt x="220" y="1123"/>
                    <a:pt x="196" y="829"/>
                  </a:cubicBezTo>
                  <a:cubicBezTo>
                    <a:pt x="169" y="507"/>
                    <a:pt x="570" y="210"/>
                    <a:pt x="1092" y="166"/>
                  </a:cubicBezTo>
                  <a:cubicBezTo>
                    <a:pt x="1135" y="162"/>
                    <a:pt x="1178" y="160"/>
                    <a:pt x="1221" y="160"/>
                  </a:cubicBezTo>
                  <a:close/>
                  <a:moveTo>
                    <a:pt x="1207" y="0"/>
                  </a:moveTo>
                  <a:cubicBezTo>
                    <a:pt x="1165" y="0"/>
                    <a:pt x="1122" y="2"/>
                    <a:pt x="1079" y="5"/>
                  </a:cubicBezTo>
                  <a:cubicBezTo>
                    <a:pt x="468" y="56"/>
                    <a:pt x="0" y="432"/>
                    <a:pt x="35" y="842"/>
                  </a:cubicBezTo>
                  <a:cubicBezTo>
                    <a:pt x="67" y="1221"/>
                    <a:pt x="517" y="1499"/>
                    <a:pt x="1065" y="1499"/>
                  </a:cubicBezTo>
                  <a:cubicBezTo>
                    <a:pt x="1110" y="1499"/>
                    <a:pt x="1157" y="1497"/>
                    <a:pt x="1203" y="1493"/>
                  </a:cubicBezTo>
                  <a:cubicBezTo>
                    <a:pt x="1813" y="1442"/>
                    <a:pt x="2282" y="1066"/>
                    <a:pt x="2247" y="655"/>
                  </a:cubicBezTo>
                  <a:cubicBezTo>
                    <a:pt x="2214" y="275"/>
                    <a:pt x="1758" y="0"/>
                    <a:pt x="1207" y="0"/>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sp>
          <p:nvSpPr>
            <p:cNvPr id="269" name="Google Shape;2251;p45"/>
            <p:cNvSpPr/>
            <p:nvPr/>
          </p:nvSpPr>
          <p:spPr>
            <a:xfrm>
              <a:off x="6723455" y="3364578"/>
              <a:ext cx="65924" cy="44044"/>
            </a:xfrm>
            <a:custGeom>
              <a:avLst/>
              <a:gdLst/>
              <a:ahLst/>
              <a:cxnLst/>
              <a:rect l="l" t="t" r="r" b="b"/>
              <a:pathLst>
                <a:path w="1862" h="1244" extrusionOk="0">
                  <a:moveTo>
                    <a:pt x="998" y="162"/>
                  </a:moveTo>
                  <a:cubicBezTo>
                    <a:pt x="1363" y="162"/>
                    <a:pt x="1667" y="333"/>
                    <a:pt x="1686" y="560"/>
                  </a:cubicBezTo>
                  <a:cubicBezTo>
                    <a:pt x="1696" y="675"/>
                    <a:pt x="1632" y="791"/>
                    <a:pt x="1507" y="888"/>
                  </a:cubicBezTo>
                  <a:cubicBezTo>
                    <a:pt x="1371" y="993"/>
                    <a:pt x="1183" y="1060"/>
                    <a:pt x="977" y="1077"/>
                  </a:cubicBezTo>
                  <a:cubicBezTo>
                    <a:pt x="945" y="1080"/>
                    <a:pt x="913" y="1081"/>
                    <a:pt x="881" y="1081"/>
                  </a:cubicBezTo>
                  <a:cubicBezTo>
                    <a:pt x="518" y="1081"/>
                    <a:pt x="210" y="912"/>
                    <a:pt x="190" y="685"/>
                  </a:cubicBezTo>
                  <a:cubicBezTo>
                    <a:pt x="169" y="437"/>
                    <a:pt x="495" y="200"/>
                    <a:pt x="900" y="166"/>
                  </a:cubicBezTo>
                  <a:cubicBezTo>
                    <a:pt x="933" y="164"/>
                    <a:pt x="966" y="162"/>
                    <a:pt x="998" y="162"/>
                  </a:cubicBezTo>
                  <a:close/>
                  <a:moveTo>
                    <a:pt x="1006" y="1"/>
                  </a:moveTo>
                  <a:cubicBezTo>
                    <a:pt x="967" y="1"/>
                    <a:pt x="927" y="2"/>
                    <a:pt x="887" y="6"/>
                  </a:cubicBezTo>
                  <a:cubicBezTo>
                    <a:pt x="378" y="49"/>
                    <a:pt x="1" y="353"/>
                    <a:pt x="30" y="698"/>
                  </a:cubicBezTo>
                  <a:cubicBezTo>
                    <a:pt x="57" y="1017"/>
                    <a:pt x="417" y="1244"/>
                    <a:pt x="872" y="1244"/>
                  </a:cubicBezTo>
                  <a:cubicBezTo>
                    <a:pt x="910" y="1244"/>
                    <a:pt x="950" y="1241"/>
                    <a:pt x="991" y="1239"/>
                  </a:cubicBezTo>
                  <a:cubicBezTo>
                    <a:pt x="1227" y="1218"/>
                    <a:pt x="1446" y="1139"/>
                    <a:pt x="1605" y="1016"/>
                  </a:cubicBezTo>
                  <a:cubicBezTo>
                    <a:pt x="1776" y="884"/>
                    <a:pt x="1862" y="717"/>
                    <a:pt x="1847" y="546"/>
                  </a:cubicBezTo>
                  <a:cubicBezTo>
                    <a:pt x="1820" y="227"/>
                    <a:pt x="1462" y="1"/>
                    <a:pt x="1006" y="1"/>
                  </a:cubicBezTo>
                  <a:close/>
                </a:path>
              </a:pathLst>
            </a:custGeom>
            <a:solidFill>
              <a:schemeClr val="dk1"/>
            </a:solidFill>
            <a:ln>
              <a:noFill/>
            </a:ln>
          </p:spPr>
          <p:txBody>
            <a:bodyPr spcFirstLastPara="1" wrap="square" lIns="121900" tIns="121900" rIns="121900" bIns="121900" anchor="ctr" anchorCtr="0">
              <a:noAutofit/>
            </a:bodyPr>
            <a:lstStyle/>
            <a:p>
              <a:pPr defTabSz="1219170">
                <a:defRPr/>
              </a:pPr>
              <a:endParaRPr sz="1867">
                <a:latin typeface="+mn-lt"/>
              </a:endParaRPr>
            </a:p>
          </p:txBody>
        </p:sp>
      </p:grpSp>
      <p:pic>
        <p:nvPicPr>
          <p:cNvPr id="4" name="Picture 3">
            <a:extLst>
              <a:ext uri="{FF2B5EF4-FFF2-40B4-BE49-F238E27FC236}">
                <a16:creationId xmlns:a16="http://schemas.microsoft.com/office/drawing/2014/main" id="{42B111AA-CC1F-D5EA-F7CD-D5616047723E}"/>
              </a:ext>
            </a:extLst>
          </p:cNvPr>
          <p:cNvPicPr>
            <a:picLocks noChangeAspect="1"/>
          </p:cNvPicPr>
          <p:nvPr/>
        </p:nvPicPr>
        <p:blipFill>
          <a:blip r:embed="rId5"/>
          <a:stretch>
            <a:fillRect/>
          </a:stretch>
        </p:blipFill>
        <p:spPr>
          <a:xfrm>
            <a:off x="1266605" y="3436122"/>
            <a:ext cx="7480946" cy="2565343"/>
          </a:xfrm>
          <a:prstGeom prst="rect">
            <a:avLst/>
          </a:prstGeom>
        </p:spPr>
      </p:pic>
    </p:spTree>
    <p:extLst>
      <p:ext uri="{BB962C8B-B14F-4D97-AF65-F5344CB8AC3E}">
        <p14:creationId xmlns:p14="http://schemas.microsoft.com/office/powerpoint/2010/main" val="255197193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758"/>
        <p:cNvGrpSpPr/>
        <p:nvPr/>
      </p:nvGrpSpPr>
      <p:grpSpPr>
        <a:xfrm>
          <a:off x="0" y="0"/>
          <a:ext cx="0" cy="0"/>
          <a:chOff x="0" y="0"/>
          <a:chExt cx="0" cy="0"/>
        </a:xfrm>
      </p:grpSpPr>
      <p:sp>
        <p:nvSpPr>
          <p:cNvPr id="1765" name="Google Shape;1765;p39"/>
          <p:cNvSpPr/>
          <p:nvPr/>
        </p:nvSpPr>
        <p:spPr>
          <a:xfrm rot="5835">
            <a:off x="10642003" y="393487"/>
            <a:ext cx="1307935" cy="503643"/>
          </a:xfrm>
          <a:prstGeom prst="chevron">
            <a:avLst>
              <a:gd name="adj" fmla="val 33665"/>
            </a:avLst>
          </a:prstGeom>
          <a:solidFill>
            <a:schemeClr val="lt2"/>
          </a:solidFill>
          <a:ln>
            <a:noFill/>
          </a:ln>
          <a:effectLst>
            <a:outerShdw blurRad="57150" dist="19050" dir="2280000" algn="bl" rotWithShape="0">
              <a:schemeClr val="dk1">
                <a:alpha val="32000"/>
              </a:schemeClr>
            </a:outerShdw>
          </a:effectLst>
        </p:spPr>
        <p:txBody>
          <a:bodyPr spcFirstLastPara="1" wrap="square" lIns="121900" tIns="121900" rIns="121900" bIns="121900" anchor="ctr" anchorCtr="0">
            <a:noAutofit/>
          </a:bodyPr>
          <a:lstStyle/>
          <a:p>
            <a:endParaRPr sz="1867">
              <a:latin typeface="+mn-lt"/>
            </a:endParaRPr>
          </a:p>
        </p:txBody>
      </p:sp>
      <p:grpSp>
        <p:nvGrpSpPr>
          <p:cNvPr id="1812" name="Google Shape;1812;p39"/>
          <p:cNvGrpSpPr/>
          <p:nvPr/>
        </p:nvGrpSpPr>
        <p:grpSpPr>
          <a:xfrm flipH="1">
            <a:off x="604921" y="5513820"/>
            <a:ext cx="588000" cy="586400"/>
            <a:chOff x="814151" y="3357956"/>
            <a:chExt cx="441000" cy="439800"/>
          </a:xfrm>
        </p:grpSpPr>
        <p:sp>
          <p:nvSpPr>
            <p:cNvPr id="1813" name="Google Shape;1813;p39"/>
            <p:cNvSpPr/>
            <p:nvPr/>
          </p:nvSpPr>
          <p:spPr>
            <a:xfrm rot="-1050505">
              <a:off x="858648" y="3402800"/>
              <a:ext cx="352008" cy="350110"/>
            </a:xfrm>
            <a:prstGeom prst="heart">
              <a:avLst/>
            </a:prstGeom>
            <a:solidFill>
              <a:srgbClr val="FFA8D0"/>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endParaRPr sz="1867">
                <a:latin typeface="+mn-lt"/>
              </a:endParaRPr>
            </a:p>
          </p:txBody>
        </p:sp>
        <p:sp>
          <p:nvSpPr>
            <p:cNvPr id="1814" name="Google Shape;1814;p39"/>
            <p:cNvSpPr/>
            <p:nvPr/>
          </p:nvSpPr>
          <p:spPr>
            <a:xfrm rot="-1052070">
              <a:off x="898368" y="3433072"/>
              <a:ext cx="289764" cy="289387"/>
            </a:xfrm>
            <a:prstGeom prst="heart">
              <a:avLst/>
            </a:prstGeom>
            <a:solidFill>
              <a:srgbClr val="FFA8D0"/>
            </a:solidFill>
            <a:ln>
              <a:noFill/>
            </a:ln>
          </p:spPr>
          <p:txBody>
            <a:bodyPr spcFirstLastPara="1" wrap="square" lIns="121900" tIns="121900" rIns="121900" bIns="121900" anchor="ctr" anchorCtr="0">
              <a:noAutofit/>
            </a:bodyPr>
            <a:lstStyle/>
            <a:p>
              <a:endParaRPr sz="1867">
                <a:latin typeface="+mn-lt"/>
              </a:endParaRPr>
            </a:p>
          </p:txBody>
        </p:sp>
        <p:sp>
          <p:nvSpPr>
            <p:cNvPr id="1815" name="Google Shape;1815;p39"/>
            <p:cNvSpPr/>
            <p:nvPr/>
          </p:nvSpPr>
          <p:spPr>
            <a:xfrm rot="-1052070">
              <a:off x="879595" y="3433072"/>
              <a:ext cx="289764" cy="289387"/>
            </a:xfrm>
            <a:prstGeom prst="heart">
              <a:avLst/>
            </a:prstGeom>
            <a:noFill/>
            <a:ln w="9525" cap="flat" cmpd="sng">
              <a:solidFill>
                <a:srgbClr val="FF924C"/>
              </a:solidFill>
              <a:prstDash val="solid"/>
              <a:round/>
              <a:headEnd type="none" w="sm" len="sm"/>
              <a:tailEnd type="none" w="sm" len="sm"/>
            </a:ln>
          </p:spPr>
          <p:txBody>
            <a:bodyPr spcFirstLastPara="1" wrap="square" lIns="121900" tIns="121900" rIns="121900" bIns="121900" anchor="ctr" anchorCtr="0">
              <a:noAutofit/>
            </a:bodyPr>
            <a:lstStyle/>
            <a:p>
              <a:endParaRPr sz="1867">
                <a:latin typeface="+mn-lt"/>
              </a:endParaRPr>
            </a:p>
          </p:txBody>
        </p:sp>
      </p:grpSp>
      <p:grpSp>
        <p:nvGrpSpPr>
          <p:cNvPr id="1816" name="Google Shape;1816;p39"/>
          <p:cNvGrpSpPr/>
          <p:nvPr/>
        </p:nvGrpSpPr>
        <p:grpSpPr>
          <a:xfrm rot="-8612816" flipH="1">
            <a:off x="338597" y="6129127"/>
            <a:ext cx="429992" cy="428939"/>
            <a:chOff x="814151" y="3357956"/>
            <a:chExt cx="441000" cy="439800"/>
          </a:xfrm>
        </p:grpSpPr>
        <p:sp>
          <p:nvSpPr>
            <p:cNvPr id="1817" name="Google Shape;1817;p39"/>
            <p:cNvSpPr/>
            <p:nvPr/>
          </p:nvSpPr>
          <p:spPr>
            <a:xfrm rot="-1050505">
              <a:off x="858648" y="3402800"/>
              <a:ext cx="352008" cy="350110"/>
            </a:xfrm>
            <a:prstGeom prst="heart">
              <a:avLst/>
            </a:prstGeom>
            <a:solidFill>
              <a:srgbClr val="C9EBF8"/>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endParaRPr sz="1867">
                <a:latin typeface="+mn-lt"/>
              </a:endParaRPr>
            </a:p>
          </p:txBody>
        </p:sp>
        <p:sp>
          <p:nvSpPr>
            <p:cNvPr id="1818" name="Google Shape;1818;p39"/>
            <p:cNvSpPr/>
            <p:nvPr/>
          </p:nvSpPr>
          <p:spPr>
            <a:xfrm rot="-1052070">
              <a:off x="898368" y="3433072"/>
              <a:ext cx="289764" cy="289387"/>
            </a:xfrm>
            <a:prstGeom prst="heart">
              <a:avLst/>
            </a:prstGeom>
            <a:solidFill>
              <a:srgbClr val="C9EBF8"/>
            </a:solidFill>
            <a:ln>
              <a:noFill/>
            </a:ln>
          </p:spPr>
          <p:txBody>
            <a:bodyPr spcFirstLastPara="1" wrap="square" lIns="121900" tIns="121900" rIns="121900" bIns="121900" anchor="ctr" anchorCtr="0">
              <a:noAutofit/>
            </a:bodyPr>
            <a:lstStyle/>
            <a:p>
              <a:endParaRPr sz="1867">
                <a:latin typeface="+mn-lt"/>
              </a:endParaRPr>
            </a:p>
          </p:txBody>
        </p:sp>
        <p:sp>
          <p:nvSpPr>
            <p:cNvPr id="1819" name="Google Shape;1819;p39"/>
            <p:cNvSpPr/>
            <p:nvPr/>
          </p:nvSpPr>
          <p:spPr>
            <a:xfrm rot="-1052070">
              <a:off x="879595" y="3433072"/>
              <a:ext cx="289764" cy="289387"/>
            </a:xfrm>
            <a:prstGeom prst="heart">
              <a:avLst/>
            </a:prstGeom>
            <a:solidFill>
              <a:srgbClr val="C9EBF8"/>
            </a:solidFill>
            <a:ln w="9525" cap="flat" cmpd="sng">
              <a:solidFill>
                <a:srgbClr val="287C48"/>
              </a:solidFill>
              <a:prstDash val="solid"/>
              <a:round/>
              <a:headEnd type="none" w="sm" len="sm"/>
              <a:tailEnd type="none" w="sm" len="sm"/>
            </a:ln>
          </p:spPr>
          <p:txBody>
            <a:bodyPr spcFirstLastPara="1" wrap="square" lIns="121900" tIns="121900" rIns="121900" bIns="121900" anchor="ctr" anchorCtr="0">
              <a:noAutofit/>
            </a:bodyPr>
            <a:lstStyle/>
            <a:p>
              <a:endParaRPr sz="1867">
                <a:latin typeface="+mn-lt"/>
              </a:endParaRPr>
            </a:p>
          </p:txBody>
        </p:sp>
      </p:grpSp>
      <p:grpSp>
        <p:nvGrpSpPr>
          <p:cNvPr id="1824" name="Google Shape;1824;p39"/>
          <p:cNvGrpSpPr/>
          <p:nvPr/>
        </p:nvGrpSpPr>
        <p:grpSpPr>
          <a:xfrm rot="-2700000" flipH="1">
            <a:off x="214281" y="412411"/>
            <a:ext cx="531116" cy="529671"/>
            <a:chOff x="814151" y="3357956"/>
            <a:chExt cx="441000" cy="439800"/>
          </a:xfrm>
        </p:grpSpPr>
        <p:sp>
          <p:nvSpPr>
            <p:cNvPr id="1825" name="Google Shape;1825;p39"/>
            <p:cNvSpPr/>
            <p:nvPr/>
          </p:nvSpPr>
          <p:spPr>
            <a:xfrm rot="-1050505">
              <a:off x="858648" y="3402800"/>
              <a:ext cx="352008" cy="350110"/>
            </a:xfrm>
            <a:prstGeom prst="heart">
              <a:avLst/>
            </a:prstGeom>
            <a:solidFill>
              <a:srgbClr val="FFA8D0"/>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endParaRPr sz="1867">
                <a:latin typeface="+mn-lt"/>
              </a:endParaRPr>
            </a:p>
          </p:txBody>
        </p:sp>
        <p:sp>
          <p:nvSpPr>
            <p:cNvPr id="1826" name="Google Shape;1826;p39"/>
            <p:cNvSpPr/>
            <p:nvPr/>
          </p:nvSpPr>
          <p:spPr>
            <a:xfrm rot="-1052070">
              <a:off x="898368" y="3433072"/>
              <a:ext cx="289764" cy="289387"/>
            </a:xfrm>
            <a:prstGeom prst="heart">
              <a:avLst/>
            </a:prstGeom>
            <a:solidFill>
              <a:srgbClr val="FFA8D0"/>
            </a:solidFill>
            <a:ln>
              <a:noFill/>
            </a:ln>
          </p:spPr>
          <p:txBody>
            <a:bodyPr spcFirstLastPara="1" wrap="square" lIns="121900" tIns="121900" rIns="121900" bIns="121900" anchor="ctr" anchorCtr="0">
              <a:noAutofit/>
            </a:bodyPr>
            <a:lstStyle/>
            <a:p>
              <a:endParaRPr sz="1867">
                <a:latin typeface="+mn-lt"/>
              </a:endParaRPr>
            </a:p>
          </p:txBody>
        </p:sp>
        <p:sp>
          <p:nvSpPr>
            <p:cNvPr id="1827" name="Google Shape;1827;p39"/>
            <p:cNvSpPr/>
            <p:nvPr/>
          </p:nvSpPr>
          <p:spPr>
            <a:xfrm rot="-1052070">
              <a:off x="879595" y="3433072"/>
              <a:ext cx="289764" cy="289387"/>
            </a:xfrm>
            <a:prstGeom prst="heart">
              <a:avLst/>
            </a:prstGeom>
            <a:noFill/>
            <a:ln w="9525" cap="flat" cmpd="sng">
              <a:solidFill>
                <a:srgbClr val="FF924C"/>
              </a:solidFill>
              <a:prstDash val="solid"/>
              <a:round/>
              <a:headEnd type="none" w="sm" len="sm"/>
              <a:tailEnd type="none" w="sm" len="sm"/>
            </a:ln>
          </p:spPr>
          <p:txBody>
            <a:bodyPr spcFirstLastPara="1" wrap="square" lIns="121900" tIns="121900" rIns="121900" bIns="121900" anchor="ctr" anchorCtr="0">
              <a:noAutofit/>
            </a:bodyPr>
            <a:lstStyle/>
            <a:p>
              <a:endParaRPr sz="1867">
                <a:latin typeface="+mn-lt"/>
              </a:endParaRPr>
            </a:p>
          </p:txBody>
        </p:sp>
      </p:grpSp>
      <p:sp>
        <p:nvSpPr>
          <p:cNvPr id="88" name="Google Shape;1913;p42"/>
          <p:cNvSpPr/>
          <p:nvPr/>
        </p:nvSpPr>
        <p:spPr>
          <a:xfrm rot="2165">
            <a:off x="1219186" y="962741"/>
            <a:ext cx="1984817" cy="715207"/>
          </a:xfrm>
          <a:prstGeom prst="chevron">
            <a:avLst>
              <a:gd name="adj" fmla="val 33665"/>
            </a:avLst>
          </a:prstGeom>
          <a:solidFill>
            <a:schemeClr val="accent6"/>
          </a:solidFill>
          <a:ln>
            <a:noFill/>
          </a:ln>
          <a:effectLst>
            <a:outerShdw blurRad="57150" dist="19050" dir="2280000" algn="bl" rotWithShape="0">
              <a:schemeClr val="dk1">
                <a:alpha val="32000"/>
              </a:schemeClr>
            </a:outerShdw>
          </a:effectLst>
        </p:spPr>
        <p:txBody>
          <a:bodyPr spcFirstLastPara="1" wrap="square" lIns="121900" tIns="121900" rIns="121900" bIns="121900" anchor="ctr" anchorCtr="0">
            <a:noAutofit/>
          </a:bodyPr>
          <a:lstStyle/>
          <a:p>
            <a:pPr algn="ctr"/>
            <a:r>
              <a:rPr lang="en-US" sz="2933">
                <a:latin typeface="+mn-lt"/>
              </a:rPr>
              <a:t>Lời giải</a:t>
            </a:r>
            <a:endParaRPr sz="2933">
              <a:latin typeface="+mn-lt"/>
            </a:endParaRPr>
          </a:p>
        </p:txBody>
      </p:sp>
      <p:sp>
        <p:nvSpPr>
          <p:cNvPr id="11" name="Rectangle 10"/>
          <p:cNvSpPr/>
          <p:nvPr/>
        </p:nvSpPr>
        <p:spPr>
          <a:xfrm>
            <a:off x="1391091" y="1970519"/>
            <a:ext cx="9399181" cy="3393942"/>
          </a:xfrm>
          <a:prstGeom prst="rect">
            <a:avLst/>
          </a:prstGeom>
        </p:spPr>
        <p:txBody>
          <a:bodyPr wrap="square">
            <a:spAutoFit/>
          </a:bodyPr>
          <a:lstStyle/>
          <a:p>
            <a:pPr algn="ctr">
              <a:lnSpc>
                <a:spcPct val="150000"/>
              </a:lnSpc>
            </a:pPr>
            <a:r>
              <a:rPr lang="en-US" sz="2933" dirty="0" err="1">
                <a:latin typeface="+mn-lt"/>
                <a:ea typeface="Times New Roman" panose="02020603050405020304" pitchFamily="18" charset="0"/>
                <a:cs typeface="Times New Roman" panose="02020603050405020304" pitchFamily="18" charset="0"/>
              </a:rPr>
              <a:t>Người</a:t>
            </a:r>
            <a:r>
              <a:rPr lang="en-US" sz="2933" dirty="0">
                <a:latin typeface="+mn-lt"/>
                <a:ea typeface="Times New Roman" panose="02020603050405020304" pitchFamily="18" charset="0"/>
                <a:cs typeface="Times New Roman" panose="02020603050405020304" pitchFamily="18" charset="0"/>
              </a:rPr>
              <a:t> ta </a:t>
            </a:r>
            <a:r>
              <a:rPr lang="en-US" sz="2933" dirty="0" err="1">
                <a:latin typeface="+mn-lt"/>
                <a:ea typeface="Times New Roman" panose="02020603050405020304" pitchFamily="18" charset="0"/>
                <a:cs typeface="Times New Roman" panose="02020603050405020304" pitchFamily="18" charset="0"/>
              </a:rPr>
              <a:t>xếp</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được</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số</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dây</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sữa</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là</a:t>
            </a:r>
            <a:r>
              <a:rPr lang="vi-VN" sz="2933" dirty="0">
                <a:latin typeface="+mn-lt"/>
                <a:ea typeface="Times New Roman" panose="02020603050405020304" pitchFamily="18" charset="0"/>
                <a:cs typeface="Times New Roman" panose="02020603050405020304" pitchFamily="18" charset="0"/>
              </a:rPr>
              <a:t>:</a:t>
            </a:r>
          </a:p>
          <a:p>
            <a:pPr algn="ctr">
              <a:lnSpc>
                <a:spcPct val="150000"/>
              </a:lnSpc>
            </a:pPr>
            <a:r>
              <a:rPr lang="vi-VN" sz="2933" dirty="0">
                <a:latin typeface="+mn-lt"/>
                <a:ea typeface="Times New Roman" panose="02020603050405020304" pitchFamily="18" charset="0"/>
                <a:cs typeface="Times New Roman" panose="02020603050405020304" pitchFamily="18" charset="0"/>
              </a:rPr>
              <a:t>800 </a:t>
            </a:r>
            <a:r>
              <a:rPr lang="vi-VN" sz="2933" dirty="0">
                <a:latin typeface="Cambria Math" panose="02040503050406030204" pitchFamily="18" charset="0"/>
                <a:ea typeface="Cambria Math" panose="02040503050406030204" pitchFamily="18" charset="0"/>
                <a:cs typeface="Times New Roman" panose="02020603050405020304" pitchFamily="18" charset="0"/>
              </a:rPr>
              <a:t>:</a:t>
            </a:r>
            <a:r>
              <a:rPr lang="vi-VN" sz="2933" dirty="0">
                <a:latin typeface="+mn-lt"/>
                <a:ea typeface="Times New Roman" panose="02020603050405020304" pitchFamily="18" charset="0"/>
                <a:cs typeface="Times New Roman" panose="02020603050405020304" pitchFamily="18" charset="0"/>
              </a:rPr>
              <a:t> 4 </a:t>
            </a:r>
            <a:r>
              <a:rPr lang="vi-VN" sz="2933" dirty="0">
                <a:latin typeface="Cambria Math" panose="02040503050406030204" pitchFamily="18" charset="0"/>
                <a:ea typeface="Cambria Math" panose="02040503050406030204" pitchFamily="18" charset="0"/>
                <a:cs typeface="Times New Roman" panose="02020603050405020304" pitchFamily="18" charset="0"/>
              </a:rPr>
              <a:t>=</a:t>
            </a:r>
            <a:r>
              <a:rPr lang="vi-VN" sz="2933" dirty="0">
                <a:latin typeface="+mn-lt"/>
                <a:ea typeface="Times New Roman" panose="02020603050405020304" pitchFamily="18" charset="0"/>
                <a:cs typeface="Times New Roman" panose="02020603050405020304" pitchFamily="18" charset="0"/>
              </a:rPr>
              <a:t> 200 (dây)</a:t>
            </a:r>
          </a:p>
          <a:p>
            <a:pPr algn="ctr">
              <a:lnSpc>
                <a:spcPct val="150000"/>
              </a:lnSpc>
            </a:pPr>
            <a:r>
              <a:rPr lang="en-US" sz="2933" dirty="0" err="1">
                <a:latin typeface="+mn-lt"/>
                <a:ea typeface="Times New Roman" panose="02020603050405020304" pitchFamily="18" charset="0"/>
                <a:cs typeface="Times New Roman" panose="02020603050405020304" pitchFamily="18" charset="0"/>
              </a:rPr>
              <a:t>Người</a:t>
            </a:r>
            <a:r>
              <a:rPr lang="en-US" sz="2933" dirty="0">
                <a:latin typeface="+mn-lt"/>
                <a:ea typeface="Times New Roman" panose="02020603050405020304" pitchFamily="18" charset="0"/>
                <a:cs typeface="Times New Roman" panose="02020603050405020304" pitchFamily="18" charset="0"/>
              </a:rPr>
              <a:t> ta </a:t>
            </a:r>
            <a:r>
              <a:rPr lang="en-US" sz="2933" dirty="0" err="1">
                <a:latin typeface="+mn-lt"/>
                <a:ea typeface="Times New Roman" panose="02020603050405020304" pitchFamily="18" charset="0"/>
                <a:cs typeface="Times New Roman" panose="02020603050405020304" pitchFamily="18" charset="0"/>
              </a:rPr>
              <a:t>xếp</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được</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số</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thùng</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sữa</a:t>
            </a:r>
            <a:r>
              <a:rPr lang="en-US" sz="2933" dirty="0">
                <a:latin typeface="+mn-lt"/>
                <a:ea typeface="Times New Roman" panose="02020603050405020304" pitchFamily="18" charset="0"/>
                <a:cs typeface="Times New Roman" panose="02020603050405020304" pitchFamily="18" charset="0"/>
              </a:rPr>
              <a:t> </a:t>
            </a:r>
            <a:r>
              <a:rPr lang="en-US" sz="2933" dirty="0" err="1">
                <a:latin typeface="+mn-lt"/>
                <a:ea typeface="Times New Roman" panose="02020603050405020304" pitchFamily="18" charset="0"/>
                <a:cs typeface="Times New Roman" panose="02020603050405020304" pitchFamily="18" charset="0"/>
              </a:rPr>
              <a:t>là</a:t>
            </a:r>
            <a:r>
              <a:rPr lang="vi-VN" sz="2933" dirty="0">
                <a:latin typeface="+mn-lt"/>
                <a:ea typeface="Times New Roman" panose="02020603050405020304" pitchFamily="18" charset="0"/>
                <a:cs typeface="Times New Roman" panose="02020603050405020304" pitchFamily="18" charset="0"/>
              </a:rPr>
              <a:t>:</a:t>
            </a:r>
          </a:p>
          <a:p>
            <a:pPr algn="ctr">
              <a:lnSpc>
                <a:spcPct val="150000"/>
              </a:lnSpc>
            </a:pPr>
            <a:r>
              <a:rPr lang="vi-VN" sz="2933" dirty="0">
                <a:latin typeface="+mn-lt"/>
                <a:ea typeface="Times New Roman" panose="02020603050405020304" pitchFamily="18" charset="0"/>
                <a:cs typeface="Times New Roman" panose="02020603050405020304" pitchFamily="18" charset="0"/>
              </a:rPr>
              <a:t>200 </a:t>
            </a:r>
            <a:r>
              <a:rPr lang="vi-VN" sz="2933" dirty="0">
                <a:latin typeface="Cambria Math" panose="02040503050406030204" pitchFamily="18" charset="0"/>
                <a:ea typeface="Cambria Math" panose="02040503050406030204" pitchFamily="18" charset="0"/>
                <a:cs typeface="Times New Roman" panose="02020603050405020304" pitchFamily="18" charset="0"/>
              </a:rPr>
              <a:t>:</a:t>
            </a:r>
            <a:r>
              <a:rPr lang="vi-VN" sz="2933" dirty="0">
                <a:latin typeface="+mn-lt"/>
                <a:ea typeface="Times New Roman" panose="02020603050405020304" pitchFamily="18" charset="0"/>
                <a:cs typeface="Times New Roman" panose="02020603050405020304" pitchFamily="18" charset="0"/>
              </a:rPr>
              <a:t> 5 </a:t>
            </a:r>
            <a:r>
              <a:rPr lang="vi-VN" sz="2933" dirty="0">
                <a:latin typeface="Cambria Math" panose="02040503050406030204" pitchFamily="18" charset="0"/>
                <a:ea typeface="Cambria Math" panose="02040503050406030204" pitchFamily="18" charset="0"/>
                <a:cs typeface="Times New Roman" panose="02020603050405020304" pitchFamily="18" charset="0"/>
              </a:rPr>
              <a:t>=</a:t>
            </a:r>
            <a:r>
              <a:rPr lang="vi-VN" sz="2933" dirty="0">
                <a:latin typeface="+mn-lt"/>
                <a:ea typeface="Times New Roman" panose="02020603050405020304" pitchFamily="18" charset="0"/>
                <a:cs typeface="Times New Roman" panose="02020603050405020304" pitchFamily="18" charset="0"/>
              </a:rPr>
              <a:t> 40 (thùng)</a:t>
            </a:r>
          </a:p>
          <a:p>
            <a:pPr algn="ctr">
              <a:lnSpc>
                <a:spcPct val="150000"/>
              </a:lnSpc>
            </a:pPr>
            <a:r>
              <a:rPr lang="vi-VN" sz="2933" dirty="0">
                <a:latin typeface="+mn-lt"/>
                <a:ea typeface="Times New Roman" panose="02020603050405020304" pitchFamily="18" charset="0"/>
                <a:cs typeface="Times New Roman" panose="02020603050405020304" pitchFamily="18" charset="0"/>
              </a:rPr>
              <a:t>Đáp số: 40 thùng sữa.</a:t>
            </a:r>
          </a:p>
        </p:txBody>
      </p:sp>
      <p:grpSp>
        <p:nvGrpSpPr>
          <p:cNvPr id="20" name="Google Shape;1931;p42"/>
          <p:cNvGrpSpPr/>
          <p:nvPr/>
        </p:nvGrpSpPr>
        <p:grpSpPr>
          <a:xfrm>
            <a:off x="10255759" y="5237387"/>
            <a:ext cx="1411704" cy="1100387"/>
            <a:chOff x="3911201" y="1126454"/>
            <a:chExt cx="1524823" cy="1229865"/>
          </a:xfrm>
        </p:grpSpPr>
        <p:sp>
          <p:nvSpPr>
            <p:cNvPr id="21" name="Google Shape;1932;p42"/>
            <p:cNvSpPr/>
            <p:nvPr/>
          </p:nvSpPr>
          <p:spPr>
            <a:xfrm>
              <a:off x="3963637" y="1240636"/>
              <a:ext cx="1417545" cy="1115682"/>
            </a:xfrm>
            <a:custGeom>
              <a:avLst/>
              <a:gdLst/>
              <a:ahLst/>
              <a:cxnLst/>
              <a:rect l="l" t="t" r="r" b="b"/>
              <a:pathLst>
                <a:path w="40038" h="31512" extrusionOk="0">
                  <a:moveTo>
                    <a:pt x="19645" y="0"/>
                  </a:moveTo>
                  <a:cubicBezTo>
                    <a:pt x="10658" y="0"/>
                    <a:pt x="1200" y="7556"/>
                    <a:pt x="486" y="19098"/>
                  </a:cubicBezTo>
                  <a:cubicBezTo>
                    <a:pt x="0" y="26952"/>
                    <a:pt x="5596" y="31511"/>
                    <a:pt x="18876" y="31511"/>
                  </a:cubicBezTo>
                  <a:cubicBezTo>
                    <a:pt x="19126" y="31511"/>
                    <a:pt x="19379" y="31510"/>
                    <a:pt x="19635" y="31506"/>
                  </a:cubicBezTo>
                  <a:cubicBezTo>
                    <a:pt x="33729" y="31328"/>
                    <a:pt x="39520" y="27074"/>
                    <a:pt x="39717" y="19892"/>
                  </a:cubicBezTo>
                  <a:cubicBezTo>
                    <a:pt x="40038" y="8146"/>
                    <a:pt x="28367" y="233"/>
                    <a:pt x="20080" y="6"/>
                  </a:cubicBezTo>
                  <a:cubicBezTo>
                    <a:pt x="19935" y="2"/>
                    <a:pt x="19790" y="0"/>
                    <a:pt x="19645" y="0"/>
                  </a:cubicBezTo>
                  <a:close/>
                </a:path>
              </a:pathLst>
            </a:custGeom>
            <a:solidFill>
              <a:schemeClr val="accent5"/>
            </a:solidFill>
            <a:ln>
              <a:noFill/>
            </a:ln>
          </p:spPr>
          <p:txBody>
            <a:bodyPr spcFirstLastPara="1" wrap="square" lIns="121900" tIns="121900" rIns="121900" bIns="121900" anchor="ctr" anchorCtr="0">
              <a:noAutofit/>
            </a:bodyPr>
            <a:lstStyle/>
            <a:p>
              <a:endParaRPr sz="1867">
                <a:latin typeface="+mn-lt"/>
              </a:endParaRPr>
            </a:p>
          </p:txBody>
        </p:sp>
        <p:sp>
          <p:nvSpPr>
            <p:cNvPr id="22" name="Google Shape;1933;p42"/>
            <p:cNvSpPr/>
            <p:nvPr/>
          </p:nvSpPr>
          <p:spPr>
            <a:xfrm>
              <a:off x="3970824" y="1222119"/>
              <a:ext cx="1413297" cy="1121383"/>
            </a:xfrm>
            <a:custGeom>
              <a:avLst/>
              <a:gdLst/>
              <a:ahLst/>
              <a:cxnLst/>
              <a:rect l="l" t="t" r="r" b="b"/>
              <a:pathLst>
                <a:path w="39918" h="31673" extrusionOk="0">
                  <a:moveTo>
                    <a:pt x="19443" y="162"/>
                  </a:moveTo>
                  <a:cubicBezTo>
                    <a:pt x="19587" y="162"/>
                    <a:pt x="19731" y="164"/>
                    <a:pt x="19876" y="168"/>
                  </a:cubicBezTo>
                  <a:cubicBezTo>
                    <a:pt x="28064" y="391"/>
                    <a:pt x="39755" y="8217"/>
                    <a:pt x="39434" y="19971"/>
                  </a:cubicBezTo>
                  <a:cubicBezTo>
                    <a:pt x="39225" y="27565"/>
                    <a:pt x="32683" y="31338"/>
                    <a:pt x="19431" y="31507"/>
                  </a:cubicBezTo>
                  <a:cubicBezTo>
                    <a:pt x="19178" y="31510"/>
                    <a:pt x="18927" y="31512"/>
                    <a:pt x="18678" y="31512"/>
                  </a:cubicBezTo>
                  <a:cubicBezTo>
                    <a:pt x="11047" y="31512"/>
                    <a:pt x="5735" y="29990"/>
                    <a:pt x="2874" y="26987"/>
                  </a:cubicBezTo>
                  <a:cubicBezTo>
                    <a:pt x="1010" y="25027"/>
                    <a:pt x="164" y="22401"/>
                    <a:pt x="363" y="19182"/>
                  </a:cubicBezTo>
                  <a:cubicBezTo>
                    <a:pt x="699" y="13748"/>
                    <a:pt x="3052" y="8782"/>
                    <a:pt x="6988" y="5201"/>
                  </a:cubicBezTo>
                  <a:cubicBezTo>
                    <a:pt x="10524" y="1983"/>
                    <a:pt x="15040" y="162"/>
                    <a:pt x="19443" y="162"/>
                  </a:cubicBezTo>
                  <a:close/>
                  <a:moveTo>
                    <a:pt x="19430" y="1"/>
                  </a:moveTo>
                  <a:cubicBezTo>
                    <a:pt x="14999" y="1"/>
                    <a:pt x="10442" y="1840"/>
                    <a:pt x="6880" y="5081"/>
                  </a:cubicBezTo>
                  <a:cubicBezTo>
                    <a:pt x="2913" y="8691"/>
                    <a:pt x="541" y="13695"/>
                    <a:pt x="202" y="19173"/>
                  </a:cubicBezTo>
                  <a:cubicBezTo>
                    <a:pt x="0" y="22438"/>
                    <a:pt x="860" y="25104"/>
                    <a:pt x="2758" y="27097"/>
                  </a:cubicBezTo>
                  <a:cubicBezTo>
                    <a:pt x="5650" y="30134"/>
                    <a:pt x="11005" y="31672"/>
                    <a:pt x="18683" y="31672"/>
                  </a:cubicBezTo>
                  <a:cubicBezTo>
                    <a:pt x="18930" y="31672"/>
                    <a:pt x="19181" y="31671"/>
                    <a:pt x="19432" y="31668"/>
                  </a:cubicBezTo>
                  <a:cubicBezTo>
                    <a:pt x="32789" y="31498"/>
                    <a:pt x="39385" y="27674"/>
                    <a:pt x="39594" y="19976"/>
                  </a:cubicBezTo>
                  <a:cubicBezTo>
                    <a:pt x="39917" y="8123"/>
                    <a:pt x="28134" y="231"/>
                    <a:pt x="19879" y="7"/>
                  </a:cubicBezTo>
                  <a:cubicBezTo>
                    <a:pt x="19730" y="3"/>
                    <a:pt x="19580" y="1"/>
                    <a:pt x="19430" y="1"/>
                  </a:cubicBezTo>
                  <a:close/>
                </a:path>
              </a:pathLst>
            </a:custGeom>
            <a:solidFill>
              <a:srgbClr val="01043D"/>
            </a:solidFill>
            <a:ln>
              <a:noFill/>
            </a:ln>
          </p:spPr>
          <p:txBody>
            <a:bodyPr spcFirstLastPara="1" wrap="square" lIns="121900" tIns="121900" rIns="121900" bIns="121900" anchor="ctr" anchorCtr="0">
              <a:noAutofit/>
            </a:bodyPr>
            <a:lstStyle/>
            <a:p>
              <a:endParaRPr sz="1867">
                <a:latin typeface="+mn-lt"/>
              </a:endParaRPr>
            </a:p>
          </p:txBody>
        </p:sp>
        <p:sp>
          <p:nvSpPr>
            <p:cNvPr id="23" name="Google Shape;1934;p42"/>
            <p:cNvSpPr/>
            <p:nvPr/>
          </p:nvSpPr>
          <p:spPr>
            <a:xfrm>
              <a:off x="4804480" y="2037933"/>
              <a:ext cx="226698" cy="175998"/>
            </a:xfrm>
            <a:custGeom>
              <a:avLst/>
              <a:gdLst/>
              <a:ahLst/>
              <a:cxnLst/>
              <a:rect l="l" t="t" r="r" b="b"/>
              <a:pathLst>
                <a:path w="6403" h="4971" extrusionOk="0">
                  <a:moveTo>
                    <a:pt x="3376" y="0"/>
                  </a:moveTo>
                  <a:cubicBezTo>
                    <a:pt x="3128" y="0"/>
                    <a:pt x="2882" y="35"/>
                    <a:pt x="2646" y="107"/>
                  </a:cubicBezTo>
                  <a:cubicBezTo>
                    <a:pt x="1450" y="471"/>
                    <a:pt x="1" y="2103"/>
                    <a:pt x="410" y="3823"/>
                  </a:cubicBezTo>
                  <a:cubicBezTo>
                    <a:pt x="586" y="4557"/>
                    <a:pt x="1114" y="4971"/>
                    <a:pt x="2116" y="4971"/>
                  </a:cubicBezTo>
                  <a:cubicBezTo>
                    <a:pt x="2548" y="4971"/>
                    <a:pt x="3068" y="4894"/>
                    <a:pt x="3686" y="4732"/>
                  </a:cubicBezTo>
                  <a:cubicBezTo>
                    <a:pt x="5700" y="4206"/>
                    <a:pt x="6402" y="3299"/>
                    <a:pt x="6082" y="2139"/>
                  </a:cubicBezTo>
                  <a:cubicBezTo>
                    <a:pt x="5697" y="744"/>
                    <a:pt x="4515" y="0"/>
                    <a:pt x="3376"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24" name="Google Shape;1935;p42"/>
            <p:cNvSpPr/>
            <p:nvPr/>
          </p:nvSpPr>
          <p:spPr>
            <a:xfrm>
              <a:off x="4810889" y="2081447"/>
              <a:ext cx="218626" cy="132486"/>
            </a:xfrm>
            <a:custGeom>
              <a:avLst/>
              <a:gdLst/>
              <a:ahLst/>
              <a:cxnLst/>
              <a:rect l="l" t="t" r="r" b="b"/>
              <a:pathLst>
                <a:path w="6175" h="3742" extrusionOk="0">
                  <a:moveTo>
                    <a:pt x="914" y="1"/>
                  </a:moveTo>
                  <a:lnTo>
                    <a:pt x="914" y="1"/>
                  </a:lnTo>
                  <a:cubicBezTo>
                    <a:pt x="351" y="701"/>
                    <a:pt x="0" y="1633"/>
                    <a:pt x="229" y="2594"/>
                  </a:cubicBezTo>
                  <a:cubicBezTo>
                    <a:pt x="405" y="3328"/>
                    <a:pt x="933" y="3742"/>
                    <a:pt x="1935" y="3742"/>
                  </a:cubicBezTo>
                  <a:cubicBezTo>
                    <a:pt x="2367" y="3742"/>
                    <a:pt x="2887" y="3665"/>
                    <a:pt x="3505" y="3503"/>
                  </a:cubicBezTo>
                  <a:cubicBezTo>
                    <a:pt x="5458" y="2994"/>
                    <a:pt x="6175" y="2124"/>
                    <a:pt x="5925" y="1013"/>
                  </a:cubicBezTo>
                  <a:lnTo>
                    <a:pt x="5925" y="1013"/>
                  </a:lnTo>
                  <a:cubicBezTo>
                    <a:pt x="5526" y="1293"/>
                    <a:pt x="4975" y="1531"/>
                    <a:pt x="4253" y="1720"/>
                  </a:cubicBezTo>
                  <a:cubicBezTo>
                    <a:pt x="3635" y="1881"/>
                    <a:pt x="3115" y="1958"/>
                    <a:pt x="2683" y="1958"/>
                  </a:cubicBezTo>
                  <a:cubicBezTo>
                    <a:pt x="1681" y="1958"/>
                    <a:pt x="1153" y="1544"/>
                    <a:pt x="977" y="810"/>
                  </a:cubicBezTo>
                  <a:cubicBezTo>
                    <a:pt x="912" y="537"/>
                    <a:pt x="895" y="265"/>
                    <a:pt x="91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mn-lt"/>
              </a:endParaRPr>
            </a:p>
          </p:txBody>
        </p:sp>
        <p:sp>
          <p:nvSpPr>
            <p:cNvPr id="25" name="Google Shape;1936;p42"/>
            <p:cNvSpPr/>
            <p:nvPr/>
          </p:nvSpPr>
          <p:spPr>
            <a:xfrm>
              <a:off x="4793965" y="2019699"/>
              <a:ext cx="248897" cy="212395"/>
            </a:xfrm>
            <a:custGeom>
              <a:avLst/>
              <a:gdLst/>
              <a:ahLst/>
              <a:cxnLst/>
              <a:rect l="l" t="t" r="r" b="b"/>
              <a:pathLst>
                <a:path w="7030" h="5999" extrusionOk="0">
                  <a:moveTo>
                    <a:pt x="3667" y="1024"/>
                  </a:moveTo>
                  <a:cubicBezTo>
                    <a:pt x="4726" y="1024"/>
                    <a:pt x="5631" y="1855"/>
                    <a:pt x="5897" y="2819"/>
                  </a:cubicBezTo>
                  <a:cubicBezTo>
                    <a:pt x="5989" y="3152"/>
                    <a:pt x="5966" y="3430"/>
                    <a:pt x="5828" y="3669"/>
                  </a:cubicBezTo>
                  <a:cubicBezTo>
                    <a:pt x="5573" y="4110"/>
                    <a:pt x="4903" y="4484"/>
                    <a:pt x="3885" y="4749"/>
                  </a:cubicBezTo>
                  <a:cubicBezTo>
                    <a:pt x="3272" y="4909"/>
                    <a:pt x="2802" y="4973"/>
                    <a:pt x="2440" y="4973"/>
                  </a:cubicBezTo>
                  <a:cubicBezTo>
                    <a:pt x="1382" y="4973"/>
                    <a:pt x="1252" y="4431"/>
                    <a:pt x="1195" y="4189"/>
                  </a:cubicBezTo>
                  <a:cubicBezTo>
                    <a:pt x="860" y="2785"/>
                    <a:pt x="2096" y="1410"/>
                    <a:pt x="3061" y="1115"/>
                  </a:cubicBezTo>
                  <a:cubicBezTo>
                    <a:pt x="3080" y="1109"/>
                    <a:pt x="3099" y="1105"/>
                    <a:pt x="3118" y="1099"/>
                  </a:cubicBezTo>
                  <a:cubicBezTo>
                    <a:pt x="3303" y="1048"/>
                    <a:pt x="3487" y="1024"/>
                    <a:pt x="3667" y="1024"/>
                  </a:cubicBezTo>
                  <a:close/>
                  <a:moveTo>
                    <a:pt x="3699" y="1"/>
                  </a:moveTo>
                  <a:cubicBezTo>
                    <a:pt x="3400" y="1"/>
                    <a:pt x="3105" y="44"/>
                    <a:pt x="2826" y="129"/>
                  </a:cubicBezTo>
                  <a:cubicBezTo>
                    <a:pt x="2088" y="353"/>
                    <a:pt x="1339" y="936"/>
                    <a:pt x="820" y="1689"/>
                  </a:cubicBezTo>
                  <a:cubicBezTo>
                    <a:pt x="213" y="2569"/>
                    <a:pt x="0" y="3562"/>
                    <a:pt x="221" y="4485"/>
                  </a:cubicBezTo>
                  <a:cubicBezTo>
                    <a:pt x="462" y="5493"/>
                    <a:pt x="1187" y="5998"/>
                    <a:pt x="2383" y="5998"/>
                  </a:cubicBezTo>
                  <a:cubicBezTo>
                    <a:pt x="2871" y="5998"/>
                    <a:pt x="3437" y="5914"/>
                    <a:pt x="4081" y="5746"/>
                  </a:cubicBezTo>
                  <a:cubicBezTo>
                    <a:pt x="4121" y="5736"/>
                    <a:pt x="4160" y="5725"/>
                    <a:pt x="4199" y="5715"/>
                  </a:cubicBezTo>
                  <a:cubicBezTo>
                    <a:pt x="5465" y="5367"/>
                    <a:pt x="6278" y="4857"/>
                    <a:pt x="6682" y="4160"/>
                  </a:cubicBezTo>
                  <a:cubicBezTo>
                    <a:pt x="6969" y="3663"/>
                    <a:pt x="7030" y="3100"/>
                    <a:pt x="6862" y="2489"/>
                  </a:cubicBezTo>
                  <a:cubicBezTo>
                    <a:pt x="6403" y="824"/>
                    <a:pt x="5011" y="1"/>
                    <a:pt x="3699" y="1"/>
                  </a:cubicBezTo>
                  <a:close/>
                </a:path>
              </a:pathLst>
            </a:custGeom>
            <a:solidFill>
              <a:schemeClr val="accent4"/>
            </a:solidFill>
            <a:ln>
              <a:noFill/>
            </a:ln>
          </p:spPr>
          <p:txBody>
            <a:bodyPr spcFirstLastPara="1" wrap="square" lIns="121900" tIns="121900" rIns="121900" bIns="121900" anchor="ctr" anchorCtr="0">
              <a:noAutofit/>
            </a:bodyPr>
            <a:lstStyle/>
            <a:p>
              <a:endParaRPr sz="1867">
                <a:latin typeface="+mn-lt"/>
              </a:endParaRPr>
            </a:p>
          </p:txBody>
        </p:sp>
        <p:sp>
          <p:nvSpPr>
            <p:cNvPr id="26" name="Google Shape;1937;p42"/>
            <p:cNvSpPr/>
            <p:nvPr/>
          </p:nvSpPr>
          <p:spPr>
            <a:xfrm>
              <a:off x="4789539" y="2010706"/>
              <a:ext cx="255305" cy="218555"/>
            </a:xfrm>
            <a:custGeom>
              <a:avLst/>
              <a:gdLst/>
              <a:ahLst/>
              <a:cxnLst/>
              <a:rect l="l" t="t" r="r" b="b"/>
              <a:pathLst>
                <a:path w="7211" h="6173" extrusionOk="0">
                  <a:moveTo>
                    <a:pt x="3752" y="1201"/>
                  </a:moveTo>
                  <a:cubicBezTo>
                    <a:pt x="4773" y="1201"/>
                    <a:pt x="5649" y="2010"/>
                    <a:pt x="5903" y="2930"/>
                  </a:cubicBezTo>
                  <a:cubicBezTo>
                    <a:pt x="5988" y="3240"/>
                    <a:pt x="5969" y="3497"/>
                    <a:pt x="5842" y="3713"/>
                  </a:cubicBezTo>
                  <a:cubicBezTo>
                    <a:pt x="5599" y="4136"/>
                    <a:pt x="4946" y="4495"/>
                    <a:pt x="3953" y="4753"/>
                  </a:cubicBezTo>
                  <a:cubicBezTo>
                    <a:pt x="3388" y="4901"/>
                    <a:pt x="2912" y="4975"/>
                    <a:pt x="2528" y="4975"/>
                  </a:cubicBezTo>
                  <a:cubicBezTo>
                    <a:pt x="2189" y="4975"/>
                    <a:pt x="1921" y="4917"/>
                    <a:pt x="1729" y="4801"/>
                  </a:cubicBezTo>
                  <a:cubicBezTo>
                    <a:pt x="1460" y="4640"/>
                    <a:pt x="1403" y="4401"/>
                    <a:pt x="1370" y="4256"/>
                  </a:cubicBezTo>
                  <a:cubicBezTo>
                    <a:pt x="1045" y="2901"/>
                    <a:pt x="2242" y="1572"/>
                    <a:pt x="3176" y="1287"/>
                  </a:cubicBezTo>
                  <a:lnTo>
                    <a:pt x="3231" y="1272"/>
                  </a:lnTo>
                  <a:cubicBezTo>
                    <a:pt x="3408" y="1223"/>
                    <a:pt x="3582" y="1201"/>
                    <a:pt x="3752" y="1201"/>
                  </a:cubicBezTo>
                  <a:close/>
                  <a:moveTo>
                    <a:pt x="3750" y="1026"/>
                  </a:moveTo>
                  <a:cubicBezTo>
                    <a:pt x="3565" y="1026"/>
                    <a:pt x="3376" y="1051"/>
                    <a:pt x="3184" y="1103"/>
                  </a:cubicBezTo>
                  <a:lnTo>
                    <a:pt x="3125" y="1120"/>
                  </a:lnTo>
                  <a:cubicBezTo>
                    <a:pt x="2129" y="1424"/>
                    <a:pt x="853" y="2845"/>
                    <a:pt x="1200" y="4297"/>
                  </a:cubicBezTo>
                  <a:cubicBezTo>
                    <a:pt x="1237" y="4457"/>
                    <a:pt x="1308" y="4752"/>
                    <a:pt x="1640" y="4950"/>
                  </a:cubicBezTo>
                  <a:cubicBezTo>
                    <a:pt x="1858" y="5081"/>
                    <a:pt x="2155" y="5146"/>
                    <a:pt x="2531" y="5146"/>
                  </a:cubicBezTo>
                  <a:cubicBezTo>
                    <a:pt x="2932" y="5146"/>
                    <a:pt x="3422" y="5072"/>
                    <a:pt x="3996" y="4921"/>
                  </a:cubicBezTo>
                  <a:cubicBezTo>
                    <a:pt x="5035" y="4651"/>
                    <a:pt x="5726" y="4263"/>
                    <a:pt x="5994" y="3800"/>
                  </a:cubicBezTo>
                  <a:cubicBezTo>
                    <a:pt x="6144" y="3541"/>
                    <a:pt x="6169" y="3241"/>
                    <a:pt x="6072" y="2884"/>
                  </a:cubicBezTo>
                  <a:cubicBezTo>
                    <a:pt x="5799" y="1894"/>
                    <a:pt x="4854" y="1026"/>
                    <a:pt x="3750" y="1026"/>
                  </a:cubicBezTo>
                  <a:close/>
                  <a:moveTo>
                    <a:pt x="3793" y="175"/>
                  </a:moveTo>
                  <a:cubicBezTo>
                    <a:pt x="4310" y="175"/>
                    <a:pt x="4834" y="307"/>
                    <a:pt x="5305" y="567"/>
                  </a:cubicBezTo>
                  <a:cubicBezTo>
                    <a:pt x="5844" y="863"/>
                    <a:pt x="6552" y="1457"/>
                    <a:pt x="6868" y="2601"/>
                  </a:cubicBezTo>
                  <a:cubicBezTo>
                    <a:pt x="7030" y="3189"/>
                    <a:pt x="6972" y="3728"/>
                    <a:pt x="6696" y="4204"/>
                  </a:cubicBezTo>
                  <a:cubicBezTo>
                    <a:pt x="6304" y="4882"/>
                    <a:pt x="5510" y="5378"/>
                    <a:pt x="4266" y="5719"/>
                  </a:cubicBezTo>
                  <a:lnTo>
                    <a:pt x="4149" y="5750"/>
                  </a:lnTo>
                  <a:cubicBezTo>
                    <a:pt x="3514" y="5916"/>
                    <a:pt x="2955" y="5999"/>
                    <a:pt x="2475" y="5999"/>
                  </a:cubicBezTo>
                  <a:cubicBezTo>
                    <a:pt x="1946" y="5999"/>
                    <a:pt x="1513" y="5898"/>
                    <a:pt x="1179" y="5698"/>
                  </a:cubicBezTo>
                  <a:cubicBezTo>
                    <a:pt x="785" y="5462"/>
                    <a:pt x="521" y="5075"/>
                    <a:pt x="396" y="4553"/>
                  </a:cubicBezTo>
                  <a:cubicBezTo>
                    <a:pt x="181" y="3654"/>
                    <a:pt x="389" y="2686"/>
                    <a:pt x="981" y="1826"/>
                  </a:cubicBezTo>
                  <a:cubicBezTo>
                    <a:pt x="1490" y="1090"/>
                    <a:pt x="2222" y="519"/>
                    <a:pt x="2941" y="300"/>
                  </a:cubicBezTo>
                  <a:cubicBezTo>
                    <a:pt x="3216" y="216"/>
                    <a:pt x="3503" y="175"/>
                    <a:pt x="3793" y="175"/>
                  </a:cubicBezTo>
                  <a:close/>
                  <a:moveTo>
                    <a:pt x="3793" y="1"/>
                  </a:moveTo>
                  <a:cubicBezTo>
                    <a:pt x="3486" y="1"/>
                    <a:pt x="3182" y="45"/>
                    <a:pt x="2890" y="134"/>
                  </a:cubicBezTo>
                  <a:cubicBezTo>
                    <a:pt x="2135" y="364"/>
                    <a:pt x="1367" y="960"/>
                    <a:pt x="838" y="1728"/>
                  </a:cubicBezTo>
                  <a:cubicBezTo>
                    <a:pt x="217" y="2629"/>
                    <a:pt x="1" y="3646"/>
                    <a:pt x="226" y="4594"/>
                  </a:cubicBezTo>
                  <a:cubicBezTo>
                    <a:pt x="362" y="5164"/>
                    <a:pt x="653" y="5586"/>
                    <a:pt x="1089" y="5848"/>
                  </a:cubicBezTo>
                  <a:cubicBezTo>
                    <a:pt x="1451" y="6064"/>
                    <a:pt x="1914" y="6172"/>
                    <a:pt x="2476" y="6172"/>
                  </a:cubicBezTo>
                  <a:cubicBezTo>
                    <a:pt x="2973" y="6172"/>
                    <a:pt x="3546" y="6087"/>
                    <a:pt x="4193" y="5919"/>
                  </a:cubicBezTo>
                  <a:lnTo>
                    <a:pt x="4313" y="5887"/>
                  </a:lnTo>
                  <a:cubicBezTo>
                    <a:pt x="5603" y="5533"/>
                    <a:pt x="6431" y="5010"/>
                    <a:pt x="6848" y="4291"/>
                  </a:cubicBezTo>
                  <a:cubicBezTo>
                    <a:pt x="7148" y="3774"/>
                    <a:pt x="7210" y="3189"/>
                    <a:pt x="7036" y="2555"/>
                  </a:cubicBezTo>
                  <a:cubicBezTo>
                    <a:pt x="6778" y="1616"/>
                    <a:pt x="6193" y="855"/>
                    <a:pt x="5390" y="414"/>
                  </a:cubicBezTo>
                  <a:cubicBezTo>
                    <a:pt x="4892" y="141"/>
                    <a:pt x="4339" y="1"/>
                    <a:pt x="3793"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27" name="Google Shape;1938;p42"/>
            <p:cNvSpPr/>
            <p:nvPr/>
          </p:nvSpPr>
          <p:spPr>
            <a:xfrm>
              <a:off x="4111667" y="1847522"/>
              <a:ext cx="536386" cy="441075"/>
            </a:xfrm>
            <a:custGeom>
              <a:avLst/>
              <a:gdLst/>
              <a:ahLst/>
              <a:cxnLst/>
              <a:rect l="l" t="t" r="r" b="b"/>
              <a:pathLst>
                <a:path w="15150" h="12458" extrusionOk="0">
                  <a:moveTo>
                    <a:pt x="7538" y="1"/>
                  </a:moveTo>
                  <a:cubicBezTo>
                    <a:pt x="4458" y="1"/>
                    <a:pt x="1153" y="2542"/>
                    <a:pt x="489" y="6762"/>
                  </a:cubicBezTo>
                  <a:cubicBezTo>
                    <a:pt x="0" y="9876"/>
                    <a:pt x="1915" y="11897"/>
                    <a:pt x="6899" y="12367"/>
                  </a:cubicBezTo>
                  <a:cubicBezTo>
                    <a:pt x="7545" y="12428"/>
                    <a:pt x="8145" y="12458"/>
                    <a:pt x="8701" y="12458"/>
                  </a:cubicBezTo>
                  <a:cubicBezTo>
                    <a:pt x="12519" y="12458"/>
                    <a:pt x="14272" y="11049"/>
                    <a:pt x="14577" y="8603"/>
                  </a:cubicBezTo>
                  <a:cubicBezTo>
                    <a:pt x="15150" y="4016"/>
                    <a:pt x="11257" y="462"/>
                    <a:pt x="8283" y="51"/>
                  </a:cubicBezTo>
                  <a:cubicBezTo>
                    <a:pt x="8037" y="17"/>
                    <a:pt x="7788" y="1"/>
                    <a:pt x="7538"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28" name="Google Shape;1939;p42"/>
            <p:cNvSpPr/>
            <p:nvPr/>
          </p:nvSpPr>
          <p:spPr>
            <a:xfrm>
              <a:off x="4077218" y="1800539"/>
              <a:ext cx="604293" cy="534970"/>
            </a:xfrm>
            <a:custGeom>
              <a:avLst/>
              <a:gdLst/>
              <a:ahLst/>
              <a:cxnLst/>
              <a:rect l="l" t="t" r="r" b="b"/>
              <a:pathLst>
                <a:path w="17068" h="15110" extrusionOk="0">
                  <a:moveTo>
                    <a:pt x="8442" y="2649"/>
                  </a:moveTo>
                  <a:cubicBezTo>
                    <a:pt x="8609" y="2649"/>
                    <a:pt x="8779" y="2658"/>
                    <a:pt x="8950" y="2677"/>
                  </a:cubicBezTo>
                  <a:cubicBezTo>
                    <a:pt x="8998" y="2682"/>
                    <a:pt x="9045" y="2688"/>
                    <a:pt x="9092" y="2694"/>
                  </a:cubicBezTo>
                  <a:cubicBezTo>
                    <a:pt x="11490" y="3027"/>
                    <a:pt x="14807" y="6014"/>
                    <a:pt x="14340" y="9762"/>
                  </a:cubicBezTo>
                  <a:cubicBezTo>
                    <a:pt x="14244" y="10537"/>
                    <a:pt x="14003" y="12459"/>
                    <a:pt x="9707" y="12459"/>
                  </a:cubicBezTo>
                  <a:cubicBezTo>
                    <a:pt x="9194" y="12459"/>
                    <a:pt x="8622" y="12431"/>
                    <a:pt x="7987" y="12371"/>
                  </a:cubicBezTo>
                  <a:cubicBezTo>
                    <a:pt x="5465" y="12136"/>
                    <a:pt x="3759" y="11471"/>
                    <a:pt x="3038" y="10452"/>
                  </a:cubicBezTo>
                  <a:cubicBezTo>
                    <a:pt x="2646" y="9899"/>
                    <a:pt x="2525" y="9197"/>
                    <a:pt x="2666" y="8302"/>
                  </a:cubicBezTo>
                  <a:cubicBezTo>
                    <a:pt x="3115" y="5439"/>
                    <a:pt x="5491" y="2649"/>
                    <a:pt x="8442" y="2649"/>
                  </a:cubicBezTo>
                  <a:close/>
                  <a:moveTo>
                    <a:pt x="8530" y="0"/>
                  </a:moveTo>
                  <a:cubicBezTo>
                    <a:pt x="4991" y="0"/>
                    <a:pt x="1054" y="2816"/>
                    <a:pt x="259" y="7876"/>
                  </a:cubicBezTo>
                  <a:cubicBezTo>
                    <a:pt x="1" y="9517"/>
                    <a:pt x="284" y="10932"/>
                    <a:pt x="1099" y="12083"/>
                  </a:cubicBezTo>
                  <a:cubicBezTo>
                    <a:pt x="2241" y="13695"/>
                    <a:pt x="4326" y="14647"/>
                    <a:pt x="7463" y="14986"/>
                  </a:cubicBezTo>
                  <a:cubicBezTo>
                    <a:pt x="7560" y="14997"/>
                    <a:pt x="7658" y="15007"/>
                    <a:pt x="7755" y="15017"/>
                  </a:cubicBezTo>
                  <a:cubicBezTo>
                    <a:pt x="8413" y="15079"/>
                    <a:pt x="9035" y="15110"/>
                    <a:pt x="9622" y="15110"/>
                  </a:cubicBezTo>
                  <a:cubicBezTo>
                    <a:pt x="13946" y="15110"/>
                    <a:pt x="16344" y="13428"/>
                    <a:pt x="16760" y="10097"/>
                  </a:cubicBezTo>
                  <a:cubicBezTo>
                    <a:pt x="17067" y="7633"/>
                    <a:pt x="16313" y="5180"/>
                    <a:pt x="14637" y="3187"/>
                  </a:cubicBezTo>
                  <a:cubicBezTo>
                    <a:pt x="13203" y="1484"/>
                    <a:pt x="11253" y="315"/>
                    <a:pt x="9421" y="62"/>
                  </a:cubicBezTo>
                  <a:cubicBezTo>
                    <a:pt x="9128" y="21"/>
                    <a:pt x="8830" y="0"/>
                    <a:pt x="8530" y="0"/>
                  </a:cubicBezTo>
                  <a:close/>
                </a:path>
              </a:pathLst>
            </a:custGeom>
            <a:solidFill>
              <a:schemeClr val="accent4"/>
            </a:solidFill>
            <a:ln>
              <a:noFill/>
            </a:ln>
          </p:spPr>
          <p:txBody>
            <a:bodyPr spcFirstLastPara="1" wrap="square" lIns="121900" tIns="121900" rIns="121900" bIns="121900" anchor="ctr" anchorCtr="0">
              <a:noAutofit/>
            </a:bodyPr>
            <a:lstStyle/>
            <a:p>
              <a:endParaRPr sz="1867">
                <a:latin typeface="+mn-lt"/>
              </a:endParaRPr>
            </a:p>
          </p:txBody>
        </p:sp>
        <p:sp>
          <p:nvSpPr>
            <p:cNvPr id="29" name="Google Shape;1940;p42"/>
            <p:cNvSpPr/>
            <p:nvPr/>
          </p:nvSpPr>
          <p:spPr>
            <a:xfrm>
              <a:off x="4075943" y="1782199"/>
              <a:ext cx="609922" cy="540457"/>
            </a:xfrm>
            <a:custGeom>
              <a:avLst/>
              <a:gdLst/>
              <a:ahLst/>
              <a:cxnLst/>
              <a:rect l="l" t="t" r="r" b="b"/>
              <a:pathLst>
                <a:path w="17227" h="15265" extrusionOk="0">
                  <a:moveTo>
                    <a:pt x="8528" y="2805"/>
                  </a:moveTo>
                  <a:cubicBezTo>
                    <a:pt x="8690" y="2805"/>
                    <a:pt x="8856" y="2813"/>
                    <a:pt x="9022" y="2832"/>
                  </a:cubicBezTo>
                  <a:cubicBezTo>
                    <a:pt x="9067" y="2836"/>
                    <a:pt x="9115" y="2842"/>
                    <a:pt x="9160" y="2849"/>
                  </a:cubicBezTo>
                  <a:cubicBezTo>
                    <a:pt x="11530" y="3177"/>
                    <a:pt x="14805" y="6128"/>
                    <a:pt x="14343" y="9830"/>
                  </a:cubicBezTo>
                  <a:cubicBezTo>
                    <a:pt x="14249" y="10586"/>
                    <a:pt x="14018" y="12460"/>
                    <a:pt x="9785" y="12460"/>
                  </a:cubicBezTo>
                  <a:cubicBezTo>
                    <a:pt x="9275" y="12460"/>
                    <a:pt x="8707" y="12432"/>
                    <a:pt x="8074" y="12373"/>
                  </a:cubicBezTo>
                  <a:cubicBezTo>
                    <a:pt x="5583" y="12140"/>
                    <a:pt x="3891" y="11488"/>
                    <a:pt x="3181" y="10485"/>
                  </a:cubicBezTo>
                  <a:cubicBezTo>
                    <a:pt x="2802" y="9950"/>
                    <a:pt x="2685" y="9266"/>
                    <a:pt x="2822" y="8392"/>
                  </a:cubicBezTo>
                  <a:cubicBezTo>
                    <a:pt x="3261" y="5590"/>
                    <a:pt x="5618" y="2805"/>
                    <a:pt x="8528" y="2805"/>
                  </a:cubicBezTo>
                  <a:close/>
                  <a:moveTo>
                    <a:pt x="8527" y="2650"/>
                  </a:moveTo>
                  <a:cubicBezTo>
                    <a:pt x="5538" y="2650"/>
                    <a:pt x="3120" y="5500"/>
                    <a:pt x="2669" y="8368"/>
                  </a:cubicBezTo>
                  <a:cubicBezTo>
                    <a:pt x="2525" y="9283"/>
                    <a:pt x="2651" y="10004"/>
                    <a:pt x="3054" y="10573"/>
                  </a:cubicBezTo>
                  <a:cubicBezTo>
                    <a:pt x="3792" y="11614"/>
                    <a:pt x="5523" y="12290"/>
                    <a:pt x="8059" y="12526"/>
                  </a:cubicBezTo>
                  <a:cubicBezTo>
                    <a:pt x="8696" y="12587"/>
                    <a:pt x="9269" y="12614"/>
                    <a:pt x="9784" y="12614"/>
                  </a:cubicBezTo>
                  <a:cubicBezTo>
                    <a:pt x="14152" y="12614"/>
                    <a:pt x="14397" y="10643"/>
                    <a:pt x="14496" y="9849"/>
                  </a:cubicBezTo>
                  <a:cubicBezTo>
                    <a:pt x="14970" y="6056"/>
                    <a:pt x="11611" y="3032"/>
                    <a:pt x="9182" y="2696"/>
                  </a:cubicBezTo>
                  <a:cubicBezTo>
                    <a:pt x="9135" y="2689"/>
                    <a:pt x="9086" y="2683"/>
                    <a:pt x="9038" y="2678"/>
                  </a:cubicBezTo>
                  <a:cubicBezTo>
                    <a:pt x="8866" y="2660"/>
                    <a:pt x="8696" y="2650"/>
                    <a:pt x="8527" y="2650"/>
                  </a:cubicBezTo>
                  <a:close/>
                  <a:moveTo>
                    <a:pt x="8609" y="155"/>
                  </a:moveTo>
                  <a:cubicBezTo>
                    <a:pt x="8907" y="155"/>
                    <a:pt x="9201" y="175"/>
                    <a:pt x="9490" y="215"/>
                  </a:cubicBezTo>
                  <a:cubicBezTo>
                    <a:pt x="11304" y="467"/>
                    <a:pt x="13235" y="1625"/>
                    <a:pt x="14657" y="3316"/>
                  </a:cubicBezTo>
                  <a:cubicBezTo>
                    <a:pt x="16320" y="5291"/>
                    <a:pt x="17067" y="7723"/>
                    <a:pt x="16762" y="10165"/>
                  </a:cubicBezTo>
                  <a:cubicBezTo>
                    <a:pt x="16353" y="13452"/>
                    <a:pt x="13978" y="15109"/>
                    <a:pt x="9696" y="15109"/>
                  </a:cubicBezTo>
                  <a:cubicBezTo>
                    <a:pt x="9114" y="15109"/>
                    <a:pt x="8496" y="15078"/>
                    <a:pt x="7842" y="15017"/>
                  </a:cubicBezTo>
                  <a:cubicBezTo>
                    <a:pt x="7745" y="15008"/>
                    <a:pt x="7647" y="14998"/>
                    <a:pt x="7552" y="14988"/>
                  </a:cubicBezTo>
                  <a:cubicBezTo>
                    <a:pt x="4436" y="14650"/>
                    <a:pt x="2372" y="13711"/>
                    <a:pt x="1241" y="12116"/>
                  </a:cubicBezTo>
                  <a:cubicBezTo>
                    <a:pt x="438" y="10983"/>
                    <a:pt x="160" y="9587"/>
                    <a:pt x="415" y="7966"/>
                  </a:cubicBezTo>
                  <a:cubicBezTo>
                    <a:pt x="1205" y="2941"/>
                    <a:pt x="5108" y="155"/>
                    <a:pt x="8609" y="155"/>
                  </a:cubicBezTo>
                  <a:close/>
                  <a:moveTo>
                    <a:pt x="8616" y="1"/>
                  </a:moveTo>
                  <a:cubicBezTo>
                    <a:pt x="5044" y="1"/>
                    <a:pt x="1065" y="2830"/>
                    <a:pt x="263" y="7942"/>
                  </a:cubicBezTo>
                  <a:cubicBezTo>
                    <a:pt x="1" y="9603"/>
                    <a:pt x="288" y="11037"/>
                    <a:pt x="1115" y="12204"/>
                  </a:cubicBezTo>
                  <a:cubicBezTo>
                    <a:pt x="2273" y="13839"/>
                    <a:pt x="4372" y="14798"/>
                    <a:pt x="7535" y="15141"/>
                  </a:cubicBezTo>
                  <a:cubicBezTo>
                    <a:pt x="7632" y="15152"/>
                    <a:pt x="7730" y="15161"/>
                    <a:pt x="7827" y="15170"/>
                  </a:cubicBezTo>
                  <a:cubicBezTo>
                    <a:pt x="8489" y="15233"/>
                    <a:pt x="9114" y="15265"/>
                    <a:pt x="9705" y="15265"/>
                  </a:cubicBezTo>
                  <a:cubicBezTo>
                    <a:pt x="14072" y="15265"/>
                    <a:pt x="16495" y="13561"/>
                    <a:pt x="16916" y="10184"/>
                  </a:cubicBezTo>
                  <a:cubicBezTo>
                    <a:pt x="17226" y="7699"/>
                    <a:pt x="16466" y="5225"/>
                    <a:pt x="14775" y="3216"/>
                  </a:cubicBezTo>
                  <a:cubicBezTo>
                    <a:pt x="13330" y="1497"/>
                    <a:pt x="11362" y="319"/>
                    <a:pt x="9512" y="62"/>
                  </a:cubicBezTo>
                  <a:cubicBezTo>
                    <a:pt x="9218" y="21"/>
                    <a:pt x="8918" y="1"/>
                    <a:pt x="8616"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30" name="Google Shape;1941;p42"/>
            <p:cNvSpPr/>
            <p:nvPr/>
          </p:nvSpPr>
          <p:spPr>
            <a:xfrm>
              <a:off x="3914034" y="1147378"/>
              <a:ext cx="1521990" cy="852906"/>
            </a:xfrm>
            <a:custGeom>
              <a:avLst/>
              <a:gdLst/>
              <a:ahLst/>
              <a:cxnLst/>
              <a:rect l="l" t="t" r="r" b="b"/>
              <a:pathLst>
                <a:path w="42988" h="24090" extrusionOk="0">
                  <a:moveTo>
                    <a:pt x="20589" y="0"/>
                  </a:moveTo>
                  <a:cubicBezTo>
                    <a:pt x="10995" y="0"/>
                    <a:pt x="900" y="8065"/>
                    <a:pt x="138" y="20385"/>
                  </a:cubicBezTo>
                  <a:cubicBezTo>
                    <a:pt x="0" y="22621"/>
                    <a:pt x="62" y="23445"/>
                    <a:pt x="438" y="23445"/>
                  </a:cubicBezTo>
                  <a:cubicBezTo>
                    <a:pt x="1492" y="23445"/>
                    <a:pt x="5010" y="16966"/>
                    <a:pt x="13484" y="16966"/>
                  </a:cubicBezTo>
                  <a:cubicBezTo>
                    <a:pt x="13534" y="16966"/>
                    <a:pt x="13584" y="16967"/>
                    <a:pt x="13635" y="16967"/>
                  </a:cubicBezTo>
                  <a:cubicBezTo>
                    <a:pt x="25068" y="17071"/>
                    <a:pt x="35756" y="24089"/>
                    <a:pt x="40322" y="24089"/>
                  </a:cubicBezTo>
                  <a:cubicBezTo>
                    <a:pt x="41764" y="24089"/>
                    <a:pt x="42595" y="23389"/>
                    <a:pt x="42645" y="21548"/>
                  </a:cubicBezTo>
                  <a:cubicBezTo>
                    <a:pt x="42987" y="9009"/>
                    <a:pt x="29900" y="247"/>
                    <a:pt x="21055" y="7"/>
                  </a:cubicBezTo>
                  <a:cubicBezTo>
                    <a:pt x="20900" y="2"/>
                    <a:pt x="20745" y="0"/>
                    <a:pt x="20589" y="0"/>
                  </a:cubicBezTo>
                  <a:close/>
                </a:path>
              </a:pathLst>
            </a:custGeom>
            <a:solidFill>
              <a:schemeClr val="accent4"/>
            </a:solidFill>
            <a:ln>
              <a:noFill/>
            </a:ln>
          </p:spPr>
          <p:txBody>
            <a:bodyPr spcFirstLastPara="1" wrap="square" lIns="121900" tIns="121900" rIns="121900" bIns="121900" anchor="ctr" anchorCtr="0">
              <a:noAutofit/>
            </a:bodyPr>
            <a:lstStyle/>
            <a:p>
              <a:endParaRPr sz="1867">
                <a:latin typeface="+mn-lt"/>
              </a:endParaRPr>
            </a:p>
          </p:txBody>
        </p:sp>
        <p:sp>
          <p:nvSpPr>
            <p:cNvPr id="31" name="Google Shape;1942;p42"/>
            <p:cNvSpPr/>
            <p:nvPr/>
          </p:nvSpPr>
          <p:spPr>
            <a:xfrm>
              <a:off x="3911201" y="1144510"/>
              <a:ext cx="1521034" cy="858748"/>
            </a:xfrm>
            <a:custGeom>
              <a:avLst/>
              <a:gdLst/>
              <a:ahLst/>
              <a:cxnLst/>
              <a:rect l="l" t="t" r="r" b="b"/>
              <a:pathLst>
                <a:path w="42961" h="24255" extrusionOk="0">
                  <a:moveTo>
                    <a:pt x="20674" y="162"/>
                  </a:moveTo>
                  <a:cubicBezTo>
                    <a:pt x="20827" y="162"/>
                    <a:pt x="20980" y="164"/>
                    <a:pt x="21133" y="168"/>
                  </a:cubicBezTo>
                  <a:cubicBezTo>
                    <a:pt x="25694" y="292"/>
                    <a:pt x="31131" y="2645"/>
                    <a:pt x="35322" y="6308"/>
                  </a:cubicBezTo>
                  <a:cubicBezTo>
                    <a:pt x="40197" y="10568"/>
                    <a:pt x="42797" y="16008"/>
                    <a:pt x="42644" y="21627"/>
                  </a:cubicBezTo>
                  <a:cubicBezTo>
                    <a:pt x="42615" y="22684"/>
                    <a:pt x="42327" y="23379"/>
                    <a:pt x="41763" y="23752"/>
                  </a:cubicBezTo>
                  <a:cubicBezTo>
                    <a:pt x="41412" y="23984"/>
                    <a:pt x="40955" y="24087"/>
                    <a:pt x="40407" y="24087"/>
                  </a:cubicBezTo>
                  <a:cubicBezTo>
                    <a:pt x="38630" y="24087"/>
                    <a:pt x="35886" y="23007"/>
                    <a:pt x="32616" y="21720"/>
                  </a:cubicBezTo>
                  <a:cubicBezTo>
                    <a:pt x="27310" y="19631"/>
                    <a:pt x="20706" y="17031"/>
                    <a:pt x="13716" y="16968"/>
                  </a:cubicBezTo>
                  <a:cubicBezTo>
                    <a:pt x="13664" y="16968"/>
                    <a:pt x="13613" y="16967"/>
                    <a:pt x="13562" y="16967"/>
                  </a:cubicBezTo>
                  <a:cubicBezTo>
                    <a:pt x="7267" y="16967"/>
                    <a:pt x="3735" y="20482"/>
                    <a:pt x="1832" y="22378"/>
                  </a:cubicBezTo>
                  <a:cubicBezTo>
                    <a:pt x="1238" y="22969"/>
                    <a:pt x="761" y="23446"/>
                    <a:pt x="520" y="23446"/>
                  </a:cubicBezTo>
                  <a:cubicBezTo>
                    <a:pt x="499" y="23446"/>
                    <a:pt x="479" y="23442"/>
                    <a:pt x="461" y="23434"/>
                  </a:cubicBezTo>
                  <a:cubicBezTo>
                    <a:pt x="166" y="23301"/>
                    <a:pt x="208" y="21932"/>
                    <a:pt x="299" y="20472"/>
                  </a:cubicBezTo>
                  <a:cubicBezTo>
                    <a:pt x="658" y="14668"/>
                    <a:pt x="3170" y="9366"/>
                    <a:pt x="7372" y="5542"/>
                  </a:cubicBezTo>
                  <a:cubicBezTo>
                    <a:pt x="11149" y="2106"/>
                    <a:pt x="15979" y="162"/>
                    <a:pt x="20674" y="162"/>
                  </a:cubicBezTo>
                  <a:close/>
                  <a:moveTo>
                    <a:pt x="20677" y="0"/>
                  </a:moveTo>
                  <a:cubicBezTo>
                    <a:pt x="15936" y="0"/>
                    <a:pt x="11071" y="1960"/>
                    <a:pt x="7264" y="5422"/>
                  </a:cubicBezTo>
                  <a:cubicBezTo>
                    <a:pt x="3030" y="9275"/>
                    <a:pt x="499" y="14616"/>
                    <a:pt x="138" y="20461"/>
                  </a:cubicBezTo>
                  <a:cubicBezTo>
                    <a:pt x="1" y="22674"/>
                    <a:pt x="64" y="23431"/>
                    <a:pt x="394" y="23581"/>
                  </a:cubicBezTo>
                  <a:cubicBezTo>
                    <a:pt x="434" y="23599"/>
                    <a:pt x="475" y="23608"/>
                    <a:pt x="519" y="23608"/>
                  </a:cubicBezTo>
                  <a:cubicBezTo>
                    <a:pt x="825" y="23608"/>
                    <a:pt x="1248" y="23186"/>
                    <a:pt x="1945" y="22492"/>
                  </a:cubicBezTo>
                  <a:cubicBezTo>
                    <a:pt x="3833" y="20613"/>
                    <a:pt x="7344" y="17128"/>
                    <a:pt x="13569" y="17128"/>
                  </a:cubicBezTo>
                  <a:cubicBezTo>
                    <a:pt x="13618" y="17128"/>
                    <a:pt x="13666" y="17128"/>
                    <a:pt x="13715" y="17128"/>
                  </a:cubicBezTo>
                  <a:cubicBezTo>
                    <a:pt x="20674" y="17191"/>
                    <a:pt x="27263" y="19785"/>
                    <a:pt x="32557" y="21870"/>
                  </a:cubicBezTo>
                  <a:cubicBezTo>
                    <a:pt x="35939" y="23201"/>
                    <a:pt x="38614" y="24255"/>
                    <a:pt x="40395" y="24255"/>
                  </a:cubicBezTo>
                  <a:cubicBezTo>
                    <a:pt x="40979" y="24255"/>
                    <a:pt x="41468" y="24141"/>
                    <a:pt x="41853" y="23886"/>
                  </a:cubicBezTo>
                  <a:cubicBezTo>
                    <a:pt x="42463" y="23482"/>
                    <a:pt x="42775" y="22745"/>
                    <a:pt x="42805" y="21631"/>
                  </a:cubicBezTo>
                  <a:cubicBezTo>
                    <a:pt x="42960" y="15964"/>
                    <a:pt x="40340" y="10478"/>
                    <a:pt x="35428" y="6185"/>
                  </a:cubicBezTo>
                  <a:cubicBezTo>
                    <a:pt x="31210" y="2500"/>
                    <a:pt x="25735" y="132"/>
                    <a:pt x="21137" y="6"/>
                  </a:cubicBezTo>
                  <a:cubicBezTo>
                    <a:pt x="20984" y="2"/>
                    <a:pt x="20831" y="0"/>
                    <a:pt x="20677"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32" name="Google Shape;1943;p42"/>
            <p:cNvSpPr/>
            <p:nvPr/>
          </p:nvSpPr>
          <p:spPr>
            <a:xfrm>
              <a:off x="3914034" y="1645144"/>
              <a:ext cx="1510554" cy="355148"/>
            </a:xfrm>
            <a:custGeom>
              <a:avLst/>
              <a:gdLst/>
              <a:ahLst/>
              <a:cxnLst/>
              <a:rect l="l" t="t" r="r" b="b"/>
              <a:pathLst>
                <a:path w="42665" h="10031" extrusionOk="0">
                  <a:moveTo>
                    <a:pt x="13486" y="0"/>
                  </a:moveTo>
                  <a:cubicBezTo>
                    <a:pt x="5010" y="0"/>
                    <a:pt x="1492" y="6479"/>
                    <a:pt x="438" y="6479"/>
                  </a:cubicBezTo>
                  <a:cubicBezTo>
                    <a:pt x="306" y="6479"/>
                    <a:pt x="213" y="6377"/>
                    <a:pt x="153" y="6149"/>
                  </a:cubicBezTo>
                  <a:cubicBezTo>
                    <a:pt x="149" y="6208"/>
                    <a:pt x="142" y="6266"/>
                    <a:pt x="138" y="6326"/>
                  </a:cubicBezTo>
                  <a:cubicBezTo>
                    <a:pt x="0" y="8562"/>
                    <a:pt x="62" y="9386"/>
                    <a:pt x="438" y="9386"/>
                  </a:cubicBezTo>
                  <a:cubicBezTo>
                    <a:pt x="1492" y="9386"/>
                    <a:pt x="5010" y="2907"/>
                    <a:pt x="13484" y="2907"/>
                  </a:cubicBezTo>
                  <a:cubicBezTo>
                    <a:pt x="13534" y="2907"/>
                    <a:pt x="13584" y="2908"/>
                    <a:pt x="13635" y="2908"/>
                  </a:cubicBezTo>
                  <a:cubicBezTo>
                    <a:pt x="25068" y="3012"/>
                    <a:pt x="35756" y="10030"/>
                    <a:pt x="40322" y="10030"/>
                  </a:cubicBezTo>
                  <a:cubicBezTo>
                    <a:pt x="41764" y="10030"/>
                    <a:pt x="42595" y="9330"/>
                    <a:pt x="42645" y="7489"/>
                  </a:cubicBezTo>
                  <a:cubicBezTo>
                    <a:pt x="42665" y="6755"/>
                    <a:pt x="42637" y="6035"/>
                    <a:pt x="42568" y="5329"/>
                  </a:cubicBezTo>
                  <a:cubicBezTo>
                    <a:pt x="42331" y="6614"/>
                    <a:pt x="41546" y="7121"/>
                    <a:pt x="40319" y="7121"/>
                  </a:cubicBezTo>
                  <a:cubicBezTo>
                    <a:pt x="35754" y="7121"/>
                    <a:pt x="25068" y="105"/>
                    <a:pt x="13635" y="1"/>
                  </a:cubicBezTo>
                  <a:cubicBezTo>
                    <a:pt x="13585" y="1"/>
                    <a:pt x="13535" y="0"/>
                    <a:pt x="13486" y="0"/>
                  </a:cubicBezTo>
                  <a:close/>
                </a:path>
              </a:pathLst>
            </a:custGeom>
            <a:solidFill>
              <a:srgbClr val="FF8B00"/>
            </a:solidFill>
            <a:ln>
              <a:noFill/>
            </a:ln>
          </p:spPr>
          <p:txBody>
            <a:bodyPr spcFirstLastPara="1" wrap="square" lIns="121900" tIns="121900" rIns="121900" bIns="121900" anchor="ctr" anchorCtr="0">
              <a:noAutofit/>
            </a:bodyPr>
            <a:lstStyle/>
            <a:p>
              <a:endParaRPr sz="1867">
                <a:latin typeface="+mn-lt"/>
              </a:endParaRPr>
            </a:p>
          </p:txBody>
        </p:sp>
        <p:sp>
          <p:nvSpPr>
            <p:cNvPr id="33" name="Google Shape;1944;p42"/>
            <p:cNvSpPr/>
            <p:nvPr/>
          </p:nvSpPr>
          <p:spPr>
            <a:xfrm>
              <a:off x="3914034" y="1622910"/>
              <a:ext cx="1510554" cy="355112"/>
            </a:xfrm>
            <a:custGeom>
              <a:avLst/>
              <a:gdLst/>
              <a:ahLst/>
              <a:cxnLst/>
              <a:rect l="l" t="t" r="r" b="b"/>
              <a:pathLst>
                <a:path w="42665" h="10030" extrusionOk="0">
                  <a:moveTo>
                    <a:pt x="13484" y="0"/>
                  </a:moveTo>
                  <a:cubicBezTo>
                    <a:pt x="5009" y="0"/>
                    <a:pt x="1492" y="6477"/>
                    <a:pt x="438" y="6477"/>
                  </a:cubicBezTo>
                  <a:cubicBezTo>
                    <a:pt x="306" y="6477"/>
                    <a:pt x="213" y="6376"/>
                    <a:pt x="153" y="6148"/>
                  </a:cubicBezTo>
                  <a:cubicBezTo>
                    <a:pt x="149" y="6207"/>
                    <a:pt x="142" y="6265"/>
                    <a:pt x="138" y="6326"/>
                  </a:cubicBezTo>
                  <a:cubicBezTo>
                    <a:pt x="0" y="8561"/>
                    <a:pt x="62" y="9386"/>
                    <a:pt x="438" y="9386"/>
                  </a:cubicBezTo>
                  <a:cubicBezTo>
                    <a:pt x="1491" y="9386"/>
                    <a:pt x="5009" y="2907"/>
                    <a:pt x="13484" y="2907"/>
                  </a:cubicBezTo>
                  <a:cubicBezTo>
                    <a:pt x="13534" y="2907"/>
                    <a:pt x="13584" y="2907"/>
                    <a:pt x="13635" y="2908"/>
                  </a:cubicBezTo>
                  <a:cubicBezTo>
                    <a:pt x="25068" y="3010"/>
                    <a:pt x="35756" y="10029"/>
                    <a:pt x="40321" y="10029"/>
                  </a:cubicBezTo>
                  <a:cubicBezTo>
                    <a:pt x="41764" y="10029"/>
                    <a:pt x="42595" y="9329"/>
                    <a:pt x="42645" y="7488"/>
                  </a:cubicBezTo>
                  <a:cubicBezTo>
                    <a:pt x="42665" y="6755"/>
                    <a:pt x="42637" y="6035"/>
                    <a:pt x="42568" y="5328"/>
                  </a:cubicBezTo>
                  <a:cubicBezTo>
                    <a:pt x="42331" y="6613"/>
                    <a:pt x="41546" y="7120"/>
                    <a:pt x="40319" y="7120"/>
                  </a:cubicBezTo>
                  <a:cubicBezTo>
                    <a:pt x="35754" y="7120"/>
                    <a:pt x="25068" y="104"/>
                    <a:pt x="13635" y="1"/>
                  </a:cubicBezTo>
                  <a:cubicBezTo>
                    <a:pt x="13584" y="0"/>
                    <a:pt x="13534" y="0"/>
                    <a:pt x="13484" y="0"/>
                  </a:cubicBezTo>
                  <a:close/>
                </a:path>
              </a:pathLst>
            </a:custGeom>
            <a:solidFill>
              <a:schemeClr val="accent5"/>
            </a:solidFill>
            <a:ln>
              <a:noFill/>
            </a:ln>
          </p:spPr>
          <p:txBody>
            <a:bodyPr spcFirstLastPara="1" wrap="square" lIns="121900" tIns="121900" rIns="121900" bIns="121900" anchor="ctr" anchorCtr="0">
              <a:noAutofit/>
            </a:bodyPr>
            <a:lstStyle/>
            <a:p>
              <a:endParaRPr sz="1867">
                <a:latin typeface="+mn-lt"/>
              </a:endParaRPr>
            </a:p>
          </p:txBody>
        </p:sp>
        <p:sp>
          <p:nvSpPr>
            <p:cNvPr id="34" name="Google Shape;1945;p42"/>
            <p:cNvSpPr/>
            <p:nvPr/>
          </p:nvSpPr>
          <p:spPr>
            <a:xfrm>
              <a:off x="3915415" y="1714681"/>
              <a:ext cx="1508784" cy="285612"/>
            </a:xfrm>
            <a:custGeom>
              <a:avLst/>
              <a:gdLst/>
              <a:ahLst/>
              <a:cxnLst/>
              <a:rect l="l" t="t" r="r" b="b"/>
              <a:pathLst>
                <a:path w="42615" h="8067" extrusionOk="0">
                  <a:moveTo>
                    <a:pt x="13445" y="0"/>
                  </a:moveTo>
                  <a:cubicBezTo>
                    <a:pt x="4971" y="0"/>
                    <a:pt x="1452" y="6478"/>
                    <a:pt x="399" y="6478"/>
                  </a:cubicBezTo>
                  <a:cubicBezTo>
                    <a:pt x="184" y="6478"/>
                    <a:pt x="72" y="6208"/>
                    <a:pt x="41" y="5559"/>
                  </a:cubicBezTo>
                  <a:lnTo>
                    <a:pt x="41" y="5559"/>
                  </a:lnTo>
                  <a:cubicBezTo>
                    <a:pt x="0" y="6898"/>
                    <a:pt x="101" y="7420"/>
                    <a:pt x="400" y="7420"/>
                  </a:cubicBezTo>
                  <a:cubicBezTo>
                    <a:pt x="1453" y="7420"/>
                    <a:pt x="4971" y="943"/>
                    <a:pt x="13445" y="943"/>
                  </a:cubicBezTo>
                  <a:cubicBezTo>
                    <a:pt x="13495" y="943"/>
                    <a:pt x="13545" y="944"/>
                    <a:pt x="13596" y="944"/>
                  </a:cubicBezTo>
                  <a:cubicBezTo>
                    <a:pt x="25029" y="1048"/>
                    <a:pt x="35717" y="8066"/>
                    <a:pt x="40283" y="8066"/>
                  </a:cubicBezTo>
                  <a:cubicBezTo>
                    <a:pt x="41725" y="8066"/>
                    <a:pt x="42556" y="7366"/>
                    <a:pt x="42606" y="5525"/>
                  </a:cubicBezTo>
                  <a:cubicBezTo>
                    <a:pt x="42614" y="5216"/>
                    <a:pt x="42612" y="4910"/>
                    <a:pt x="42604" y="4606"/>
                  </a:cubicBezTo>
                  <a:cubicBezTo>
                    <a:pt x="42547" y="6428"/>
                    <a:pt x="41717" y="7122"/>
                    <a:pt x="40281" y="7122"/>
                  </a:cubicBezTo>
                  <a:cubicBezTo>
                    <a:pt x="35716" y="7122"/>
                    <a:pt x="25029" y="104"/>
                    <a:pt x="13596" y="1"/>
                  </a:cubicBezTo>
                  <a:cubicBezTo>
                    <a:pt x="13545" y="0"/>
                    <a:pt x="13495" y="0"/>
                    <a:pt x="13445" y="0"/>
                  </a:cubicBezTo>
                  <a:close/>
                </a:path>
              </a:pathLst>
            </a:custGeom>
            <a:solidFill>
              <a:srgbClr val="354622">
                <a:alpha val="27910"/>
              </a:srgbClr>
            </a:solidFill>
            <a:ln>
              <a:noFill/>
            </a:ln>
          </p:spPr>
          <p:txBody>
            <a:bodyPr spcFirstLastPara="1" wrap="square" lIns="121900" tIns="121900" rIns="121900" bIns="121900" anchor="ctr" anchorCtr="0">
              <a:noAutofit/>
            </a:bodyPr>
            <a:lstStyle/>
            <a:p>
              <a:endParaRPr sz="1867">
                <a:latin typeface="+mn-lt"/>
              </a:endParaRPr>
            </a:p>
          </p:txBody>
        </p:sp>
        <p:sp>
          <p:nvSpPr>
            <p:cNvPr id="35" name="Google Shape;1946;p42"/>
            <p:cNvSpPr/>
            <p:nvPr/>
          </p:nvSpPr>
          <p:spPr>
            <a:xfrm>
              <a:off x="3911201" y="1642277"/>
              <a:ext cx="1516255" cy="360989"/>
            </a:xfrm>
            <a:custGeom>
              <a:avLst/>
              <a:gdLst/>
              <a:ahLst/>
              <a:cxnLst/>
              <a:rect l="l" t="t" r="r" b="b"/>
              <a:pathLst>
                <a:path w="42826" h="10196" extrusionOk="0">
                  <a:moveTo>
                    <a:pt x="13563" y="162"/>
                  </a:moveTo>
                  <a:cubicBezTo>
                    <a:pt x="13613" y="162"/>
                    <a:pt x="13663" y="162"/>
                    <a:pt x="13715" y="164"/>
                  </a:cubicBezTo>
                  <a:cubicBezTo>
                    <a:pt x="20674" y="226"/>
                    <a:pt x="27262" y="2818"/>
                    <a:pt x="32555" y="4902"/>
                  </a:cubicBezTo>
                  <a:cubicBezTo>
                    <a:pt x="35946" y="6237"/>
                    <a:pt x="38612" y="7286"/>
                    <a:pt x="40389" y="7286"/>
                  </a:cubicBezTo>
                  <a:cubicBezTo>
                    <a:pt x="40915" y="7286"/>
                    <a:pt x="41363" y="7194"/>
                    <a:pt x="41729" y="6991"/>
                  </a:cubicBezTo>
                  <a:cubicBezTo>
                    <a:pt x="42144" y="6762"/>
                    <a:pt x="42433" y="6399"/>
                    <a:pt x="42608" y="5890"/>
                  </a:cubicBezTo>
                  <a:cubicBezTo>
                    <a:pt x="42647" y="6452"/>
                    <a:pt x="42659" y="7015"/>
                    <a:pt x="42644" y="7568"/>
                  </a:cubicBezTo>
                  <a:cubicBezTo>
                    <a:pt x="42615" y="8625"/>
                    <a:pt x="42327" y="9320"/>
                    <a:pt x="41763" y="9693"/>
                  </a:cubicBezTo>
                  <a:cubicBezTo>
                    <a:pt x="41412" y="9925"/>
                    <a:pt x="40955" y="10028"/>
                    <a:pt x="40407" y="10028"/>
                  </a:cubicBezTo>
                  <a:cubicBezTo>
                    <a:pt x="38630" y="10028"/>
                    <a:pt x="35886" y="8948"/>
                    <a:pt x="32616" y="7661"/>
                  </a:cubicBezTo>
                  <a:cubicBezTo>
                    <a:pt x="27310" y="5572"/>
                    <a:pt x="20706" y="2972"/>
                    <a:pt x="13716" y="2909"/>
                  </a:cubicBezTo>
                  <a:cubicBezTo>
                    <a:pt x="13664" y="2909"/>
                    <a:pt x="13613" y="2908"/>
                    <a:pt x="13562" y="2908"/>
                  </a:cubicBezTo>
                  <a:cubicBezTo>
                    <a:pt x="7267" y="2908"/>
                    <a:pt x="3735" y="6423"/>
                    <a:pt x="1832" y="8319"/>
                  </a:cubicBezTo>
                  <a:cubicBezTo>
                    <a:pt x="1238" y="8910"/>
                    <a:pt x="761" y="9387"/>
                    <a:pt x="520" y="9387"/>
                  </a:cubicBezTo>
                  <a:cubicBezTo>
                    <a:pt x="499" y="9387"/>
                    <a:pt x="479" y="9383"/>
                    <a:pt x="461" y="9375"/>
                  </a:cubicBezTo>
                  <a:cubicBezTo>
                    <a:pt x="174" y="9245"/>
                    <a:pt x="206" y="7949"/>
                    <a:pt x="290" y="6537"/>
                  </a:cubicBezTo>
                  <a:lnTo>
                    <a:pt x="290" y="6537"/>
                  </a:lnTo>
                  <a:cubicBezTo>
                    <a:pt x="332" y="6584"/>
                    <a:pt x="381" y="6614"/>
                    <a:pt x="437" y="6629"/>
                  </a:cubicBezTo>
                  <a:cubicBezTo>
                    <a:pt x="462" y="6636"/>
                    <a:pt x="489" y="6639"/>
                    <a:pt x="516" y="6639"/>
                  </a:cubicBezTo>
                  <a:cubicBezTo>
                    <a:pt x="825" y="6639"/>
                    <a:pt x="1261" y="6207"/>
                    <a:pt x="1945" y="5526"/>
                  </a:cubicBezTo>
                  <a:cubicBezTo>
                    <a:pt x="3833" y="3646"/>
                    <a:pt x="7332" y="162"/>
                    <a:pt x="13563" y="162"/>
                  </a:cubicBezTo>
                  <a:close/>
                  <a:moveTo>
                    <a:pt x="13562" y="1"/>
                  </a:moveTo>
                  <a:cubicBezTo>
                    <a:pt x="7265" y="1"/>
                    <a:pt x="3735" y="3516"/>
                    <a:pt x="1832" y="5411"/>
                  </a:cubicBezTo>
                  <a:cubicBezTo>
                    <a:pt x="1236" y="6005"/>
                    <a:pt x="759" y="6479"/>
                    <a:pt x="518" y="6479"/>
                  </a:cubicBezTo>
                  <a:cubicBezTo>
                    <a:pt x="504" y="6479"/>
                    <a:pt x="491" y="6477"/>
                    <a:pt x="479" y="6474"/>
                  </a:cubicBezTo>
                  <a:cubicBezTo>
                    <a:pt x="409" y="6454"/>
                    <a:pt x="352" y="6366"/>
                    <a:pt x="311" y="6209"/>
                  </a:cubicBezTo>
                  <a:cubicBezTo>
                    <a:pt x="302" y="6174"/>
                    <a:pt x="274" y="6149"/>
                    <a:pt x="237" y="6149"/>
                  </a:cubicBezTo>
                  <a:cubicBezTo>
                    <a:pt x="233" y="6149"/>
                    <a:pt x="229" y="6149"/>
                    <a:pt x="225" y="6150"/>
                  </a:cubicBezTo>
                  <a:cubicBezTo>
                    <a:pt x="187" y="6153"/>
                    <a:pt x="156" y="6185"/>
                    <a:pt x="153" y="6224"/>
                  </a:cubicBezTo>
                  <a:cubicBezTo>
                    <a:pt x="151" y="6252"/>
                    <a:pt x="149" y="6280"/>
                    <a:pt x="145" y="6307"/>
                  </a:cubicBezTo>
                  <a:cubicBezTo>
                    <a:pt x="143" y="6338"/>
                    <a:pt x="139" y="6371"/>
                    <a:pt x="138" y="6402"/>
                  </a:cubicBezTo>
                  <a:cubicBezTo>
                    <a:pt x="1" y="8615"/>
                    <a:pt x="64" y="9372"/>
                    <a:pt x="394" y="9522"/>
                  </a:cubicBezTo>
                  <a:cubicBezTo>
                    <a:pt x="434" y="9540"/>
                    <a:pt x="475" y="9549"/>
                    <a:pt x="519" y="9549"/>
                  </a:cubicBezTo>
                  <a:cubicBezTo>
                    <a:pt x="825" y="9549"/>
                    <a:pt x="1248" y="9127"/>
                    <a:pt x="1945" y="8433"/>
                  </a:cubicBezTo>
                  <a:cubicBezTo>
                    <a:pt x="3833" y="6554"/>
                    <a:pt x="7344" y="3069"/>
                    <a:pt x="13569" y="3069"/>
                  </a:cubicBezTo>
                  <a:cubicBezTo>
                    <a:pt x="13618" y="3069"/>
                    <a:pt x="13666" y="3069"/>
                    <a:pt x="13715" y="3069"/>
                  </a:cubicBezTo>
                  <a:cubicBezTo>
                    <a:pt x="20674" y="3132"/>
                    <a:pt x="27263" y="5726"/>
                    <a:pt x="32557" y="7811"/>
                  </a:cubicBezTo>
                  <a:cubicBezTo>
                    <a:pt x="35939" y="9142"/>
                    <a:pt x="38614" y="10196"/>
                    <a:pt x="40395" y="10196"/>
                  </a:cubicBezTo>
                  <a:cubicBezTo>
                    <a:pt x="40979" y="10196"/>
                    <a:pt x="41468" y="10082"/>
                    <a:pt x="41853" y="9827"/>
                  </a:cubicBezTo>
                  <a:cubicBezTo>
                    <a:pt x="42463" y="9423"/>
                    <a:pt x="42775" y="8686"/>
                    <a:pt x="42805" y="7572"/>
                  </a:cubicBezTo>
                  <a:cubicBezTo>
                    <a:pt x="42825" y="6858"/>
                    <a:pt x="42800" y="6128"/>
                    <a:pt x="42729" y="5402"/>
                  </a:cubicBezTo>
                  <a:cubicBezTo>
                    <a:pt x="42725" y="5362"/>
                    <a:pt x="42693" y="5331"/>
                    <a:pt x="42652" y="5328"/>
                  </a:cubicBezTo>
                  <a:lnTo>
                    <a:pt x="42648" y="5328"/>
                  </a:lnTo>
                  <a:cubicBezTo>
                    <a:pt x="42610" y="5328"/>
                    <a:pt x="42576" y="5356"/>
                    <a:pt x="42569" y="5395"/>
                  </a:cubicBezTo>
                  <a:cubicBezTo>
                    <a:pt x="42438" y="6104"/>
                    <a:pt x="42138" y="6580"/>
                    <a:pt x="41650" y="6850"/>
                  </a:cubicBezTo>
                  <a:cubicBezTo>
                    <a:pt x="41316" y="7036"/>
                    <a:pt x="40897" y="7119"/>
                    <a:pt x="40403" y="7119"/>
                  </a:cubicBezTo>
                  <a:cubicBezTo>
                    <a:pt x="38630" y="7119"/>
                    <a:pt x="35892" y="6042"/>
                    <a:pt x="32614" y="4751"/>
                  </a:cubicBezTo>
                  <a:cubicBezTo>
                    <a:pt x="27308" y="2663"/>
                    <a:pt x="20705" y="65"/>
                    <a:pt x="13716" y="2"/>
                  </a:cubicBezTo>
                  <a:cubicBezTo>
                    <a:pt x="13664" y="2"/>
                    <a:pt x="13613" y="1"/>
                    <a:pt x="13562"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36" name="Google Shape;1947;p42"/>
            <p:cNvSpPr/>
            <p:nvPr/>
          </p:nvSpPr>
          <p:spPr>
            <a:xfrm>
              <a:off x="3962539" y="1786023"/>
              <a:ext cx="596008" cy="488447"/>
            </a:xfrm>
            <a:custGeom>
              <a:avLst/>
              <a:gdLst/>
              <a:ahLst/>
              <a:cxnLst/>
              <a:rect l="l" t="t" r="r" b="b"/>
              <a:pathLst>
                <a:path w="16834" h="13796" extrusionOk="0">
                  <a:moveTo>
                    <a:pt x="8416" y="0"/>
                  </a:moveTo>
                  <a:cubicBezTo>
                    <a:pt x="3768" y="0"/>
                    <a:pt x="0" y="3768"/>
                    <a:pt x="0" y="8417"/>
                  </a:cubicBezTo>
                  <a:cubicBezTo>
                    <a:pt x="0" y="13065"/>
                    <a:pt x="3779" y="13434"/>
                    <a:pt x="8416" y="13735"/>
                  </a:cubicBezTo>
                  <a:cubicBezTo>
                    <a:pt x="9020" y="13774"/>
                    <a:pt x="9596" y="13796"/>
                    <a:pt x="10143" y="13796"/>
                  </a:cubicBezTo>
                  <a:cubicBezTo>
                    <a:pt x="14356" y="13796"/>
                    <a:pt x="16834" y="12531"/>
                    <a:pt x="16834" y="8417"/>
                  </a:cubicBezTo>
                  <a:cubicBezTo>
                    <a:pt x="16834" y="3768"/>
                    <a:pt x="13066" y="0"/>
                    <a:pt x="8416"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mn-lt"/>
              </a:endParaRPr>
            </a:p>
          </p:txBody>
        </p:sp>
        <p:sp>
          <p:nvSpPr>
            <p:cNvPr id="37" name="Google Shape;1948;p42"/>
            <p:cNvSpPr/>
            <p:nvPr/>
          </p:nvSpPr>
          <p:spPr>
            <a:xfrm>
              <a:off x="4253112" y="1847416"/>
              <a:ext cx="262953" cy="263024"/>
            </a:xfrm>
            <a:custGeom>
              <a:avLst/>
              <a:gdLst/>
              <a:ahLst/>
              <a:cxnLst/>
              <a:rect l="l" t="t" r="r" b="b"/>
              <a:pathLst>
                <a:path w="7427" h="7429" extrusionOk="0">
                  <a:moveTo>
                    <a:pt x="3713" y="1"/>
                  </a:moveTo>
                  <a:cubicBezTo>
                    <a:pt x="1662" y="1"/>
                    <a:pt x="0" y="1664"/>
                    <a:pt x="0" y="3715"/>
                  </a:cubicBezTo>
                  <a:cubicBezTo>
                    <a:pt x="0" y="5766"/>
                    <a:pt x="1662" y="7428"/>
                    <a:pt x="3713" y="7428"/>
                  </a:cubicBezTo>
                  <a:cubicBezTo>
                    <a:pt x="5764" y="7428"/>
                    <a:pt x="7426" y="5766"/>
                    <a:pt x="7426" y="3715"/>
                  </a:cubicBezTo>
                  <a:cubicBezTo>
                    <a:pt x="7426" y="1664"/>
                    <a:pt x="5764" y="1"/>
                    <a:pt x="3713" y="1"/>
                  </a:cubicBezTo>
                  <a:close/>
                </a:path>
              </a:pathLst>
            </a:custGeom>
            <a:solidFill>
              <a:srgbClr val="F9F9C5"/>
            </a:solidFill>
            <a:ln>
              <a:noFill/>
            </a:ln>
          </p:spPr>
          <p:txBody>
            <a:bodyPr spcFirstLastPara="1" wrap="square" lIns="121900" tIns="121900" rIns="121900" bIns="121900" anchor="ctr" anchorCtr="0">
              <a:noAutofit/>
            </a:bodyPr>
            <a:lstStyle/>
            <a:p>
              <a:endParaRPr sz="1867">
                <a:latin typeface="+mn-lt"/>
              </a:endParaRPr>
            </a:p>
          </p:txBody>
        </p:sp>
        <p:sp>
          <p:nvSpPr>
            <p:cNvPr id="38" name="Google Shape;1949;p42"/>
            <p:cNvSpPr/>
            <p:nvPr/>
          </p:nvSpPr>
          <p:spPr>
            <a:xfrm>
              <a:off x="4279028" y="1846106"/>
              <a:ext cx="237036" cy="155357"/>
            </a:xfrm>
            <a:custGeom>
              <a:avLst/>
              <a:gdLst/>
              <a:ahLst/>
              <a:cxnLst/>
              <a:rect l="l" t="t" r="r" b="b"/>
              <a:pathLst>
                <a:path w="6695" h="4388" extrusionOk="0">
                  <a:moveTo>
                    <a:pt x="2481" y="0"/>
                  </a:moveTo>
                  <a:cubicBezTo>
                    <a:pt x="1024" y="0"/>
                    <a:pt x="327" y="1002"/>
                    <a:pt x="1" y="1108"/>
                  </a:cubicBezTo>
                  <a:cubicBezTo>
                    <a:pt x="2358" y="1422"/>
                    <a:pt x="5508" y="2506"/>
                    <a:pt x="6636" y="4387"/>
                  </a:cubicBezTo>
                  <a:cubicBezTo>
                    <a:pt x="6672" y="4180"/>
                    <a:pt x="6694" y="3969"/>
                    <a:pt x="6694" y="3752"/>
                  </a:cubicBezTo>
                  <a:cubicBezTo>
                    <a:pt x="6694" y="1701"/>
                    <a:pt x="5010" y="338"/>
                    <a:pt x="2981" y="38"/>
                  </a:cubicBezTo>
                  <a:cubicBezTo>
                    <a:pt x="2805" y="12"/>
                    <a:pt x="2638" y="0"/>
                    <a:pt x="2481"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39" name="Google Shape;1950;p42"/>
            <p:cNvSpPr/>
            <p:nvPr/>
          </p:nvSpPr>
          <p:spPr>
            <a:xfrm>
              <a:off x="4238171" y="1844584"/>
              <a:ext cx="268689" cy="268689"/>
            </a:xfrm>
            <a:custGeom>
              <a:avLst/>
              <a:gdLst/>
              <a:ahLst/>
              <a:cxnLst/>
              <a:rect l="l" t="t" r="r" b="b"/>
              <a:pathLst>
                <a:path w="7589" h="7589" extrusionOk="0">
                  <a:moveTo>
                    <a:pt x="3794" y="162"/>
                  </a:moveTo>
                  <a:cubicBezTo>
                    <a:pt x="5797" y="162"/>
                    <a:pt x="7427" y="1792"/>
                    <a:pt x="7427" y="3795"/>
                  </a:cubicBezTo>
                  <a:cubicBezTo>
                    <a:pt x="7427" y="5798"/>
                    <a:pt x="5797" y="7428"/>
                    <a:pt x="3794" y="7428"/>
                  </a:cubicBezTo>
                  <a:cubicBezTo>
                    <a:pt x="1791" y="7428"/>
                    <a:pt x="161" y="5798"/>
                    <a:pt x="161" y="3795"/>
                  </a:cubicBezTo>
                  <a:cubicBezTo>
                    <a:pt x="161" y="1792"/>
                    <a:pt x="1791" y="162"/>
                    <a:pt x="3794" y="162"/>
                  </a:cubicBezTo>
                  <a:close/>
                  <a:moveTo>
                    <a:pt x="3794" y="1"/>
                  </a:moveTo>
                  <a:cubicBezTo>
                    <a:pt x="1703" y="1"/>
                    <a:pt x="1" y="1702"/>
                    <a:pt x="1" y="3795"/>
                  </a:cubicBezTo>
                  <a:cubicBezTo>
                    <a:pt x="1" y="5887"/>
                    <a:pt x="1703" y="7589"/>
                    <a:pt x="3794" y="7589"/>
                  </a:cubicBezTo>
                  <a:cubicBezTo>
                    <a:pt x="5887" y="7589"/>
                    <a:pt x="7589" y="5887"/>
                    <a:pt x="7589" y="3795"/>
                  </a:cubicBezTo>
                  <a:cubicBezTo>
                    <a:pt x="7589" y="1702"/>
                    <a:pt x="5887" y="1"/>
                    <a:pt x="3794"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40" name="Google Shape;1951;p42"/>
            <p:cNvSpPr/>
            <p:nvPr/>
          </p:nvSpPr>
          <p:spPr>
            <a:xfrm>
              <a:off x="4277223" y="1931292"/>
              <a:ext cx="143567" cy="143567"/>
            </a:xfrm>
            <a:custGeom>
              <a:avLst/>
              <a:gdLst/>
              <a:ahLst/>
              <a:cxnLst/>
              <a:rect l="l" t="t" r="r" b="b"/>
              <a:pathLst>
                <a:path w="4055" h="4055" extrusionOk="0">
                  <a:moveTo>
                    <a:pt x="2027" y="0"/>
                  </a:moveTo>
                  <a:cubicBezTo>
                    <a:pt x="908" y="0"/>
                    <a:pt x="1" y="908"/>
                    <a:pt x="1" y="2028"/>
                  </a:cubicBezTo>
                  <a:cubicBezTo>
                    <a:pt x="1" y="3147"/>
                    <a:pt x="908" y="4054"/>
                    <a:pt x="2027" y="4054"/>
                  </a:cubicBezTo>
                  <a:cubicBezTo>
                    <a:pt x="3147" y="4054"/>
                    <a:pt x="4055" y="3147"/>
                    <a:pt x="4055" y="2028"/>
                  </a:cubicBezTo>
                  <a:cubicBezTo>
                    <a:pt x="4055" y="908"/>
                    <a:pt x="3147" y="0"/>
                    <a:pt x="2027" y="0"/>
                  </a:cubicBezTo>
                  <a:close/>
                </a:path>
              </a:pathLst>
            </a:custGeom>
            <a:solidFill>
              <a:schemeClr val="accent3"/>
            </a:solidFill>
            <a:ln>
              <a:noFill/>
            </a:ln>
          </p:spPr>
          <p:txBody>
            <a:bodyPr spcFirstLastPara="1" wrap="square" lIns="121900" tIns="121900" rIns="121900" bIns="121900" anchor="ctr" anchorCtr="0">
              <a:noAutofit/>
            </a:bodyPr>
            <a:lstStyle/>
            <a:p>
              <a:endParaRPr sz="1867">
                <a:latin typeface="+mn-lt"/>
              </a:endParaRPr>
            </a:p>
          </p:txBody>
        </p:sp>
        <p:sp>
          <p:nvSpPr>
            <p:cNvPr id="41" name="Google Shape;1952;p42"/>
            <p:cNvSpPr/>
            <p:nvPr/>
          </p:nvSpPr>
          <p:spPr>
            <a:xfrm>
              <a:off x="4286428" y="1928459"/>
              <a:ext cx="149267" cy="149232"/>
            </a:xfrm>
            <a:custGeom>
              <a:avLst/>
              <a:gdLst/>
              <a:ahLst/>
              <a:cxnLst/>
              <a:rect l="l" t="t" r="r" b="b"/>
              <a:pathLst>
                <a:path w="4216" h="4215" extrusionOk="0">
                  <a:moveTo>
                    <a:pt x="2108" y="161"/>
                  </a:moveTo>
                  <a:cubicBezTo>
                    <a:pt x="3182" y="161"/>
                    <a:pt x="4055" y="1034"/>
                    <a:pt x="4055" y="2107"/>
                  </a:cubicBezTo>
                  <a:cubicBezTo>
                    <a:pt x="4055" y="3180"/>
                    <a:pt x="3182" y="4054"/>
                    <a:pt x="2108" y="4054"/>
                  </a:cubicBezTo>
                  <a:cubicBezTo>
                    <a:pt x="1035" y="4054"/>
                    <a:pt x="162" y="3180"/>
                    <a:pt x="162" y="2107"/>
                  </a:cubicBezTo>
                  <a:cubicBezTo>
                    <a:pt x="162" y="1034"/>
                    <a:pt x="1035" y="161"/>
                    <a:pt x="2108" y="161"/>
                  </a:cubicBezTo>
                  <a:close/>
                  <a:moveTo>
                    <a:pt x="2108" y="0"/>
                  </a:moveTo>
                  <a:cubicBezTo>
                    <a:pt x="946" y="0"/>
                    <a:pt x="0" y="945"/>
                    <a:pt x="0" y="2107"/>
                  </a:cubicBezTo>
                  <a:cubicBezTo>
                    <a:pt x="0" y="3270"/>
                    <a:pt x="946" y="4215"/>
                    <a:pt x="2108" y="4215"/>
                  </a:cubicBezTo>
                  <a:cubicBezTo>
                    <a:pt x="3270" y="4215"/>
                    <a:pt x="4216" y="3270"/>
                    <a:pt x="4216" y="2107"/>
                  </a:cubicBezTo>
                  <a:cubicBezTo>
                    <a:pt x="4216" y="945"/>
                    <a:pt x="3270" y="0"/>
                    <a:pt x="2108"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42" name="Google Shape;1953;p42"/>
            <p:cNvSpPr/>
            <p:nvPr/>
          </p:nvSpPr>
          <p:spPr>
            <a:xfrm>
              <a:off x="4332526" y="1974522"/>
              <a:ext cx="79343" cy="79378"/>
            </a:xfrm>
            <a:custGeom>
              <a:avLst/>
              <a:gdLst/>
              <a:ahLst/>
              <a:cxnLst/>
              <a:rect l="l" t="t" r="r" b="b"/>
              <a:pathLst>
                <a:path w="2241" h="2242" extrusionOk="0">
                  <a:moveTo>
                    <a:pt x="1121" y="1"/>
                  </a:moveTo>
                  <a:cubicBezTo>
                    <a:pt x="502" y="1"/>
                    <a:pt x="1" y="502"/>
                    <a:pt x="1" y="1121"/>
                  </a:cubicBezTo>
                  <a:cubicBezTo>
                    <a:pt x="1" y="1740"/>
                    <a:pt x="502" y="2241"/>
                    <a:pt x="1121" y="2241"/>
                  </a:cubicBezTo>
                  <a:cubicBezTo>
                    <a:pt x="1739" y="2241"/>
                    <a:pt x="2240" y="1740"/>
                    <a:pt x="2240" y="1121"/>
                  </a:cubicBezTo>
                  <a:cubicBezTo>
                    <a:pt x="2240" y="502"/>
                    <a:pt x="1739" y="1"/>
                    <a:pt x="1121"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43" name="Google Shape;1954;p42"/>
            <p:cNvSpPr/>
            <p:nvPr/>
          </p:nvSpPr>
          <p:spPr>
            <a:xfrm>
              <a:off x="3963460" y="1847416"/>
              <a:ext cx="245994" cy="245994"/>
            </a:xfrm>
            <a:custGeom>
              <a:avLst/>
              <a:gdLst/>
              <a:ahLst/>
              <a:cxnLst/>
              <a:rect l="l" t="t" r="r" b="b"/>
              <a:pathLst>
                <a:path w="6948" h="6948" extrusionOk="0">
                  <a:moveTo>
                    <a:pt x="3474" y="1"/>
                  </a:moveTo>
                  <a:cubicBezTo>
                    <a:pt x="1556" y="1"/>
                    <a:pt x="1" y="1556"/>
                    <a:pt x="1" y="3474"/>
                  </a:cubicBezTo>
                  <a:cubicBezTo>
                    <a:pt x="1" y="5393"/>
                    <a:pt x="1556" y="6948"/>
                    <a:pt x="3474" y="6948"/>
                  </a:cubicBezTo>
                  <a:cubicBezTo>
                    <a:pt x="5393" y="6948"/>
                    <a:pt x="6948" y="5393"/>
                    <a:pt x="6948" y="3474"/>
                  </a:cubicBezTo>
                  <a:cubicBezTo>
                    <a:pt x="6948" y="1556"/>
                    <a:pt x="5393" y="1"/>
                    <a:pt x="3474" y="1"/>
                  </a:cubicBezTo>
                  <a:close/>
                </a:path>
              </a:pathLst>
            </a:custGeom>
            <a:solidFill>
              <a:srgbClr val="F9F9C5"/>
            </a:solidFill>
            <a:ln>
              <a:noFill/>
            </a:ln>
          </p:spPr>
          <p:txBody>
            <a:bodyPr spcFirstLastPara="1" wrap="square" lIns="121900" tIns="121900" rIns="121900" bIns="121900" anchor="ctr" anchorCtr="0">
              <a:noAutofit/>
            </a:bodyPr>
            <a:lstStyle/>
            <a:p>
              <a:endParaRPr sz="1867">
                <a:latin typeface="+mn-lt"/>
              </a:endParaRPr>
            </a:p>
          </p:txBody>
        </p:sp>
        <p:sp>
          <p:nvSpPr>
            <p:cNvPr id="44" name="Google Shape;1955;p42"/>
            <p:cNvSpPr/>
            <p:nvPr/>
          </p:nvSpPr>
          <p:spPr>
            <a:xfrm>
              <a:off x="3965372" y="1847416"/>
              <a:ext cx="188496" cy="102179"/>
            </a:xfrm>
            <a:custGeom>
              <a:avLst/>
              <a:gdLst/>
              <a:ahLst/>
              <a:cxnLst/>
              <a:rect l="l" t="t" r="r" b="b"/>
              <a:pathLst>
                <a:path w="5324" h="2886" extrusionOk="0">
                  <a:moveTo>
                    <a:pt x="3420" y="1"/>
                  </a:moveTo>
                  <a:cubicBezTo>
                    <a:pt x="1704" y="1"/>
                    <a:pt x="281" y="1248"/>
                    <a:pt x="0" y="2886"/>
                  </a:cubicBezTo>
                  <a:cubicBezTo>
                    <a:pt x="74" y="2772"/>
                    <a:pt x="534" y="2674"/>
                    <a:pt x="610" y="2564"/>
                  </a:cubicBezTo>
                  <a:cubicBezTo>
                    <a:pt x="1171" y="1755"/>
                    <a:pt x="1991" y="1903"/>
                    <a:pt x="2889" y="1464"/>
                  </a:cubicBezTo>
                  <a:cubicBezTo>
                    <a:pt x="3479" y="1176"/>
                    <a:pt x="4691" y="850"/>
                    <a:pt x="5324" y="835"/>
                  </a:cubicBezTo>
                  <a:cubicBezTo>
                    <a:pt x="5060" y="771"/>
                    <a:pt x="3704" y="1"/>
                    <a:pt x="3420"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45" name="Google Shape;1956;p42"/>
            <p:cNvSpPr/>
            <p:nvPr/>
          </p:nvSpPr>
          <p:spPr>
            <a:xfrm>
              <a:off x="3949510" y="1844796"/>
              <a:ext cx="251340" cy="251305"/>
            </a:xfrm>
            <a:custGeom>
              <a:avLst/>
              <a:gdLst/>
              <a:ahLst/>
              <a:cxnLst/>
              <a:rect l="l" t="t" r="r" b="b"/>
              <a:pathLst>
                <a:path w="7099" h="7098" extrusionOk="0">
                  <a:moveTo>
                    <a:pt x="3550" y="151"/>
                  </a:moveTo>
                  <a:cubicBezTo>
                    <a:pt x="5423" y="151"/>
                    <a:pt x="6948" y="1676"/>
                    <a:pt x="6948" y="3548"/>
                  </a:cubicBezTo>
                  <a:cubicBezTo>
                    <a:pt x="6948" y="5422"/>
                    <a:pt x="5423" y="6946"/>
                    <a:pt x="3550" y="6946"/>
                  </a:cubicBezTo>
                  <a:cubicBezTo>
                    <a:pt x="1676" y="6946"/>
                    <a:pt x="152" y="5422"/>
                    <a:pt x="152" y="3548"/>
                  </a:cubicBezTo>
                  <a:cubicBezTo>
                    <a:pt x="152" y="1676"/>
                    <a:pt x="1676" y="151"/>
                    <a:pt x="3550" y="151"/>
                  </a:cubicBezTo>
                  <a:close/>
                  <a:moveTo>
                    <a:pt x="3550" y="0"/>
                  </a:moveTo>
                  <a:cubicBezTo>
                    <a:pt x="1593" y="0"/>
                    <a:pt x="1" y="1592"/>
                    <a:pt x="1" y="3548"/>
                  </a:cubicBezTo>
                  <a:cubicBezTo>
                    <a:pt x="1" y="5505"/>
                    <a:pt x="1593" y="7098"/>
                    <a:pt x="3550" y="7098"/>
                  </a:cubicBezTo>
                  <a:cubicBezTo>
                    <a:pt x="5506" y="7098"/>
                    <a:pt x="7099" y="5505"/>
                    <a:pt x="7099" y="3548"/>
                  </a:cubicBezTo>
                  <a:cubicBezTo>
                    <a:pt x="7099" y="1592"/>
                    <a:pt x="5506" y="0"/>
                    <a:pt x="355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46" name="Google Shape;1957;p42"/>
            <p:cNvSpPr/>
            <p:nvPr/>
          </p:nvSpPr>
          <p:spPr>
            <a:xfrm>
              <a:off x="3986049" y="1925839"/>
              <a:ext cx="134291" cy="134327"/>
            </a:xfrm>
            <a:custGeom>
              <a:avLst/>
              <a:gdLst/>
              <a:ahLst/>
              <a:cxnLst/>
              <a:rect l="l" t="t" r="r" b="b"/>
              <a:pathLst>
                <a:path w="3793" h="3794" extrusionOk="0">
                  <a:moveTo>
                    <a:pt x="1897" y="1"/>
                  </a:moveTo>
                  <a:cubicBezTo>
                    <a:pt x="850" y="1"/>
                    <a:pt x="0" y="850"/>
                    <a:pt x="0" y="1897"/>
                  </a:cubicBezTo>
                  <a:cubicBezTo>
                    <a:pt x="0" y="2944"/>
                    <a:pt x="850" y="3793"/>
                    <a:pt x="1897" y="3793"/>
                  </a:cubicBezTo>
                  <a:cubicBezTo>
                    <a:pt x="2944" y="3793"/>
                    <a:pt x="3793" y="2944"/>
                    <a:pt x="3793" y="1897"/>
                  </a:cubicBezTo>
                  <a:cubicBezTo>
                    <a:pt x="3793" y="850"/>
                    <a:pt x="2944" y="1"/>
                    <a:pt x="1897" y="1"/>
                  </a:cubicBezTo>
                  <a:close/>
                </a:path>
              </a:pathLst>
            </a:custGeom>
            <a:solidFill>
              <a:schemeClr val="accent3"/>
            </a:solidFill>
            <a:ln>
              <a:noFill/>
            </a:ln>
          </p:spPr>
          <p:txBody>
            <a:bodyPr spcFirstLastPara="1" wrap="square" lIns="121900" tIns="121900" rIns="121900" bIns="121900" anchor="ctr" anchorCtr="0">
              <a:noAutofit/>
            </a:bodyPr>
            <a:lstStyle/>
            <a:p>
              <a:endParaRPr sz="1867">
                <a:latin typeface="+mn-lt"/>
              </a:endParaRPr>
            </a:p>
          </p:txBody>
        </p:sp>
        <p:sp>
          <p:nvSpPr>
            <p:cNvPr id="47" name="Google Shape;1958;p42"/>
            <p:cNvSpPr/>
            <p:nvPr/>
          </p:nvSpPr>
          <p:spPr>
            <a:xfrm>
              <a:off x="3994652" y="1923184"/>
              <a:ext cx="139673" cy="139637"/>
            </a:xfrm>
            <a:custGeom>
              <a:avLst/>
              <a:gdLst/>
              <a:ahLst/>
              <a:cxnLst/>
              <a:rect l="l" t="t" r="r" b="b"/>
              <a:pathLst>
                <a:path w="3945" h="3944" extrusionOk="0">
                  <a:moveTo>
                    <a:pt x="1972" y="151"/>
                  </a:moveTo>
                  <a:cubicBezTo>
                    <a:pt x="2976" y="151"/>
                    <a:pt x="3793" y="968"/>
                    <a:pt x="3793" y="1972"/>
                  </a:cubicBezTo>
                  <a:cubicBezTo>
                    <a:pt x="3793" y="2976"/>
                    <a:pt x="2976" y="3792"/>
                    <a:pt x="1972" y="3792"/>
                  </a:cubicBezTo>
                  <a:cubicBezTo>
                    <a:pt x="968" y="3792"/>
                    <a:pt x="152" y="2976"/>
                    <a:pt x="152" y="1972"/>
                  </a:cubicBezTo>
                  <a:cubicBezTo>
                    <a:pt x="152" y="968"/>
                    <a:pt x="968" y="151"/>
                    <a:pt x="1972" y="151"/>
                  </a:cubicBezTo>
                  <a:close/>
                  <a:moveTo>
                    <a:pt x="1972" y="0"/>
                  </a:moveTo>
                  <a:cubicBezTo>
                    <a:pt x="886" y="0"/>
                    <a:pt x="1" y="885"/>
                    <a:pt x="1" y="1972"/>
                  </a:cubicBezTo>
                  <a:cubicBezTo>
                    <a:pt x="1" y="3060"/>
                    <a:pt x="886" y="3944"/>
                    <a:pt x="1972" y="3944"/>
                  </a:cubicBezTo>
                  <a:cubicBezTo>
                    <a:pt x="3059" y="3944"/>
                    <a:pt x="3944" y="3060"/>
                    <a:pt x="3944" y="1972"/>
                  </a:cubicBezTo>
                  <a:cubicBezTo>
                    <a:pt x="3944" y="885"/>
                    <a:pt x="3059" y="0"/>
                    <a:pt x="1972"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48" name="Google Shape;1959;p42"/>
            <p:cNvSpPr/>
            <p:nvPr/>
          </p:nvSpPr>
          <p:spPr>
            <a:xfrm>
              <a:off x="4038484" y="1959900"/>
              <a:ext cx="74244" cy="74209"/>
            </a:xfrm>
            <a:custGeom>
              <a:avLst/>
              <a:gdLst/>
              <a:ahLst/>
              <a:cxnLst/>
              <a:rect l="l" t="t" r="r" b="b"/>
              <a:pathLst>
                <a:path w="2097" h="2096" extrusionOk="0">
                  <a:moveTo>
                    <a:pt x="1048" y="1"/>
                  </a:moveTo>
                  <a:cubicBezTo>
                    <a:pt x="470" y="1"/>
                    <a:pt x="0" y="470"/>
                    <a:pt x="0" y="1049"/>
                  </a:cubicBezTo>
                  <a:cubicBezTo>
                    <a:pt x="0" y="1627"/>
                    <a:pt x="470" y="2096"/>
                    <a:pt x="1048" y="2096"/>
                  </a:cubicBezTo>
                  <a:cubicBezTo>
                    <a:pt x="1628" y="2096"/>
                    <a:pt x="2096" y="1627"/>
                    <a:pt x="2096" y="1049"/>
                  </a:cubicBezTo>
                  <a:cubicBezTo>
                    <a:pt x="2096" y="470"/>
                    <a:pt x="1628" y="1"/>
                    <a:pt x="1048"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49" name="Google Shape;1960;p42"/>
            <p:cNvSpPr/>
            <p:nvPr/>
          </p:nvSpPr>
          <p:spPr>
            <a:xfrm>
              <a:off x="3962539" y="2035207"/>
              <a:ext cx="298004" cy="233142"/>
            </a:xfrm>
            <a:custGeom>
              <a:avLst/>
              <a:gdLst/>
              <a:ahLst/>
              <a:cxnLst/>
              <a:rect l="l" t="t" r="r" b="b"/>
              <a:pathLst>
                <a:path w="8417" h="6585" extrusionOk="0">
                  <a:moveTo>
                    <a:pt x="4209" y="0"/>
                  </a:moveTo>
                  <a:cubicBezTo>
                    <a:pt x="1885" y="0"/>
                    <a:pt x="0" y="1884"/>
                    <a:pt x="0" y="4208"/>
                  </a:cubicBezTo>
                  <a:cubicBezTo>
                    <a:pt x="0" y="6532"/>
                    <a:pt x="2720" y="6584"/>
                    <a:pt x="5044" y="6584"/>
                  </a:cubicBezTo>
                  <a:cubicBezTo>
                    <a:pt x="7368" y="6584"/>
                    <a:pt x="8416" y="6532"/>
                    <a:pt x="8416" y="4208"/>
                  </a:cubicBezTo>
                  <a:cubicBezTo>
                    <a:pt x="8416" y="1884"/>
                    <a:pt x="6533" y="0"/>
                    <a:pt x="4209"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mn-lt"/>
              </a:endParaRPr>
            </a:p>
          </p:txBody>
        </p:sp>
        <p:sp>
          <p:nvSpPr>
            <p:cNvPr id="50" name="Google Shape;1961;p42"/>
            <p:cNvSpPr/>
            <p:nvPr/>
          </p:nvSpPr>
          <p:spPr>
            <a:xfrm>
              <a:off x="3962291" y="2035172"/>
              <a:ext cx="277575" cy="150896"/>
            </a:xfrm>
            <a:custGeom>
              <a:avLst/>
              <a:gdLst/>
              <a:ahLst/>
              <a:cxnLst/>
              <a:rect l="l" t="t" r="r" b="b"/>
              <a:pathLst>
                <a:path w="7840" h="4262" extrusionOk="0">
                  <a:moveTo>
                    <a:pt x="4216" y="1"/>
                  </a:moveTo>
                  <a:cubicBezTo>
                    <a:pt x="4177" y="1"/>
                    <a:pt x="4137" y="1"/>
                    <a:pt x="4097" y="2"/>
                  </a:cubicBezTo>
                  <a:cubicBezTo>
                    <a:pt x="1994" y="61"/>
                    <a:pt x="274" y="1743"/>
                    <a:pt x="30" y="3833"/>
                  </a:cubicBezTo>
                  <a:cubicBezTo>
                    <a:pt x="28" y="3847"/>
                    <a:pt x="27" y="3861"/>
                    <a:pt x="26" y="3875"/>
                  </a:cubicBezTo>
                  <a:cubicBezTo>
                    <a:pt x="1" y="4114"/>
                    <a:pt x="189" y="4262"/>
                    <a:pt x="376" y="4262"/>
                  </a:cubicBezTo>
                  <a:cubicBezTo>
                    <a:pt x="502" y="4262"/>
                    <a:pt x="627" y="4195"/>
                    <a:pt x="685" y="4045"/>
                  </a:cubicBezTo>
                  <a:cubicBezTo>
                    <a:pt x="1296" y="2477"/>
                    <a:pt x="2819" y="1366"/>
                    <a:pt x="4603" y="1366"/>
                  </a:cubicBezTo>
                  <a:cubicBezTo>
                    <a:pt x="5577" y="1366"/>
                    <a:pt x="6471" y="1697"/>
                    <a:pt x="7183" y="2253"/>
                  </a:cubicBezTo>
                  <a:cubicBezTo>
                    <a:pt x="7251" y="2306"/>
                    <a:pt x="7324" y="2329"/>
                    <a:pt x="7393" y="2329"/>
                  </a:cubicBezTo>
                  <a:cubicBezTo>
                    <a:pt x="7636" y="2329"/>
                    <a:pt x="7839" y="2048"/>
                    <a:pt x="7666" y="1801"/>
                  </a:cubicBezTo>
                  <a:cubicBezTo>
                    <a:pt x="6905" y="713"/>
                    <a:pt x="5644" y="1"/>
                    <a:pt x="4216" y="1"/>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51" name="Google Shape;1962;p42"/>
            <p:cNvSpPr/>
            <p:nvPr/>
          </p:nvSpPr>
          <p:spPr>
            <a:xfrm>
              <a:off x="3959671" y="1791192"/>
              <a:ext cx="633572" cy="487173"/>
            </a:xfrm>
            <a:custGeom>
              <a:avLst/>
              <a:gdLst/>
              <a:ahLst/>
              <a:cxnLst/>
              <a:rect l="l" t="t" r="r" b="b"/>
              <a:pathLst>
                <a:path w="17895" h="13760" extrusionOk="0">
                  <a:moveTo>
                    <a:pt x="10005" y="0"/>
                  </a:moveTo>
                  <a:cubicBezTo>
                    <a:pt x="9967" y="0"/>
                    <a:pt x="9935" y="26"/>
                    <a:pt x="9927" y="64"/>
                  </a:cubicBezTo>
                  <a:cubicBezTo>
                    <a:pt x="9918" y="108"/>
                    <a:pt x="9946" y="151"/>
                    <a:pt x="9989" y="160"/>
                  </a:cubicBezTo>
                  <a:cubicBezTo>
                    <a:pt x="12401" y="677"/>
                    <a:pt x="17894" y="2652"/>
                    <a:pt x="16811" y="9817"/>
                  </a:cubicBezTo>
                  <a:cubicBezTo>
                    <a:pt x="16586" y="11308"/>
                    <a:pt x="15878" y="12204"/>
                    <a:pt x="14518" y="12719"/>
                  </a:cubicBezTo>
                  <a:cubicBezTo>
                    <a:pt x="12612" y="13442"/>
                    <a:pt x="10566" y="13598"/>
                    <a:pt x="9158" y="13598"/>
                  </a:cubicBezTo>
                  <a:cubicBezTo>
                    <a:pt x="8110" y="13598"/>
                    <a:pt x="7416" y="13511"/>
                    <a:pt x="7395" y="13509"/>
                  </a:cubicBezTo>
                  <a:cubicBezTo>
                    <a:pt x="1417" y="13509"/>
                    <a:pt x="161" y="12199"/>
                    <a:pt x="161" y="11100"/>
                  </a:cubicBezTo>
                  <a:cubicBezTo>
                    <a:pt x="161" y="8824"/>
                    <a:pt x="2013" y="6973"/>
                    <a:pt x="4297" y="6973"/>
                  </a:cubicBezTo>
                  <a:cubicBezTo>
                    <a:pt x="4300" y="6972"/>
                    <a:pt x="4342" y="6969"/>
                    <a:pt x="4415" y="6969"/>
                  </a:cubicBezTo>
                  <a:cubicBezTo>
                    <a:pt x="4856" y="6969"/>
                    <a:pt x="6428" y="7080"/>
                    <a:pt x="7559" y="8587"/>
                  </a:cubicBezTo>
                  <a:cubicBezTo>
                    <a:pt x="7574" y="8608"/>
                    <a:pt x="7598" y="8620"/>
                    <a:pt x="7623" y="8620"/>
                  </a:cubicBezTo>
                  <a:cubicBezTo>
                    <a:pt x="7640" y="8620"/>
                    <a:pt x="7657" y="8614"/>
                    <a:pt x="7672" y="8603"/>
                  </a:cubicBezTo>
                  <a:cubicBezTo>
                    <a:pt x="7706" y="8577"/>
                    <a:pt x="7715" y="8525"/>
                    <a:pt x="7688" y="8491"/>
                  </a:cubicBezTo>
                  <a:cubicBezTo>
                    <a:pt x="6512" y="6923"/>
                    <a:pt x="4868" y="6807"/>
                    <a:pt x="4411" y="6807"/>
                  </a:cubicBezTo>
                  <a:cubicBezTo>
                    <a:pt x="4335" y="6807"/>
                    <a:pt x="4292" y="6811"/>
                    <a:pt x="4290" y="6811"/>
                  </a:cubicBezTo>
                  <a:cubicBezTo>
                    <a:pt x="1925" y="6811"/>
                    <a:pt x="1" y="8735"/>
                    <a:pt x="1" y="11100"/>
                  </a:cubicBezTo>
                  <a:cubicBezTo>
                    <a:pt x="1" y="12805"/>
                    <a:pt x="2486" y="13669"/>
                    <a:pt x="7380" y="13669"/>
                  </a:cubicBezTo>
                  <a:lnTo>
                    <a:pt x="7384" y="13669"/>
                  </a:lnTo>
                  <a:cubicBezTo>
                    <a:pt x="7400" y="13672"/>
                    <a:pt x="8101" y="13759"/>
                    <a:pt x="9159" y="13759"/>
                  </a:cubicBezTo>
                  <a:cubicBezTo>
                    <a:pt x="10580" y="13759"/>
                    <a:pt x="12648" y="13602"/>
                    <a:pt x="14575" y="12870"/>
                  </a:cubicBezTo>
                  <a:cubicBezTo>
                    <a:pt x="15997" y="12331"/>
                    <a:pt x="16736" y="11396"/>
                    <a:pt x="16971" y="9841"/>
                  </a:cubicBezTo>
                  <a:cubicBezTo>
                    <a:pt x="17179" y="8468"/>
                    <a:pt x="17244" y="6430"/>
                    <a:pt x="16377" y="4519"/>
                  </a:cubicBezTo>
                  <a:cubicBezTo>
                    <a:pt x="15326" y="2201"/>
                    <a:pt x="13188" y="680"/>
                    <a:pt x="10022" y="2"/>
                  </a:cubicBezTo>
                  <a:cubicBezTo>
                    <a:pt x="10017" y="1"/>
                    <a:pt x="10011" y="0"/>
                    <a:pt x="10005"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52" name="Google Shape;1963;p42"/>
            <p:cNvSpPr/>
            <p:nvPr/>
          </p:nvSpPr>
          <p:spPr>
            <a:xfrm>
              <a:off x="4108233" y="2144858"/>
              <a:ext cx="40149" cy="23828"/>
            </a:xfrm>
            <a:custGeom>
              <a:avLst/>
              <a:gdLst/>
              <a:ahLst/>
              <a:cxnLst/>
              <a:rect l="l" t="t" r="r" b="b"/>
              <a:pathLst>
                <a:path w="1134" h="673" extrusionOk="0">
                  <a:moveTo>
                    <a:pt x="1042" y="1"/>
                  </a:moveTo>
                  <a:cubicBezTo>
                    <a:pt x="1029" y="1"/>
                    <a:pt x="1016" y="4"/>
                    <a:pt x="1004" y="10"/>
                  </a:cubicBezTo>
                  <a:lnTo>
                    <a:pt x="56" y="521"/>
                  </a:lnTo>
                  <a:cubicBezTo>
                    <a:pt x="16" y="542"/>
                    <a:pt x="1" y="591"/>
                    <a:pt x="23" y="630"/>
                  </a:cubicBezTo>
                  <a:cubicBezTo>
                    <a:pt x="37" y="657"/>
                    <a:pt x="65" y="672"/>
                    <a:pt x="94" y="672"/>
                  </a:cubicBezTo>
                  <a:cubicBezTo>
                    <a:pt x="107" y="672"/>
                    <a:pt x="120" y="670"/>
                    <a:pt x="132" y="663"/>
                  </a:cubicBezTo>
                  <a:lnTo>
                    <a:pt x="1080" y="152"/>
                  </a:lnTo>
                  <a:cubicBezTo>
                    <a:pt x="1119" y="131"/>
                    <a:pt x="1134" y="82"/>
                    <a:pt x="1113" y="43"/>
                  </a:cubicBezTo>
                  <a:cubicBezTo>
                    <a:pt x="1098" y="16"/>
                    <a:pt x="1071" y="1"/>
                    <a:pt x="1042"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53" name="Google Shape;1964;p42"/>
            <p:cNvSpPr/>
            <p:nvPr/>
          </p:nvSpPr>
          <p:spPr>
            <a:xfrm>
              <a:off x="3996210" y="2124677"/>
              <a:ext cx="23155" cy="40078"/>
            </a:xfrm>
            <a:custGeom>
              <a:avLst/>
              <a:gdLst/>
              <a:ahLst/>
              <a:cxnLst/>
              <a:rect l="l" t="t" r="r" b="b"/>
              <a:pathLst>
                <a:path w="654" h="1132" extrusionOk="0">
                  <a:moveTo>
                    <a:pt x="93" y="1"/>
                  </a:moveTo>
                  <a:cubicBezTo>
                    <a:pt x="81" y="1"/>
                    <a:pt x="69" y="3"/>
                    <a:pt x="58" y="9"/>
                  </a:cubicBezTo>
                  <a:cubicBezTo>
                    <a:pt x="17" y="28"/>
                    <a:pt x="1" y="77"/>
                    <a:pt x="19" y="116"/>
                  </a:cubicBezTo>
                  <a:lnTo>
                    <a:pt x="489" y="1086"/>
                  </a:lnTo>
                  <a:cubicBezTo>
                    <a:pt x="502" y="1114"/>
                    <a:pt x="531" y="1132"/>
                    <a:pt x="561" y="1132"/>
                  </a:cubicBezTo>
                  <a:cubicBezTo>
                    <a:pt x="573" y="1132"/>
                    <a:pt x="585" y="1129"/>
                    <a:pt x="596" y="1124"/>
                  </a:cubicBezTo>
                  <a:cubicBezTo>
                    <a:pt x="636" y="1104"/>
                    <a:pt x="653" y="1056"/>
                    <a:pt x="634" y="1015"/>
                  </a:cubicBezTo>
                  <a:lnTo>
                    <a:pt x="165" y="46"/>
                  </a:lnTo>
                  <a:cubicBezTo>
                    <a:pt x="151" y="17"/>
                    <a:pt x="122" y="1"/>
                    <a:pt x="93"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54" name="Google Shape;1965;p42"/>
            <p:cNvSpPr/>
            <p:nvPr/>
          </p:nvSpPr>
          <p:spPr>
            <a:xfrm>
              <a:off x="4071978" y="1783155"/>
              <a:ext cx="191647" cy="67199"/>
            </a:xfrm>
            <a:custGeom>
              <a:avLst/>
              <a:gdLst/>
              <a:ahLst/>
              <a:cxnLst/>
              <a:rect l="l" t="t" r="r" b="b"/>
              <a:pathLst>
                <a:path w="5413" h="1898" extrusionOk="0">
                  <a:moveTo>
                    <a:pt x="5325" y="0"/>
                  </a:moveTo>
                  <a:cubicBezTo>
                    <a:pt x="5321" y="0"/>
                    <a:pt x="5317" y="1"/>
                    <a:pt x="5313" y="1"/>
                  </a:cubicBezTo>
                  <a:cubicBezTo>
                    <a:pt x="5129" y="33"/>
                    <a:pt x="785" y="764"/>
                    <a:pt x="27" y="1768"/>
                  </a:cubicBezTo>
                  <a:cubicBezTo>
                    <a:pt x="0" y="1803"/>
                    <a:pt x="7" y="1854"/>
                    <a:pt x="42" y="1881"/>
                  </a:cubicBezTo>
                  <a:cubicBezTo>
                    <a:pt x="57" y="1892"/>
                    <a:pt x="73" y="1897"/>
                    <a:pt x="91" y="1897"/>
                  </a:cubicBezTo>
                  <a:cubicBezTo>
                    <a:pt x="115" y="1897"/>
                    <a:pt x="140" y="1886"/>
                    <a:pt x="155" y="1865"/>
                  </a:cubicBezTo>
                  <a:cubicBezTo>
                    <a:pt x="876" y="913"/>
                    <a:pt x="5295" y="168"/>
                    <a:pt x="5339" y="161"/>
                  </a:cubicBezTo>
                  <a:cubicBezTo>
                    <a:pt x="5384" y="154"/>
                    <a:pt x="5413" y="112"/>
                    <a:pt x="5406" y="68"/>
                  </a:cubicBezTo>
                  <a:cubicBezTo>
                    <a:pt x="5399" y="29"/>
                    <a:pt x="5365" y="0"/>
                    <a:pt x="5325"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55" name="Google Shape;1966;p42"/>
            <p:cNvSpPr/>
            <p:nvPr/>
          </p:nvSpPr>
          <p:spPr>
            <a:xfrm>
              <a:off x="4118005" y="1646525"/>
              <a:ext cx="94531" cy="118253"/>
            </a:xfrm>
            <a:custGeom>
              <a:avLst/>
              <a:gdLst/>
              <a:ahLst/>
              <a:cxnLst/>
              <a:rect l="l" t="t" r="r" b="b"/>
              <a:pathLst>
                <a:path w="2670" h="3340" extrusionOk="0">
                  <a:moveTo>
                    <a:pt x="84" y="0"/>
                  </a:moveTo>
                  <a:cubicBezTo>
                    <a:pt x="40" y="0"/>
                    <a:pt x="10" y="30"/>
                    <a:pt x="5" y="71"/>
                  </a:cubicBezTo>
                  <a:cubicBezTo>
                    <a:pt x="1" y="116"/>
                    <a:pt x="32" y="155"/>
                    <a:pt x="76" y="161"/>
                  </a:cubicBezTo>
                  <a:cubicBezTo>
                    <a:pt x="2034" y="379"/>
                    <a:pt x="2498" y="3243"/>
                    <a:pt x="2503" y="3272"/>
                  </a:cubicBezTo>
                  <a:cubicBezTo>
                    <a:pt x="2509" y="3311"/>
                    <a:pt x="2543" y="3339"/>
                    <a:pt x="2583" y="3339"/>
                  </a:cubicBezTo>
                  <a:lnTo>
                    <a:pt x="2595" y="3339"/>
                  </a:lnTo>
                  <a:cubicBezTo>
                    <a:pt x="2639" y="3332"/>
                    <a:pt x="2669" y="3290"/>
                    <a:pt x="2662" y="3247"/>
                  </a:cubicBezTo>
                  <a:cubicBezTo>
                    <a:pt x="2657" y="3216"/>
                    <a:pt x="2542" y="2489"/>
                    <a:pt x="2172" y="1720"/>
                  </a:cubicBezTo>
                  <a:cubicBezTo>
                    <a:pt x="1678" y="691"/>
                    <a:pt x="958" y="97"/>
                    <a:pt x="94" y="0"/>
                  </a:cubicBezTo>
                  <a:cubicBezTo>
                    <a:pt x="90" y="0"/>
                    <a:pt x="87" y="0"/>
                    <a:pt x="84"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56" name="Google Shape;1967;p42"/>
            <p:cNvSpPr/>
            <p:nvPr/>
          </p:nvSpPr>
          <p:spPr>
            <a:xfrm>
              <a:off x="4258706" y="1622414"/>
              <a:ext cx="62490" cy="142399"/>
            </a:xfrm>
            <a:custGeom>
              <a:avLst/>
              <a:gdLst/>
              <a:ahLst/>
              <a:cxnLst/>
              <a:rect l="l" t="t" r="r" b="b"/>
              <a:pathLst>
                <a:path w="1765" h="4022" extrusionOk="0">
                  <a:moveTo>
                    <a:pt x="1673" y="0"/>
                  </a:moveTo>
                  <a:cubicBezTo>
                    <a:pt x="1661" y="0"/>
                    <a:pt x="1648" y="3"/>
                    <a:pt x="1637" y="9"/>
                  </a:cubicBezTo>
                  <a:cubicBezTo>
                    <a:pt x="250" y="702"/>
                    <a:pt x="13" y="3803"/>
                    <a:pt x="4" y="3935"/>
                  </a:cubicBezTo>
                  <a:cubicBezTo>
                    <a:pt x="0" y="3979"/>
                    <a:pt x="34" y="4018"/>
                    <a:pt x="78" y="4021"/>
                  </a:cubicBezTo>
                  <a:lnTo>
                    <a:pt x="84" y="4021"/>
                  </a:lnTo>
                  <a:cubicBezTo>
                    <a:pt x="126" y="4021"/>
                    <a:pt x="162" y="3989"/>
                    <a:pt x="164" y="3946"/>
                  </a:cubicBezTo>
                  <a:cubicBezTo>
                    <a:pt x="167" y="3914"/>
                    <a:pt x="404" y="806"/>
                    <a:pt x="1709" y="153"/>
                  </a:cubicBezTo>
                  <a:cubicBezTo>
                    <a:pt x="1749" y="134"/>
                    <a:pt x="1765" y="85"/>
                    <a:pt x="1745" y="45"/>
                  </a:cubicBezTo>
                  <a:cubicBezTo>
                    <a:pt x="1731" y="16"/>
                    <a:pt x="1702" y="0"/>
                    <a:pt x="1673"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57" name="Google Shape;1968;p42"/>
            <p:cNvSpPr/>
            <p:nvPr/>
          </p:nvSpPr>
          <p:spPr>
            <a:xfrm>
              <a:off x="4318753" y="1690747"/>
              <a:ext cx="94885" cy="70031"/>
            </a:xfrm>
            <a:custGeom>
              <a:avLst/>
              <a:gdLst/>
              <a:ahLst/>
              <a:cxnLst/>
              <a:rect l="l" t="t" r="r" b="b"/>
              <a:pathLst>
                <a:path w="2680" h="1978" extrusionOk="0">
                  <a:moveTo>
                    <a:pt x="2589" y="0"/>
                  </a:moveTo>
                  <a:cubicBezTo>
                    <a:pt x="2580" y="0"/>
                    <a:pt x="2572" y="1"/>
                    <a:pt x="2563" y="4"/>
                  </a:cubicBezTo>
                  <a:cubicBezTo>
                    <a:pt x="1195" y="460"/>
                    <a:pt x="76" y="1789"/>
                    <a:pt x="29" y="1845"/>
                  </a:cubicBezTo>
                  <a:cubicBezTo>
                    <a:pt x="0" y="1880"/>
                    <a:pt x="5" y="1931"/>
                    <a:pt x="40" y="1959"/>
                  </a:cubicBezTo>
                  <a:cubicBezTo>
                    <a:pt x="55" y="1971"/>
                    <a:pt x="72" y="1977"/>
                    <a:pt x="91" y="1977"/>
                  </a:cubicBezTo>
                  <a:cubicBezTo>
                    <a:pt x="114" y="1977"/>
                    <a:pt x="138" y="1968"/>
                    <a:pt x="153" y="1948"/>
                  </a:cubicBezTo>
                  <a:cubicBezTo>
                    <a:pt x="164" y="1935"/>
                    <a:pt x="1289" y="598"/>
                    <a:pt x="2614" y="157"/>
                  </a:cubicBezTo>
                  <a:cubicBezTo>
                    <a:pt x="2656" y="143"/>
                    <a:pt x="2679" y="97"/>
                    <a:pt x="2665" y="56"/>
                  </a:cubicBezTo>
                  <a:cubicBezTo>
                    <a:pt x="2653" y="21"/>
                    <a:pt x="2623" y="0"/>
                    <a:pt x="2589"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58" name="Google Shape;1969;p42"/>
            <p:cNvSpPr/>
            <p:nvPr/>
          </p:nvSpPr>
          <p:spPr>
            <a:xfrm>
              <a:off x="4348494" y="2131652"/>
              <a:ext cx="67553" cy="67588"/>
            </a:xfrm>
            <a:custGeom>
              <a:avLst/>
              <a:gdLst/>
              <a:ahLst/>
              <a:cxnLst/>
              <a:rect l="l" t="t" r="r" b="b"/>
              <a:pathLst>
                <a:path w="1908" h="1909" extrusionOk="0">
                  <a:moveTo>
                    <a:pt x="954" y="1"/>
                  </a:moveTo>
                  <a:cubicBezTo>
                    <a:pt x="427" y="1"/>
                    <a:pt x="0" y="428"/>
                    <a:pt x="0" y="954"/>
                  </a:cubicBezTo>
                  <a:cubicBezTo>
                    <a:pt x="0" y="1481"/>
                    <a:pt x="427" y="1908"/>
                    <a:pt x="954" y="1908"/>
                  </a:cubicBezTo>
                  <a:cubicBezTo>
                    <a:pt x="1481" y="1908"/>
                    <a:pt x="1908" y="1481"/>
                    <a:pt x="1908" y="954"/>
                  </a:cubicBezTo>
                  <a:cubicBezTo>
                    <a:pt x="1908" y="428"/>
                    <a:pt x="1481" y="1"/>
                    <a:pt x="954" y="1"/>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59" name="Google Shape;1970;p42"/>
            <p:cNvSpPr/>
            <p:nvPr/>
          </p:nvSpPr>
          <p:spPr>
            <a:xfrm>
              <a:off x="3953440" y="2032304"/>
              <a:ext cx="22057" cy="102214"/>
            </a:xfrm>
            <a:custGeom>
              <a:avLst/>
              <a:gdLst/>
              <a:ahLst/>
              <a:cxnLst/>
              <a:rect l="l" t="t" r="r" b="b"/>
              <a:pathLst>
                <a:path w="623" h="2887" extrusionOk="0">
                  <a:moveTo>
                    <a:pt x="418" y="1"/>
                  </a:moveTo>
                  <a:cubicBezTo>
                    <a:pt x="385" y="1"/>
                    <a:pt x="354" y="23"/>
                    <a:pt x="343" y="57"/>
                  </a:cubicBezTo>
                  <a:cubicBezTo>
                    <a:pt x="329" y="100"/>
                    <a:pt x="0" y="1121"/>
                    <a:pt x="455" y="2828"/>
                  </a:cubicBezTo>
                  <a:cubicBezTo>
                    <a:pt x="465" y="2864"/>
                    <a:pt x="498" y="2887"/>
                    <a:pt x="533" y="2887"/>
                  </a:cubicBezTo>
                  <a:cubicBezTo>
                    <a:pt x="540" y="2887"/>
                    <a:pt x="547" y="2886"/>
                    <a:pt x="554" y="2885"/>
                  </a:cubicBezTo>
                  <a:cubicBezTo>
                    <a:pt x="597" y="2873"/>
                    <a:pt x="622" y="2829"/>
                    <a:pt x="611" y="2786"/>
                  </a:cubicBezTo>
                  <a:cubicBezTo>
                    <a:pt x="170" y="1130"/>
                    <a:pt x="493" y="117"/>
                    <a:pt x="496" y="108"/>
                  </a:cubicBezTo>
                  <a:cubicBezTo>
                    <a:pt x="510" y="65"/>
                    <a:pt x="488" y="19"/>
                    <a:pt x="445" y="5"/>
                  </a:cubicBezTo>
                  <a:cubicBezTo>
                    <a:pt x="436" y="2"/>
                    <a:pt x="427" y="1"/>
                    <a:pt x="418"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60" name="Google Shape;1971;p42"/>
            <p:cNvSpPr/>
            <p:nvPr/>
          </p:nvSpPr>
          <p:spPr>
            <a:xfrm>
              <a:off x="4242702" y="1882468"/>
              <a:ext cx="274566" cy="121829"/>
            </a:xfrm>
            <a:custGeom>
              <a:avLst/>
              <a:gdLst/>
              <a:ahLst/>
              <a:cxnLst/>
              <a:rect l="l" t="t" r="r" b="b"/>
              <a:pathLst>
                <a:path w="7755" h="3441" extrusionOk="0">
                  <a:moveTo>
                    <a:pt x="84" y="1"/>
                  </a:moveTo>
                  <a:cubicBezTo>
                    <a:pt x="39" y="1"/>
                    <a:pt x="4" y="35"/>
                    <a:pt x="2" y="79"/>
                  </a:cubicBezTo>
                  <a:cubicBezTo>
                    <a:pt x="1" y="123"/>
                    <a:pt x="36" y="160"/>
                    <a:pt x="81" y="161"/>
                  </a:cubicBezTo>
                  <a:cubicBezTo>
                    <a:pt x="2817" y="243"/>
                    <a:pt x="4716" y="1120"/>
                    <a:pt x="5825" y="1842"/>
                  </a:cubicBezTo>
                  <a:cubicBezTo>
                    <a:pt x="7028" y="2625"/>
                    <a:pt x="7591" y="3400"/>
                    <a:pt x="7597" y="3407"/>
                  </a:cubicBezTo>
                  <a:cubicBezTo>
                    <a:pt x="7613" y="3429"/>
                    <a:pt x="7638" y="3441"/>
                    <a:pt x="7662" y="3441"/>
                  </a:cubicBezTo>
                  <a:cubicBezTo>
                    <a:pt x="7678" y="3441"/>
                    <a:pt x="7696" y="3436"/>
                    <a:pt x="7710" y="3426"/>
                  </a:cubicBezTo>
                  <a:cubicBezTo>
                    <a:pt x="7746" y="3400"/>
                    <a:pt x="7754" y="3350"/>
                    <a:pt x="7728" y="3314"/>
                  </a:cubicBezTo>
                  <a:cubicBezTo>
                    <a:pt x="7705" y="3281"/>
                    <a:pt x="7146" y="2511"/>
                    <a:pt x="5921" y="1712"/>
                  </a:cubicBezTo>
                  <a:cubicBezTo>
                    <a:pt x="4792" y="977"/>
                    <a:pt x="2864" y="82"/>
                    <a:pt x="86"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61" name="Google Shape;1972;p42"/>
            <p:cNvSpPr/>
            <p:nvPr/>
          </p:nvSpPr>
          <p:spPr>
            <a:xfrm>
              <a:off x="3948979" y="1874112"/>
              <a:ext cx="238453" cy="99169"/>
            </a:xfrm>
            <a:custGeom>
              <a:avLst/>
              <a:gdLst/>
              <a:ahLst/>
              <a:cxnLst/>
              <a:rect l="l" t="t" r="r" b="b"/>
              <a:pathLst>
                <a:path w="6735" h="2801" extrusionOk="0">
                  <a:moveTo>
                    <a:pt x="6653" y="0"/>
                  </a:moveTo>
                  <a:cubicBezTo>
                    <a:pt x="6651" y="0"/>
                    <a:pt x="6649" y="1"/>
                    <a:pt x="6646" y="1"/>
                  </a:cubicBezTo>
                  <a:cubicBezTo>
                    <a:pt x="1715" y="314"/>
                    <a:pt x="41" y="2651"/>
                    <a:pt x="25" y="2675"/>
                  </a:cubicBezTo>
                  <a:cubicBezTo>
                    <a:pt x="1" y="2711"/>
                    <a:pt x="9" y="2761"/>
                    <a:pt x="46" y="2787"/>
                  </a:cubicBezTo>
                  <a:cubicBezTo>
                    <a:pt x="60" y="2796"/>
                    <a:pt x="76" y="2801"/>
                    <a:pt x="91" y="2801"/>
                  </a:cubicBezTo>
                  <a:cubicBezTo>
                    <a:pt x="117" y="2801"/>
                    <a:pt x="142" y="2789"/>
                    <a:pt x="158" y="2767"/>
                  </a:cubicBezTo>
                  <a:cubicBezTo>
                    <a:pt x="162" y="2761"/>
                    <a:pt x="568" y="2186"/>
                    <a:pt x="1567" y="1582"/>
                  </a:cubicBezTo>
                  <a:cubicBezTo>
                    <a:pt x="2491" y="1023"/>
                    <a:pt x="4123" y="323"/>
                    <a:pt x="6657" y="162"/>
                  </a:cubicBezTo>
                  <a:cubicBezTo>
                    <a:pt x="6701" y="159"/>
                    <a:pt x="6735" y="121"/>
                    <a:pt x="6731" y="76"/>
                  </a:cubicBezTo>
                  <a:cubicBezTo>
                    <a:pt x="6729" y="34"/>
                    <a:pt x="6700" y="0"/>
                    <a:pt x="6653"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62" name="Google Shape;1973;p42"/>
            <p:cNvSpPr/>
            <p:nvPr/>
          </p:nvSpPr>
          <p:spPr>
            <a:xfrm>
              <a:off x="4229461" y="1819163"/>
              <a:ext cx="36184" cy="15897"/>
            </a:xfrm>
            <a:custGeom>
              <a:avLst/>
              <a:gdLst/>
              <a:ahLst/>
              <a:cxnLst/>
              <a:rect l="l" t="t" r="r" b="b"/>
              <a:pathLst>
                <a:path w="1022" h="449" extrusionOk="0">
                  <a:moveTo>
                    <a:pt x="505" y="1"/>
                  </a:moveTo>
                  <a:cubicBezTo>
                    <a:pt x="475" y="1"/>
                    <a:pt x="442" y="2"/>
                    <a:pt x="406" y="6"/>
                  </a:cubicBezTo>
                  <a:cubicBezTo>
                    <a:pt x="129" y="31"/>
                    <a:pt x="0" y="149"/>
                    <a:pt x="29" y="257"/>
                  </a:cubicBezTo>
                  <a:cubicBezTo>
                    <a:pt x="49" y="334"/>
                    <a:pt x="149" y="406"/>
                    <a:pt x="333" y="437"/>
                  </a:cubicBezTo>
                  <a:cubicBezTo>
                    <a:pt x="379" y="445"/>
                    <a:pt x="422" y="448"/>
                    <a:pt x="462" y="448"/>
                  </a:cubicBezTo>
                  <a:cubicBezTo>
                    <a:pt x="913" y="448"/>
                    <a:pt x="1021" y="1"/>
                    <a:pt x="505" y="1"/>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63" name="Google Shape;1974;p42"/>
            <p:cNvSpPr/>
            <p:nvPr/>
          </p:nvSpPr>
          <p:spPr>
            <a:xfrm>
              <a:off x="4180141" y="1838034"/>
              <a:ext cx="29528" cy="12958"/>
            </a:xfrm>
            <a:custGeom>
              <a:avLst/>
              <a:gdLst/>
              <a:ahLst/>
              <a:cxnLst/>
              <a:rect l="l" t="t" r="r" b="b"/>
              <a:pathLst>
                <a:path w="834" h="366" extrusionOk="0">
                  <a:moveTo>
                    <a:pt x="412" y="0"/>
                  </a:moveTo>
                  <a:cubicBezTo>
                    <a:pt x="387" y="0"/>
                    <a:pt x="361" y="1"/>
                    <a:pt x="332" y="4"/>
                  </a:cubicBezTo>
                  <a:cubicBezTo>
                    <a:pt x="106" y="26"/>
                    <a:pt x="1" y="122"/>
                    <a:pt x="24" y="210"/>
                  </a:cubicBezTo>
                  <a:cubicBezTo>
                    <a:pt x="40" y="273"/>
                    <a:pt x="123" y="331"/>
                    <a:pt x="272" y="357"/>
                  </a:cubicBezTo>
                  <a:cubicBezTo>
                    <a:pt x="309" y="363"/>
                    <a:pt x="344" y="366"/>
                    <a:pt x="377" y="366"/>
                  </a:cubicBezTo>
                  <a:cubicBezTo>
                    <a:pt x="745" y="366"/>
                    <a:pt x="834" y="0"/>
                    <a:pt x="412" y="0"/>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64" name="Google Shape;1975;p42"/>
            <p:cNvSpPr/>
            <p:nvPr/>
          </p:nvSpPr>
          <p:spPr>
            <a:xfrm>
              <a:off x="4209386" y="1867279"/>
              <a:ext cx="29492" cy="12958"/>
            </a:xfrm>
            <a:custGeom>
              <a:avLst/>
              <a:gdLst/>
              <a:ahLst/>
              <a:cxnLst/>
              <a:rect l="l" t="t" r="r" b="b"/>
              <a:pathLst>
                <a:path w="833" h="366" extrusionOk="0">
                  <a:moveTo>
                    <a:pt x="411" y="0"/>
                  </a:moveTo>
                  <a:cubicBezTo>
                    <a:pt x="386" y="0"/>
                    <a:pt x="360" y="1"/>
                    <a:pt x="331" y="4"/>
                  </a:cubicBezTo>
                  <a:cubicBezTo>
                    <a:pt x="106" y="26"/>
                    <a:pt x="1" y="122"/>
                    <a:pt x="24" y="209"/>
                  </a:cubicBezTo>
                  <a:cubicBezTo>
                    <a:pt x="40" y="272"/>
                    <a:pt x="122" y="331"/>
                    <a:pt x="272" y="357"/>
                  </a:cubicBezTo>
                  <a:cubicBezTo>
                    <a:pt x="309" y="363"/>
                    <a:pt x="344" y="366"/>
                    <a:pt x="377" y="366"/>
                  </a:cubicBezTo>
                  <a:cubicBezTo>
                    <a:pt x="745" y="366"/>
                    <a:pt x="833" y="0"/>
                    <a:pt x="411" y="0"/>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65" name="Google Shape;1976;p42"/>
            <p:cNvSpPr/>
            <p:nvPr/>
          </p:nvSpPr>
          <p:spPr>
            <a:xfrm>
              <a:off x="4138363" y="1831059"/>
              <a:ext cx="29528" cy="12994"/>
            </a:xfrm>
            <a:custGeom>
              <a:avLst/>
              <a:gdLst/>
              <a:ahLst/>
              <a:cxnLst/>
              <a:rect l="l" t="t" r="r" b="b"/>
              <a:pathLst>
                <a:path w="834" h="367" extrusionOk="0">
                  <a:moveTo>
                    <a:pt x="412" y="1"/>
                  </a:moveTo>
                  <a:cubicBezTo>
                    <a:pt x="387" y="1"/>
                    <a:pt x="360" y="2"/>
                    <a:pt x="332" y="5"/>
                  </a:cubicBezTo>
                  <a:cubicBezTo>
                    <a:pt x="106" y="27"/>
                    <a:pt x="0" y="122"/>
                    <a:pt x="23" y="210"/>
                  </a:cubicBezTo>
                  <a:cubicBezTo>
                    <a:pt x="41" y="273"/>
                    <a:pt x="122" y="331"/>
                    <a:pt x="272" y="357"/>
                  </a:cubicBezTo>
                  <a:cubicBezTo>
                    <a:pt x="309" y="363"/>
                    <a:pt x="345" y="366"/>
                    <a:pt x="377" y="366"/>
                  </a:cubicBezTo>
                  <a:cubicBezTo>
                    <a:pt x="746" y="366"/>
                    <a:pt x="833" y="1"/>
                    <a:pt x="412" y="1"/>
                  </a:cubicBezTo>
                  <a:close/>
                </a:path>
              </a:pathLst>
            </a:custGeom>
            <a:solidFill>
              <a:schemeClr val="accent1"/>
            </a:solidFill>
            <a:ln>
              <a:noFill/>
            </a:ln>
          </p:spPr>
          <p:txBody>
            <a:bodyPr spcFirstLastPara="1" wrap="square" lIns="121900" tIns="121900" rIns="121900" bIns="121900" anchor="ctr" anchorCtr="0">
              <a:noAutofit/>
            </a:bodyPr>
            <a:lstStyle/>
            <a:p>
              <a:endParaRPr sz="1867">
                <a:latin typeface="+mn-lt"/>
              </a:endParaRPr>
            </a:p>
          </p:txBody>
        </p:sp>
        <p:sp>
          <p:nvSpPr>
            <p:cNvPr id="66" name="Google Shape;1977;p42"/>
            <p:cNvSpPr/>
            <p:nvPr/>
          </p:nvSpPr>
          <p:spPr>
            <a:xfrm>
              <a:off x="4239162" y="2164650"/>
              <a:ext cx="79767" cy="54949"/>
            </a:xfrm>
            <a:custGeom>
              <a:avLst/>
              <a:gdLst/>
              <a:ahLst/>
              <a:cxnLst/>
              <a:rect l="l" t="t" r="r" b="b"/>
              <a:pathLst>
                <a:path w="2253" h="1552" extrusionOk="0">
                  <a:moveTo>
                    <a:pt x="1858" y="0"/>
                  </a:moveTo>
                  <a:cubicBezTo>
                    <a:pt x="1672" y="0"/>
                    <a:pt x="1408" y="223"/>
                    <a:pt x="1063" y="325"/>
                  </a:cubicBezTo>
                  <a:cubicBezTo>
                    <a:pt x="528" y="484"/>
                    <a:pt x="1" y="296"/>
                    <a:pt x="160" y="830"/>
                  </a:cubicBezTo>
                  <a:cubicBezTo>
                    <a:pt x="290" y="1268"/>
                    <a:pt x="691" y="1551"/>
                    <a:pt x="1126" y="1551"/>
                  </a:cubicBezTo>
                  <a:cubicBezTo>
                    <a:pt x="1221" y="1551"/>
                    <a:pt x="1318" y="1538"/>
                    <a:pt x="1414" y="1509"/>
                  </a:cubicBezTo>
                  <a:cubicBezTo>
                    <a:pt x="1948" y="1351"/>
                    <a:pt x="2253" y="789"/>
                    <a:pt x="2094" y="255"/>
                  </a:cubicBezTo>
                  <a:cubicBezTo>
                    <a:pt x="2038" y="67"/>
                    <a:pt x="1959" y="0"/>
                    <a:pt x="1858"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67" name="Google Shape;1978;p42"/>
            <p:cNvSpPr/>
            <p:nvPr/>
          </p:nvSpPr>
          <p:spPr>
            <a:xfrm>
              <a:off x="4743087" y="1696093"/>
              <a:ext cx="45389" cy="105896"/>
            </a:xfrm>
            <a:custGeom>
              <a:avLst/>
              <a:gdLst/>
              <a:ahLst/>
              <a:cxnLst/>
              <a:rect l="l" t="t" r="r" b="b"/>
              <a:pathLst>
                <a:path w="1282" h="2991" extrusionOk="0">
                  <a:moveTo>
                    <a:pt x="91" y="1"/>
                  </a:moveTo>
                  <a:cubicBezTo>
                    <a:pt x="76" y="1"/>
                    <a:pt x="61" y="5"/>
                    <a:pt x="47" y="14"/>
                  </a:cubicBezTo>
                  <a:cubicBezTo>
                    <a:pt x="10" y="39"/>
                    <a:pt x="0" y="89"/>
                    <a:pt x="25" y="127"/>
                  </a:cubicBezTo>
                  <a:cubicBezTo>
                    <a:pt x="35" y="142"/>
                    <a:pt x="1078" y="1735"/>
                    <a:pt x="33" y="2855"/>
                  </a:cubicBezTo>
                  <a:cubicBezTo>
                    <a:pt x="3" y="2887"/>
                    <a:pt x="4" y="2938"/>
                    <a:pt x="36" y="2969"/>
                  </a:cubicBezTo>
                  <a:cubicBezTo>
                    <a:pt x="52" y="2984"/>
                    <a:pt x="73" y="2991"/>
                    <a:pt x="91" y="2991"/>
                  </a:cubicBezTo>
                  <a:cubicBezTo>
                    <a:pt x="113" y="2991"/>
                    <a:pt x="134" y="2981"/>
                    <a:pt x="150" y="2965"/>
                  </a:cubicBezTo>
                  <a:cubicBezTo>
                    <a:pt x="1281" y="1754"/>
                    <a:pt x="170" y="53"/>
                    <a:pt x="159" y="37"/>
                  </a:cubicBezTo>
                  <a:cubicBezTo>
                    <a:pt x="143" y="14"/>
                    <a:pt x="117" y="1"/>
                    <a:pt x="91"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68" name="Google Shape;1979;p42"/>
            <p:cNvSpPr/>
            <p:nvPr/>
          </p:nvSpPr>
          <p:spPr>
            <a:xfrm>
              <a:off x="4915512" y="1765665"/>
              <a:ext cx="39760" cy="94744"/>
            </a:xfrm>
            <a:custGeom>
              <a:avLst/>
              <a:gdLst/>
              <a:ahLst/>
              <a:cxnLst/>
              <a:rect l="l" t="t" r="r" b="b"/>
              <a:pathLst>
                <a:path w="1123" h="2676" extrusionOk="0">
                  <a:moveTo>
                    <a:pt x="407" y="0"/>
                  </a:moveTo>
                  <a:cubicBezTo>
                    <a:pt x="387" y="0"/>
                    <a:pt x="367" y="8"/>
                    <a:pt x="351" y="23"/>
                  </a:cubicBezTo>
                  <a:cubicBezTo>
                    <a:pt x="319" y="54"/>
                    <a:pt x="319" y="106"/>
                    <a:pt x="349" y="137"/>
                  </a:cubicBezTo>
                  <a:cubicBezTo>
                    <a:pt x="355" y="143"/>
                    <a:pt x="919" y="762"/>
                    <a:pt x="21" y="2559"/>
                  </a:cubicBezTo>
                  <a:cubicBezTo>
                    <a:pt x="1" y="2598"/>
                    <a:pt x="17" y="2647"/>
                    <a:pt x="57" y="2667"/>
                  </a:cubicBezTo>
                  <a:cubicBezTo>
                    <a:pt x="68" y="2673"/>
                    <a:pt x="80" y="2675"/>
                    <a:pt x="93" y="2675"/>
                  </a:cubicBezTo>
                  <a:cubicBezTo>
                    <a:pt x="122" y="2675"/>
                    <a:pt x="151" y="2659"/>
                    <a:pt x="165" y="2631"/>
                  </a:cubicBezTo>
                  <a:cubicBezTo>
                    <a:pt x="1122" y="715"/>
                    <a:pt x="491" y="51"/>
                    <a:pt x="464" y="24"/>
                  </a:cubicBezTo>
                  <a:cubicBezTo>
                    <a:pt x="448" y="8"/>
                    <a:pt x="428" y="0"/>
                    <a:pt x="407"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69" name="Google Shape;1980;p42"/>
            <p:cNvSpPr/>
            <p:nvPr/>
          </p:nvSpPr>
          <p:spPr>
            <a:xfrm>
              <a:off x="5074164" y="1821287"/>
              <a:ext cx="39972" cy="94744"/>
            </a:xfrm>
            <a:custGeom>
              <a:avLst/>
              <a:gdLst/>
              <a:ahLst/>
              <a:cxnLst/>
              <a:rect l="l" t="t" r="r" b="b"/>
              <a:pathLst>
                <a:path w="1129" h="2676" extrusionOk="0">
                  <a:moveTo>
                    <a:pt x="483" y="0"/>
                  </a:moveTo>
                  <a:cubicBezTo>
                    <a:pt x="454" y="0"/>
                    <a:pt x="426" y="16"/>
                    <a:pt x="412" y="43"/>
                  </a:cubicBezTo>
                  <a:cubicBezTo>
                    <a:pt x="391" y="82"/>
                    <a:pt x="406" y="131"/>
                    <a:pt x="444" y="151"/>
                  </a:cubicBezTo>
                  <a:cubicBezTo>
                    <a:pt x="448" y="154"/>
                    <a:pt x="812" y="354"/>
                    <a:pt x="883" y="796"/>
                  </a:cubicBezTo>
                  <a:cubicBezTo>
                    <a:pt x="958" y="1275"/>
                    <a:pt x="664" y="1878"/>
                    <a:pt x="31" y="2538"/>
                  </a:cubicBezTo>
                  <a:cubicBezTo>
                    <a:pt x="1" y="2571"/>
                    <a:pt x="2" y="2622"/>
                    <a:pt x="33" y="2652"/>
                  </a:cubicBezTo>
                  <a:cubicBezTo>
                    <a:pt x="50" y="2668"/>
                    <a:pt x="70" y="2676"/>
                    <a:pt x="89" y="2676"/>
                  </a:cubicBezTo>
                  <a:cubicBezTo>
                    <a:pt x="111" y="2676"/>
                    <a:pt x="132" y="2666"/>
                    <a:pt x="147" y="2650"/>
                  </a:cubicBezTo>
                  <a:cubicBezTo>
                    <a:pt x="828" y="1939"/>
                    <a:pt x="1128" y="1307"/>
                    <a:pt x="1041" y="768"/>
                  </a:cubicBezTo>
                  <a:cubicBezTo>
                    <a:pt x="957" y="246"/>
                    <a:pt x="538" y="19"/>
                    <a:pt x="520" y="10"/>
                  </a:cubicBezTo>
                  <a:cubicBezTo>
                    <a:pt x="508" y="3"/>
                    <a:pt x="495" y="0"/>
                    <a:pt x="483"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70" name="Google Shape;1981;p42"/>
            <p:cNvSpPr/>
            <p:nvPr/>
          </p:nvSpPr>
          <p:spPr>
            <a:xfrm>
              <a:off x="5260679" y="1893620"/>
              <a:ext cx="61711" cy="97505"/>
            </a:xfrm>
            <a:custGeom>
              <a:avLst/>
              <a:gdLst/>
              <a:ahLst/>
              <a:cxnLst/>
              <a:rect l="l" t="t" r="r" b="b"/>
              <a:pathLst>
                <a:path w="1743" h="2754" extrusionOk="0">
                  <a:moveTo>
                    <a:pt x="1028" y="0"/>
                  </a:moveTo>
                  <a:cubicBezTo>
                    <a:pt x="1015" y="0"/>
                    <a:pt x="1002" y="3"/>
                    <a:pt x="990" y="9"/>
                  </a:cubicBezTo>
                  <a:cubicBezTo>
                    <a:pt x="951" y="30"/>
                    <a:pt x="937" y="79"/>
                    <a:pt x="956" y="119"/>
                  </a:cubicBezTo>
                  <a:cubicBezTo>
                    <a:pt x="963" y="130"/>
                    <a:pt x="1560" y="1269"/>
                    <a:pt x="1175" y="1995"/>
                  </a:cubicBezTo>
                  <a:cubicBezTo>
                    <a:pt x="997" y="2332"/>
                    <a:pt x="627" y="2534"/>
                    <a:pt x="77" y="2593"/>
                  </a:cubicBezTo>
                  <a:cubicBezTo>
                    <a:pt x="33" y="2598"/>
                    <a:pt x="0" y="2637"/>
                    <a:pt x="5" y="2681"/>
                  </a:cubicBezTo>
                  <a:cubicBezTo>
                    <a:pt x="9" y="2723"/>
                    <a:pt x="44" y="2753"/>
                    <a:pt x="85" y="2753"/>
                  </a:cubicBezTo>
                  <a:lnTo>
                    <a:pt x="94" y="2753"/>
                  </a:lnTo>
                  <a:cubicBezTo>
                    <a:pt x="700" y="2688"/>
                    <a:pt x="1113" y="2458"/>
                    <a:pt x="1318" y="2071"/>
                  </a:cubicBezTo>
                  <a:cubicBezTo>
                    <a:pt x="1743" y="1268"/>
                    <a:pt x="1126" y="92"/>
                    <a:pt x="1099" y="43"/>
                  </a:cubicBezTo>
                  <a:cubicBezTo>
                    <a:pt x="1085" y="15"/>
                    <a:pt x="1057" y="0"/>
                    <a:pt x="1028"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71" name="Google Shape;1982;p42"/>
            <p:cNvSpPr/>
            <p:nvPr/>
          </p:nvSpPr>
          <p:spPr>
            <a:xfrm>
              <a:off x="4484380" y="1648827"/>
              <a:ext cx="42557" cy="105896"/>
            </a:xfrm>
            <a:custGeom>
              <a:avLst/>
              <a:gdLst/>
              <a:ahLst/>
              <a:cxnLst/>
              <a:rect l="l" t="t" r="r" b="b"/>
              <a:pathLst>
                <a:path w="1202" h="2991" extrusionOk="0">
                  <a:moveTo>
                    <a:pt x="93" y="0"/>
                  </a:moveTo>
                  <a:cubicBezTo>
                    <a:pt x="75" y="0"/>
                    <a:pt x="58" y="6"/>
                    <a:pt x="43" y="17"/>
                  </a:cubicBezTo>
                  <a:cubicBezTo>
                    <a:pt x="8" y="44"/>
                    <a:pt x="1" y="95"/>
                    <a:pt x="28" y="130"/>
                  </a:cubicBezTo>
                  <a:cubicBezTo>
                    <a:pt x="38" y="143"/>
                    <a:pt x="1003" y="1436"/>
                    <a:pt x="25" y="2863"/>
                  </a:cubicBezTo>
                  <a:cubicBezTo>
                    <a:pt x="1" y="2901"/>
                    <a:pt x="10" y="2951"/>
                    <a:pt x="47" y="2976"/>
                  </a:cubicBezTo>
                  <a:cubicBezTo>
                    <a:pt x="60" y="2986"/>
                    <a:pt x="77" y="2990"/>
                    <a:pt x="93" y="2990"/>
                  </a:cubicBezTo>
                  <a:cubicBezTo>
                    <a:pt x="118" y="2990"/>
                    <a:pt x="143" y="2977"/>
                    <a:pt x="159" y="2954"/>
                  </a:cubicBezTo>
                  <a:cubicBezTo>
                    <a:pt x="1201" y="1431"/>
                    <a:pt x="167" y="46"/>
                    <a:pt x="157" y="32"/>
                  </a:cubicBezTo>
                  <a:cubicBezTo>
                    <a:pt x="141" y="11"/>
                    <a:pt x="117" y="0"/>
                    <a:pt x="93"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72" name="Google Shape;1983;p42"/>
            <p:cNvSpPr/>
            <p:nvPr/>
          </p:nvSpPr>
          <p:spPr>
            <a:xfrm>
              <a:off x="4112163" y="1721125"/>
              <a:ext cx="30909" cy="83627"/>
            </a:xfrm>
            <a:custGeom>
              <a:avLst/>
              <a:gdLst/>
              <a:ahLst/>
              <a:cxnLst/>
              <a:rect l="l" t="t" r="r" b="b"/>
              <a:pathLst>
                <a:path w="873" h="2362" extrusionOk="0">
                  <a:moveTo>
                    <a:pt x="313" y="0"/>
                  </a:moveTo>
                  <a:cubicBezTo>
                    <a:pt x="272" y="0"/>
                    <a:pt x="240" y="29"/>
                    <a:pt x="234" y="69"/>
                  </a:cubicBezTo>
                  <a:cubicBezTo>
                    <a:pt x="224" y="132"/>
                    <a:pt x="0" y="1610"/>
                    <a:pt x="727" y="2338"/>
                  </a:cubicBezTo>
                  <a:cubicBezTo>
                    <a:pt x="744" y="2353"/>
                    <a:pt x="765" y="2362"/>
                    <a:pt x="784" y="2362"/>
                  </a:cubicBezTo>
                  <a:cubicBezTo>
                    <a:pt x="805" y="2362"/>
                    <a:pt x="826" y="2353"/>
                    <a:pt x="843" y="2338"/>
                  </a:cubicBezTo>
                  <a:cubicBezTo>
                    <a:pt x="873" y="2307"/>
                    <a:pt x="873" y="2256"/>
                    <a:pt x="843" y="2224"/>
                  </a:cubicBezTo>
                  <a:cubicBezTo>
                    <a:pt x="173" y="1555"/>
                    <a:pt x="391" y="108"/>
                    <a:pt x="394" y="94"/>
                  </a:cubicBezTo>
                  <a:cubicBezTo>
                    <a:pt x="401" y="50"/>
                    <a:pt x="370" y="8"/>
                    <a:pt x="326" y="1"/>
                  </a:cubicBezTo>
                  <a:cubicBezTo>
                    <a:pt x="322" y="1"/>
                    <a:pt x="317" y="0"/>
                    <a:pt x="313"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73" name="Google Shape;1984;p42"/>
            <p:cNvSpPr/>
            <p:nvPr/>
          </p:nvSpPr>
          <p:spPr>
            <a:xfrm>
              <a:off x="3970187" y="1837963"/>
              <a:ext cx="14445" cy="47478"/>
            </a:xfrm>
            <a:custGeom>
              <a:avLst/>
              <a:gdLst/>
              <a:ahLst/>
              <a:cxnLst/>
              <a:rect l="l" t="t" r="r" b="b"/>
              <a:pathLst>
                <a:path w="408" h="1341" extrusionOk="0">
                  <a:moveTo>
                    <a:pt x="160" y="1"/>
                  </a:moveTo>
                  <a:cubicBezTo>
                    <a:pt x="118" y="1"/>
                    <a:pt x="86" y="30"/>
                    <a:pt x="80" y="70"/>
                  </a:cubicBezTo>
                  <a:cubicBezTo>
                    <a:pt x="76" y="93"/>
                    <a:pt x="1" y="647"/>
                    <a:pt x="241" y="1288"/>
                  </a:cubicBezTo>
                  <a:cubicBezTo>
                    <a:pt x="254" y="1321"/>
                    <a:pt x="284" y="1340"/>
                    <a:pt x="317" y="1340"/>
                  </a:cubicBezTo>
                  <a:cubicBezTo>
                    <a:pt x="326" y="1340"/>
                    <a:pt x="336" y="1338"/>
                    <a:pt x="345" y="1335"/>
                  </a:cubicBezTo>
                  <a:cubicBezTo>
                    <a:pt x="387" y="1319"/>
                    <a:pt x="408" y="1273"/>
                    <a:pt x="393" y="1231"/>
                  </a:cubicBezTo>
                  <a:cubicBezTo>
                    <a:pt x="167" y="631"/>
                    <a:pt x="239" y="98"/>
                    <a:pt x="239" y="92"/>
                  </a:cubicBezTo>
                  <a:cubicBezTo>
                    <a:pt x="246" y="48"/>
                    <a:pt x="215" y="7"/>
                    <a:pt x="172" y="2"/>
                  </a:cubicBezTo>
                  <a:cubicBezTo>
                    <a:pt x="168" y="1"/>
                    <a:pt x="164" y="1"/>
                    <a:pt x="160"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74" name="Google Shape;1985;p42"/>
            <p:cNvSpPr/>
            <p:nvPr/>
          </p:nvSpPr>
          <p:spPr>
            <a:xfrm>
              <a:off x="4118961" y="1407219"/>
              <a:ext cx="530084" cy="199153"/>
            </a:xfrm>
            <a:custGeom>
              <a:avLst/>
              <a:gdLst/>
              <a:ahLst/>
              <a:cxnLst/>
              <a:rect l="l" t="t" r="r" b="b"/>
              <a:pathLst>
                <a:path w="14972" h="5625" extrusionOk="0">
                  <a:moveTo>
                    <a:pt x="7465" y="0"/>
                  </a:moveTo>
                  <a:cubicBezTo>
                    <a:pt x="4486" y="0"/>
                    <a:pt x="2950" y="1327"/>
                    <a:pt x="2950" y="1327"/>
                  </a:cubicBezTo>
                  <a:cubicBezTo>
                    <a:pt x="2065" y="1720"/>
                    <a:pt x="933" y="3530"/>
                    <a:pt x="210" y="4830"/>
                  </a:cubicBezTo>
                  <a:cubicBezTo>
                    <a:pt x="0" y="5206"/>
                    <a:pt x="293" y="5625"/>
                    <a:pt x="677" y="5625"/>
                  </a:cubicBezTo>
                  <a:cubicBezTo>
                    <a:pt x="743" y="5625"/>
                    <a:pt x="811" y="5613"/>
                    <a:pt x="880" y="5586"/>
                  </a:cubicBezTo>
                  <a:cubicBezTo>
                    <a:pt x="3289" y="4647"/>
                    <a:pt x="5688" y="4331"/>
                    <a:pt x="7822" y="4331"/>
                  </a:cubicBezTo>
                  <a:cubicBezTo>
                    <a:pt x="10526" y="4331"/>
                    <a:pt x="12807" y="4837"/>
                    <a:pt x="14149" y="5222"/>
                  </a:cubicBezTo>
                  <a:cubicBezTo>
                    <a:pt x="14201" y="5237"/>
                    <a:pt x="14253" y="5244"/>
                    <a:pt x="14302" y="5244"/>
                  </a:cubicBezTo>
                  <a:cubicBezTo>
                    <a:pt x="14691" y="5244"/>
                    <a:pt x="14972" y="4814"/>
                    <a:pt x="14762" y="4442"/>
                  </a:cubicBezTo>
                  <a:lnTo>
                    <a:pt x="13094" y="1483"/>
                  </a:lnTo>
                  <a:cubicBezTo>
                    <a:pt x="13037" y="1382"/>
                    <a:pt x="12947" y="1300"/>
                    <a:pt x="12840" y="1254"/>
                  </a:cubicBezTo>
                  <a:cubicBezTo>
                    <a:pt x="10713" y="315"/>
                    <a:pt x="8918" y="0"/>
                    <a:pt x="7465" y="0"/>
                  </a:cubicBezTo>
                  <a:close/>
                </a:path>
              </a:pathLst>
            </a:custGeom>
            <a:solidFill>
              <a:schemeClr val="accent4"/>
            </a:solidFill>
            <a:ln>
              <a:noFill/>
            </a:ln>
          </p:spPr>
          <p:txBody>
            <a:bodyPr spcFirstLastPara="1" wrap="square" lIns="121900" tIns="121900" rIns="121900" bIns="121900" anchor="ctr" anchorCtr="0">
              <a:noAutofit/>
            </a:bodyPr>
            <a:lstStyle/>
            <a:p>
              <a:endParaRPr sz="1867">
                <a:latin typeface="+mn-lt"/>
              </a:endParaRPr>
            </a:p>
          </p:txBody>
        </p:sp>
        <p:sp>
          <p:nvSpPr>
            <p:cNvPr id="75" name="Google Shape;1986;p42"/>
            <p:cNvSpPr/>
            <p:nvPr/>
          </p:nvSpPr>
          <p:spPr>
            <a:xfrm>
              <a:off x="4675392" y="1453530"/>
              <a:ext cx="522259" cy="270530"/>
            </a:xfrm>
            <a:custGeom>
              <a:avLst/>
              <a:gdLst/>
              <a:ahLst/>
              <a:cxnLst/>
              <a:rect l="l" t="t" r="r" b="b"/>
              <a:pathLst>
                <a:path w="14751" h="7641" extrusionOk="0">
                  <a:moveTo>
                    <a:pt x="1113" y="0"/>
                  </a:moveTo>
                  <a:cubicBezTo>
                    <a:pt x="478" y="0"/>
                    <a:pt x="0" y="627"/>
                    <a:pt x="207" y="1256"/>
                  </a:cubicBezTo>
                  <a:lnTo>
                    <a:pt x="1057" y="3850"/>
                  </a:lnTo>
                  <a:cubicBezTo>
                    <a:pt x="1157" y="4156"/>
                    <a:pt x="1404" y="4391"/>
                    <a:pt x="1713" y="4475"/>
                  </a:cubicBezTo>
                  <a:cubicBezTo>
                    <a:pt x="3906" y="5073"/>
                    <a:pt x="12674" y="7451"/>
                    <a:pt x="14181" y="7640"/>
                  </a:cubicBezTo>
                  <a:cubicBezTo>
                    <a:pt x="14186" y="7640"/>
                    <a:pt x="14191" y="7641"/>
                    <a:pt x="14196" y="7641"/>
                  </a:cubicBezTo>
                  <a:cubicBezTo>
                    <a:pt x="14751" y="7641"/>
                    <a:pt x="13162" y="3375"/>
                    <a:pt x="11599" y="1745"/>
                  </a:cubicBezTo>
                  <a:cubicBezTo>
                    <a:pt x="11453" y="1594"/>
                    <a:pt x="11260" y="1499"/>
                    <a:pt x="11052" y="1467"/>
                  </a:cubicBezTo>
                  <a:lnTo>
                    <a:pt x="1257" y="11"/>
                  </a:lnTo>
                  <a:cubicBezTo>
                    <a:pt x="1208" y="4"/>
                    <a:pt x="1160" y="0"/>
                    <a:pt x="1113" y="0"/>
                  </a:cubicBezTo>
                  <a:close/>
                </a:path>
              </a:pathLst>
            </a:custGeom>
            <a:solidFill>
              <a:schemeClr val="accent4"/>
            </a:solidFill>
            <a:ln>
              <a:noFill/>
            </a:ln>
          </p:spPr>
          <p:txBody>
            <a:bodyPr spcFirstLastPara="1" wrap="square" lIns="121900" tIns="121900" rIns="121900" bIns="121900" anchor="ctr" anchorCtr="0">
              <a:noAutofit/>
            </a:bodyPr>
            <a:lstStyle/>
            <a:p>
              <a:endParaRPr sz="1867">
                <a:latin typeface="+mn-lt"/>
              </a:endParaRPr>
            </a:p>
          </p:txBody>
        </p:sp>
        <p:sp>
          <p:nvSpPr>
            <p:cNvPr id="76" name="Google Shape;1987;p42"/>
            <p:cNvSpPr/>
            <p:nvPr/>
          </p:nvSpPr>
          <p:spPr>
            <a:xfrm>
              <a:off x="5158995" y="1501469"/>
              <a:ext cx="249357" cy="277363"/>
            </a:xfrm>
            <a:custGeom>
              <a:avLst/>
              <a:gdLst/>
              <a:ahLst/>
              <a:cxnLst/>
              <a:rect l="l" t="t" r="r" b="b"/>
              <a:pathLst>
                <a:path w="7043" h="7834" extrusionOk="0">
                  <a:moveTo>
                    <a:pt x="3586" y="0"/>
                  </a:moveTo>
                  <a:cubicBezTo>
                    <a:pt x="3586" y="0"/>
                    <a:pt x="1875" y="333"/>
                    <a:pt x="670" y="333"/>
                  </a:cubicBezTo>
                  <a:cubicBezTo>
                    <a:pt x="629" y="333"/>
                    <a:pt x="588" y="333"/>
                    <a:pt x="548" y="332"/>
                  </a:cubicBezTo>
                  <a:cubicBezTo>
                    <a:pt x="545" y="332"/>
                    <a:pt x="541" y="332"/>
                    <a:pt x="538" y="332"/>
                  </a:cubicBezTo>
                  <a:cubicBezTo>
                    <a:pt x="218" y="332"/>
                    <a:pt x="0" y="658"/>
                    <a:pt x="130" y="954"/>
                  </a:cubicBezTo>
                  <a:lnTo>
                    <a:pt x="2660" y="6696"/>
                  </a:lnTo>
                  <a:cubicBezTo>
                    <a:pt x="2701" y="6788"/>
                    <a:pt x="2771" y="6864"/>
                    <a:pt x="2861" y="6910"/>
                  </a:cubicBezTo>
                  <a:cubicBezTo>
                    <a:pt x="3304" y="7142"/>
                    <a:pt x="4723" y="7833"/>
                    <a:pt x="5926" y="7833"/>
                  </a:cubicBezTo>
                  <a:cubicBezTo>
                    <a:pt x="6340" y="7833"/>
                    <a:pt x="6728" y="7752"/>
                    <a:pt x="7042" y="7542"/>
                  </a:cubicBezTo>
                  <a:cubicBezTo>
                    <a:pt x="7042" y="7542"/>
                    <a:pt x="5707" y="1886"/>
                    <a:pt x="3586" y="0"/>
                  </a:cubicBezTo>
                  <a:close/>
                </a:path>
              </a:pathLst>
            </a:custGeom>
            <a:solidFill>
              <a:schemeClr val="accent4"/>
            </a:solidFill>
            <a:ln>
              <a:noFill/>
            </a:ln>
          </p:spPr>
          <p:txBody>
            <a:bodyPr spcFirstLastPara="1" wrap="square" lIns="121900" tIns="121900" rIns="121900" bIns="121900" anchor="ctr" anchorCtr="0">
              <a:noAutofit/>
            </a:bodyPr>
            <a:lstStyle/>
            <a:p>
              <a:endParaRPr sz="1867">
                <a:latin typeface="+mn-lt"/>
              </a:endParaRPr>
            </a:p>
          </p:txBody>
        </p:sp>
        <p:sp>
          <p:nvSpPr>
            <p:cNvPr id="77" name="Google Shape;1988;p42"/>
            <p:cNvSpPr/>
            <p:nvPr/>
          </p:nvSpPr>
          <p:spPr>
            <a:xfrm>
              <a:off x="3944730" y="1500902"/>
              <a:ext cx="148028" cy="230133"/>
            </a:xfrm>
            <a:custGeom>
              <a:avLst/>
              <a:gdLst/>
              <a:ahLst/>
              <a:cxnLst/>
              <a:rect l="l" t="t" r="r" b="b"/>
              <a:pathLst>
                <a:path w="4181" h="6500" extrusionOk="0">
                  <a:moveTo>
                    <a:pt x="2754" y="0"/>
                  </a:moveTo>
                  <a:cubicBezTo>
                    <a:pt x="2643" y="0"/>
                    <a:pt x="2537" y="58"/>
                    <a:pt x="2481" y="160"/>
                  </a:cubicBezTo>
                  <a:cubicBezTo>
                    <a:pt x="1425" y="2048"/>
                    <a:pt x="543" y="4595"/>
                    <a:pt x="70" y="6089"/>
                  </a:cubicBezTo>
                  <a:cubicBezTo>
                    <a:pt x="0" y="6312"/>
                    <a:pt x="177" y="6499"/>
                    <a:pt x="371" y="6499"/>
                  </a:cubicBezTo>
                  <a:cubicBezTo>
                    <a:pt x="441" y="6499"/>
                    <a:pt x="513" y="6475"/>
                    <a:pt x="577" y="6420"/>
                  </a:cubicBezTo>
                  <a:cubicBezTo>
                    <a:pt x="1463" y="5654"/>
                    <a:pt x="2722" y="4732"/>
                    <a:pt x="3067" y="4481"/>
                  </a:cubicBezTo>
                  <a:cubicBezTo>
                    <a:pt x="3126" y="4438"/>
                    <a:pt x="3168" y="4375"/>
                    <a:pt x="3186" y="4304"/>
                  </a:cubicBezTo>
                  <a:lnTo>
                    <a:pt x="4131" y="522"/>
                  </a:lnTo>
                  <a:cubicBezTo>
                    <a:pt x="4181" y="327"/>
                    <a:pt x="4035" y="131"/>
                    <a:pt x="3838" y="131"/>
                  </a:cubicBezTo>
                  <a:cubicBezTo>
                    <a:pt x="3829" y="131"/>
                    <a:pt x="3821" y="131"/>
                    <a:pt x="3813" y="132"/>
                  </a:cubicBezTo>
                  <a:cubicBezTo>
                    <a:pt x="3760" y="136"/>
                    <a:pt x="3708" y="138"/>
                    <a:pt x="3655" y="138"/>
                  </a:cubicBezTo>
                  <a:cubicBezTo>
                    <a:pt x="3346" y="138"/>
                    <a:pt x="3040" y="69"/>
                    <a:pt x="2839" y="12"/>
                  </a:cubicBezTo>
                  <a:cubicBezTo>
                    <a:pt x="2811" y="4"/>
                    <a:pt x="2782" y="0"/>
                    <a:pt x="2754" y="0"/>
                  </a:cubicBezTo>
                  <a:close/>
                </a:path>
              </a:pathLst>
            </a:custGeom>
            <a:solidFill>
              <a:schemeClr val="accent4"/>
            </a:solidFill>
            <a:ln>
              <a:noFill/>
            </a:ln>
          </p:spPr>
          <p:txBody>
            <a:bodyPr spcFirstLastPara="1" wrap="square" lIns="121900" tIns="121900" rIns="121900" bIns="121900" anchor="ctr" anchorCtr="0">
              <a:noAutofit/>
            </a:bodyPr>
            <a:lstStyle/>
            <a:p>
              <a:endParaRPr sz="1867">
                <a:latin typeface="+mn-lt"/>
              </a:endParaRPr>
            </a:p>
          </p:txBody>
        </p:sp>
        <p:sp>
          <p:nvSpPr>
            <p:cNvPr id="78" name="Google Shape;1989;p42"/>
            <p:cNvSpPr/>
            <p:nvPr/>
          </p:nvSpPr>
          <p:spPr>
            <a:xfrm>
              <a:off x="4236542" y="1140510"/>
              <a:ext cx="886789" cy="205207"/>
            </a:xfrm>
            <a:custGeom>
              <a:avLst/>
              <a:gdLst/>
              <a:ahLst/>
              <a:cxnLst/>
              <a:rect l="l" t="t" r="r" b="b"/>
              <a:pathLst>
                <a:path w="25047" h="5796" extrusionOk="0">
                  <a:moveTo>
                    <a:pt x="11109" y="0"/>
                  </a:moveTo>
                  <a:cubicBezTo>
                    <a:pt x="6817" y="0"/>
                    <a:pt x="1981" y="2629"/>
                    <a:pt x="189" y="3700"/>
                  </a:cubicBezTo>
                  <a:cubicBezTo>
                    <a:pt x="0" y="3813"/>
                    <a:pt x="32" y="4094"/>
                    <a:pt x="241" y="4163"/>
                  </a:cubicBezTo>
                  <a:cubicBezTo>
                    <a:pt x="700" y="4314"/>
                    <a:pt x="962" y="4708"/>
                    <a:pt x="1093" y="4978"/>
                  </a:cubicBezTo>
                  <a:cubicBezTo>
                    <a:pt x="1138" y="5070"/>
                    <a:pt x="1229" y="5121"/>
                    <a:pt x="1323" y="5121"/>
                  </a:cubicBezTo>
                  <a:cubicBezTo>
                    <a:pt x="1369" y="5121"/>
                    <a:pt x="1416" y="5109"/>
                    <a:pt x="1459" y="5083"/>
                  </a:cubicBezTo>
                  <a:cubicBezTo>
                    <a:pt x="2806" y="4269"/>
                    <a:pt x="4163" y="3979"/>
                    <a:pt x="5421" y="3979"/>
                  </a:cubicBezTo>
                  <a:cubicBezTo>
                    <a:pt x="8567" y="3979"/>
                    <a:pt x="11090" y="5796"/>
                    <a:pt x="11255" y="5796"/>
                  </a:cubicBezTo>
                  <a:cubicBezTo>
                    <a:pt x="13384" y="5796"/>
                    <a:pt x="22157" y="5739"/>
                    <a:pt x="24702" y="5722"/>
                  </a:cubicBezTo>
                  <a:cubicBezTo>
                    <a:pt x="24943" y="5720"/>
                    <a:pt x="25047" y="5417"/>
                    <a:pt x="24861" y="5264"/>
                  </a:cubicBezTo>
                  <a:cubicBezTo>
                    <a:pt x="18515" y="61"/>
                    <a:pt x="12200" y="61"/>
                    <a:pt x="12200" y="61"/>
                  </a:cubicBezTo>
                  <a:cubicBezTo>
                    <a:pt x="11842" y="20"/>
                    <a:pt x="11477" y="0"/>
                    <a:pt x="11109" y="0"/>
                  </a:cubicBezTo>
                  <a:close/>
                </a:path>
              </a:pathLst>
            </a:custGeom>
            <a:solidFill>
              <a:schemeClr val="accent4"/>
            </a:solidFill>
            <a:ln>
              <a:noFill/>
            </a:ln>
          </p:spPr>
          <p:txBody>
            <a:bodyPr spcFirstLastPara="1" wrap="square" lIns="121900" tIns="121900" rIns="121900" bIns="121900" anchor="ctr" anchorCtr="0">
              <a:noAutofit/>
            </a:bodyPr>
            <a:lstStyle/>
            <a:p>
              <a:endParaRPr sz="1867">
                <a:latin typeface="+mn-lt"/>
              </a:endParaRPr>
            </a:p>
          </p:txBody>
        </p:sp>
        <p:sp>
          <p:nvSpPr>
            <p:cNvPr id="79" name="Google Shape;1990;p42"/>
            <p:cNvSpPr/>
            <p:nvPr/>
          </p:nvSpPr>
          <p:spPr>
            <a:xfrm>
              <a:off x="4119315" y="1393517"/>
              <a:ext cx="529269" cy="204570"/>
            </a:xfrm>
            <a:custGeom>
              <a:avLst/>
              <a:gdLst/>
              <a:ahLst/>
              <a:cxnLst/>
              <a:rect l="l" t="t" r="r" b="b"/>
              <a:pathLst>
                <a:path w="14949" h="5778" extrusionOk="0">
                  <a:moveTo>
                    <a:pt x="7475" y="161"/>
                  </a:moveTo>
                  <a:cubicBezTo>
                    <a:pt x="8916" y="161"/>
                    <a:pt x="10696" y="473"/>
                    <a:pt x="12798" y="1400"/>
                  </a:cubicBezTo>
                  <a:cubicBezTo>
                    <a:pt x="12889" y="1439"/>
                    <a:pt x="12965" y="1509"/>
                    <a:pt x="13013" y="1595"/>
                  </a:cubicBezTo>
                  <a:lnTo>
                    <a:pt x="14682" y="4555"/>
                  </a:lnTo>
                  <a:cubicBezTo>
                    <a:pt x="14793" y="4751"/>
                    <a:pt x="14735" y="4946"/>
                    <a:pt x="14643" y="5062"/>
                  </a:cubicBezTo>
                  <a:cubicBezTo>
                    <a:pt x="14571" y="5153"/>
                    <a:pt x="14448" y="5236"/>
                    <a:pt x="14292" y="5236"/>
                  </a:cubicBezTo>
                  <a:cubicBezTo>
                    <a:pt x="14251" y="5236"/>
                    <a:pt x="14207" y="5230"/>
                    <a:pt x="14161" y="5217"/>
                  </a:cubicBezTo>
                  <a:cubicBezTo>
                    <a:pt x="12696" y="4797"/>
                    <a:pt x="10442" y="4316"/>
                    <a:pt x="7816" y="4316"/>
                  </a:cubicBezTo>
                  <a:cubicBezTo>
                    <a:pt x="5664" y="4316"/>
                    <a:pt x="3263" y="4639"/>
                    <a:pt x="841" y="5583"/>
                  </a:cubicBezTo>
                  <a:cubicBezTo>
                    <a:pt x="779" y="5607"/>
                    <a:pt x="721" y="5617"/>
                    <a:pt x="666" y="5617"/>
                  </a:cubicBezTo>
                  <a:cubicBezTo>
                    <a:pt x="519" y="5617"/>
                    <a:pt x="399" y="5544"/>
                    <a:pt x="324" y="5457"/>
                  </a:cubicBezTo>
                  <a:cubicBezTo>
                    <a:pt x="223" y="5342"/>
                    <a:pt x="157" y="5147"/>
                    <a:pt x="271" y="4941"/>
                  </a:cubicBezTo>
                  <a:cubicBezTo>
                    <a:pt x="1351" y="2998"/>
                    <a:pt x="2311" y="1768"/>
                    <a:pt x="2973" y="1473"/>
                  </a:cubicBezTo>
                  <a:cubicBezTo>
                    <a:pt x="2980" y="1470"/>
                    <a:pt x="2987" y="1465"/>
                    <a:pt x="2993" y="1460"/>
                  </a:cubicBezTo>
                  <a:cubicBezTo>
                    <a:pt x="3015" y="1441"/>
                    <a:pt x="4550" y="161"/>
                    <a:pt x="7475" y="161"/>
                  </a:cubicBezTo>
                  <a:close/>
                  <a:moveTo>
                    <a:pt x="7476" y="1"/>
                  </a:moveTo>
                  <a:cubicBezTo>
                    <a:pt x="4602" y="1"/>
                    <a:pt x="3035" y="1218"/>
                    <a:pt x="2897" y="1330"/>
                  </a:cubicBezTo>
                  <a:cubicBezTo>
                    <a:pt x="2010" y="1734"/>
                    <a:pt x="903" y="3473"/>
                    <a:pt x="130" y="4863"/>
                  </a:cubicBezTo>
                  <a:cubicBezTo>
                    <a:pt x="1" y="5096"/>
                    <a:pt x="29" y="5364"/>
                    <a:pt x="202" y="5563"/>
                  </a:cubicBezTo>
                  <a:cubicBezTo>
                    <a:pt x="324" y="5703"/>
                    <a:pt x="493" y="5777"/>
                    <a:pt x="668" y="5777"/>
                  </a:cubicBezTo>
                  <a:cubicBezTo>
                    <a:pt x="745" y="5777"/>
                    <a:pt x="823" y="5763"/>
                    <a:pt x="900" y="5733"/>
                  </a:cubicBezTo>
                  <a:cubicBezTo>
                    <a:pt x="3301" y="4797"/>
                    <a:pt x="5681" y="4477"/>
                    <a:pt x="7815" y="4477"/>
                  </a:cubicBezTo>
                  <a:cubicBezTo>
                    <a:pt x="10423" y="4477"/>
                    <a:pt x="12661" y="4955"/>
                    <a:pt x="14117" y="5372"/>
                  </a:cubicBezTo>
                  <a:cubicBezTo>
                    <a:pt x="14175" y="5389"/>
                    <a:pt x="14234" y="5397"/>
                    <a:pt x="14291" y="5397"/>
                  </a:cubicBezTo>
                  <a:cubicBezTo>
                    <a:pt x="14476" y="5397"/>
                    <a:pt x="14650" y="5314"/>
                    <a:pt x="14770" y="5162"/>
                  </a:cubicBezTo>
                  <a:cubicBezTo>
                    <a:pt x="14928" y="4962"/>
                    <a:pt x="14949" y="4699"/>
                    <a:pt x="14823" y="4476"/>
                  </a:cubicBezTo>
                  <a:lnTo>
                    <a:pt x="13154" y="1516"/>
                  </a:lnTo>
                  <a:cubicBezTo>
                    <a:pt x="13089" y="1400"/>
                    <a:pt x="12985" y="1306"/>
                    <a:pt x="12863" y="1252"/>
                  </a:cubicBezTo>
                  <a:cubicBezTo>
                    <a:pt x="10740" y="316"/>
                    <a:pt x="8939" y="1"/>
                    <a:pt x="7476"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80" name="Google Shape;1991;p42"/>
            <p:cNvSpPr/>
            <p:nvPr/>
          </p:nvSpPr>
          <p:spPr>
            <a:xfrm>
              <a:off x="4675994" y="1439509"/>
              <a:ext cx="517798" cy="276265"/>
            </a:xfrm>
            <a:custGeom>
              <a:avLst/>
              <a:gdLst/>
              <a:ahLst/>
              <a:cxnLst/>
              <a:rect l="l" t="t" r="r" b="b"/>
              <a:pathLst>
                <a:path w="14625" h="7803" extrusionOk="0">
                  <a:moveTo>
                    <a:pt x="1097" y="162"/>
                  </a:moveTo>
                  <a:cubicBezTo>
                    <a:pt x="1141" y="162"/>
                    <a:pt x="1185" y="165"/>
                    <a:pt x="1229" y="172"/>
                  </a:cubicBezTo>
                  <a:lnTo>
                    <a:pt x="11024" y="1628"/>
                  </a:lnTo>
                  <a:cubicBezTo>
                    <a:pt x="11219" y="1657"/>
                    <a:pt x="11391" y="1746"/>
                    <a:pt x="11524" y="1883"/>
                  </a:cubicBezTo>
                  <a:cubicBezTo>
                    <a:pt x="12920" y="3337"/>
                    <a:pt x="14314" y="6869"/>
                    <a:pt x="14206" y="7575"/>
                  </a:cubicBezTo>
                  <a:cubicBezTo>
                    <a:pt x="14198" y="7623"/>
                    <a:pt x="14185" y="7639"/>
                    <a:pt x="14174" y="7641"/>
                  </a:cubicBezTo>
                  <a:cubicBezTo>
                    <a:pt x="12651" y="7450"/>
                    <a:pt x="3531" y="4974"/>
                    <a:pt x="1719" y="4479"/>
                  </a:cubicBezTo>
                  <a:cubicBezTo>
                    <a:pt x="1434" y="4402"/>
                    <a:pt x="1208" y="4187"/>
                    <a:pt x="1117" y="3906"/>
                  </a:cubicBezTo>
                  <a:lnTo>
                    <a:pt x="267" y="1312"/>
                  </a:lnTo>
                  <a:cubicBezTo>
                    <a:pt x="171" y="1021"/>
                    <a:pt x="232" y="708"/>
                    <a:pt x="430" y="474"/>
                  </a:cubicBezTo>
                  <a:cubicBezTo>
                    <a:pt x="599" y="274"/>
                    <a:pt x="841" y="162"/>
                    <a:pt x="1097" y="162"/>
                  </a:cubicBezTo>
                  <a:close/>
                  <a:moveTo>
                    <a:pt x="1095" y="1"/>
                  </a:moveTo>
                  <a:cubicBezTo>
                    <a:pt x="791" y="1"/>
                    <a:pt x="506" y="133"/>
                    <a:pt x="306" y="370"/>
                  </a:cubicBezTo>
                  <a:cubicBezTo>
                    <a:pt x="73" y="647"/>
                    <a:pt x="0" y="1018"/>
                    <a:pt x="113" y="1362"/>
                  </a:cubicBezTo>
                  <a:lnTo>
                    <a:pt x="964" y="3957"/>
                  </a:lnTo>
                  <a:cubicBezTo>
                    <a:pt x="1072" y="4289"/>
                    <a:pt x="1338" y="4542"/>
                    <a:pt x="1676" y="4634"/>
                  </a:cubicBezTo>
                  <a:cubicBezTo>
                    <a:pt x="4225" y="5330"/>
                    <a:pt x="12659" y="7613"/>
                    <a:pt x="14154" y="7801"/>
                  </a:cubicBezTo>
                  <a:cubicBezTo>
                    <a:pt x="14162" y="7802"/>
                    <a:pt x="14170" y="7803"/>
                    <a:pt x="14178" y="7803"/>
                  </a:cubicBezTo>
                  <a:cubicBezTo>
                    <a:pt x="14246" y="7803"/>
                    <a:pt x="14302" y="7767"/>
                    <a:pt x="14335" y="7702"/>
                  </a:cubicBezTo>
                  <a:cubicBezTo>
                    <a:pt x="14625" y="7122"/>
                    <a:pt x="13079" y="3272"/>
                    <a:pt x="11640" y="1771"/>
                  </a:cubicBezTo>
                  <a:cubicBezTo>
                    <a:pt x="11485" y="1610"/>
                    <a:pt x="11275" y="1503"/>
                    <a:pt x="11047" y="1469"/>
                  </a:cubicBezTo>
                  <a:lnTo>
                    <a:pt x="1252" y="13"/>
                  </a:lnTo>
                  <a:cubicBezTo>
                    <a:pt x="1200" y="5"/>
                    <a:pt x="1147" y="1"/>
                    <a:pt x="1095"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81" name="Google Shape;1992;p42"/>
            <p:cNvSpPr/>
            <p:nvPr/>
          </p:nvSpPr>
          <p:spPr>
            <a:xfrm>
              <a:off x="5158429" y="1487448"/>
              <a:ext cx="252969" cy="283134"/>
            </a:xfrm>
            <a:custGeom>
              <a:avLst/>
              <a:gdLst/>
              <a:ahLst/>
              <a:cxnLst/>
              <a:rect l="l" t="t" r="r" b="b"/>
              <a:pathLst>
                <a:path w="7145" h="7997" extrusionOk="0">
                  <a:moveTo>
                    <a:pt x="3578" y="168"/>
                  </a:moveTo>
                  <a:cubicBezTo>
                    <a:pt x="5528" y="1940"/>
                    <a:pt x="6821" y="6999"/>
                    <a:pt x="6967" y="7587"/>
                  </a:cubicBezTo>
                  <a:cubicBezTo>
                    <a:pt x="6678" y="7763"/>
                    <a:pt x="6325" y="7832"/>
                    <a:pt x="5949" y="7832"/>
                  </a:cubicBezTo>
                  <a:cubicBezTo>
                    <a:pt x="4733" y="7832"/>
                    <a:pt x="3271" y="7107"/>
                    <a:pt x="2915" y="6920"/>
                  </a:cubicBezTo>
                  <a:cubicBezTo>
                    <a:pt x="2840" y="6882"/>
                    <a:pt x="2783" y="6821"/>
                    <a:pt x="2750" y="6744"/>
                  </a:cubicBezTo>
                  <a:lnTo>
                    <a:pt x="221" y="1004"/>
                  </a:lnTo>
                  <a:cubicBezTo>
                    <a:pt x="170" y="887"/>
                    <a:pt x="180" y="761"/>
                    <a:pt x="250" y="656"/>
                  </a:cubicBezTo>
                  <a:cubicBezTo>
                    <a:pt x="318" y="555"/>
                    <a:pt x="431" y="494"/>
                    <a:pt x="555" y="494"/>
                  </a:cubicBezTo>
                  <a:lnTo>
                    <a:pt x="563" y="494"/>
                  </a:lnTo>
                  <a:cubicBezTo>
                    <a:pt x="599" y="495"/>
                    <a:pt x="635" y="495"/>
                    <a:pt x="672" y="495"/>
                  </a:cubicBezTo>
                  <a:cubicBezTo>
                    <a:pt x="1772" y="495"/>
                    <a:pt x="3312" y="218"/>
                    <a:pt x="3578" y="168"/>
                  </a:cubicBezTo>
                  <a:close/>
                  <a:moveTo>
                    <a:pt x="3601" y="1"/>
                  </a:moveTo>
                  <a:cubicBezTo>
                    <a:pt x="3596" y="1"/>
                    <a:pt x="3591" y="1"/>
                    <a:pt x="3586" y="2"/>
                  </a:cubicBezTo>
                  <a:cubicBezTo>
                    <a:pt x="3569" y="6"/>
                    <a:pt x="1868" y="334"/>
                    <a:pt x="685" y="334"/>
                  </a:cubicBezTo>
                  <a:cubicBezTo>
                    <a:pt x="645" y="334"/>
                    <a:pt x="605" y="334"/>
                    <a:pt x="566" y="332"/>
                  </a:cubicBezTo>
                  <a:cubicBezTo>
                    <a:pt x="564" y="332"/>
                    <a:pt x="562" y="332"/>
                    <a:pt x="559" y="332"/>
                  </a:cubicBezTo>
                  <a:cubicBezTo>
                    <a:pt x="386" y="332"/>
                    <a:pt x="215" y="418"/>
                    <a:pt x="116" y="566"/>
                  </a:cubicBezTo>
                  <a:cubicBezTo>
                    <a:pt x="16" y="716"/>
                    <a:pt x="1" y="904"/>
                    <a:pt x="73" y="1069"/>
                  </a:cubicBezTo>
                  <a:lnTo>
                    <a:pt x="2603" y="6810"/>
                  </a:lnTo>
                  <a:cubicBezTo>
                    <a:pt x="2651" y="6920"/>
                    <a:pt x="2733" y="7007"/>
                    <a:pt x="2839" y="7063"/>
                  </a:cubicBezTo>
                  <a:cubicBezTo>
                    <a:pt x="3343" y="7327"/>
                    <a:pt x="4739" y="7996"/>
                    <a:pt x="5941" y="7996"/>
                  </a:cubicBezTo>
                  <a:cubicBezTo>
                    <a:pt x="6370" y="7996"/>
                    <a:pt x="6773" y="7911"/>
                    <a:pt x="7104" y="7691"/>
                  </a:cubicBezTo>
                  <a:cubicBezTo>
                    <a:pt x="7132" y="7673"/>
                    <a:pt x="7145" y="7638"/>
                    <a:pt x="7138" y="7605"/>
                  </a:cubicBezTo>
                  <a:cubicBezTo>
                    <a:pt x="7082" y="7374"/>
                    <a:pt x="5771" y="1903"/>
                    <a:pt x="3656" y="22"/>
                  </a:cubicBezTo>
                  <a:cubicBezTo>
                    <a:pt x="3640" y="8"/>
                    <a:pt x="3621" y="1"/>
                    <a:pt x="3601"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82" name="Google Shape;1993;p42"/>
            <p:cNvSpPr/>
            <p:nvPr/>
          </p:nvSpPr>
          <p:spPr>
            <a:xfrm>
              <a:off x="3942571" y="1486882"/>
              <a:ext cx="152312" cy="235868"/>
            </a:xfrm>
            <a:custGeom>
              <a:avLst/>
              <a:gdLst/>
              <a:ahLst/>
              <a:cxnLst/>
              <a:rect l="l" t="t" r="r" b="b"/>
              <a:pathLst>
                <a:path w="4302" h="6662" extrusionOk="0">
                  <a:moveTo>
                    <a:pt x="2814" y="162"/>
                  </a:moveTo>
                  <a:cubicBezTo>
                    <a:pt x="2835" y="162"/>
                    <a:pt x="2857" y="166"/>
                    <a:pt x="2878" y="172"/>
                  </a:cubicBezTo>
                  <a:cubicBezTo>
                    <a:pt x="3095" y="233"/>
                    <a:pt x="3404" y="301"/>
                    <a:pt x="3715" y="301"/>
                  </a:cubicBezTo>
                  <a:cubicBezTo>
                    <a:pt x="3770" y="301"/>
                    <a:pt x="3826" y="299"/>
                    <a:pt x="3881" y="294"/>
                  </a:cubicBezTo>
                  <a:cubicBezTo>
                    <a:pt x="3887" y="293"/>
                    <a:pt x="3893" y="293"/>
                    <a:pt x="3899" y="293"/>
                  </a:cubicBezTo>
                  <a:cubicBezTo>
                    <a:pt x="3961" y="293"/>
                    <a:pt x="4021" y="321"/>
                    <a:pt x="4063" y="371"/>
                  </a:cubicBezTo>
                  <a:cubicBezTo>
                    <a:pt x="4113" y="430"/>
                    <a:pt x="4133" y="510"/>
                    <a:pt x="4113" y="585"/>
                  </a:cubicBezTo>
                  <a:lnTo>
                    <a:pt x="3169" y="4366"/>
                  </a:lnTo>
                  <a:cubicBezTo>
                    <a:pt x="3155" y="4420"/>
                    <a:pt x="3125" y="4465"/>
                    <a:pt x="3080" y="4498"/>
                  </a:cubicBezTo>
                  <a:cubicBezTo>
                    <a:pt x="2719" y="4760"/>
                    <a:pt x="1469" y="5676"/>
                    <a:pt x="585" y="6441"/>
                  </a:cubicBezTo>
                  <a:cubicBezTo>
                    <a:pt x="536" y="6484"/>
                    <a:pt x="483" y="6501"/>
                    <a:pt x="433" y="6501"/>
                  </a:cubicBezTo>
                  <a:cubicBezTo>
                    <a:pt x="384" y="6501"/>
                    <a:pt x="338" y="6484"/>
                    <a:pt x="302" y="6460"/>
                  </a:cubicBezTo>
                  <a:cubicBezTo>
                    <a:pt x="232" y="6414"/>
                    <a:pt x="170" y="6320"/>
                    <a:pt x="208" y="6194"/>
                  </a:cubicBezTo>
                  <a:cubicBezTo>
                    <a:pt x="647" y="4806"/>
                    <a:pt x="1543" y="2192"/>
                    <a:pt x="2613" y="280"/>
                  </a:cubicBezTo>
                  <a:cubicBezTo>
                    <a:pt x="2655" y="205"/>
                    <a:pt x="2731" y="162"/>
                    <a:pt x="2814" y="162"/>
                  </a:cubicBezTo>
                  <a:close/>
                  <a:moveTo>
                    <a:pt x="2813" y="1"/>
                  </a:moveTo>
                  <a:cubicBezTo>
                    <a:pt x="2674" y="1"/>
                    <a:pt x="2542" y="75"/>
                    <a:pt x="2472" y="201"/>
                  </a:cubicBezTo>
                  <a:cubicBezTo>
                    <a:pt x="1395" y="2127"/>
                    <a:pt x="496" y="4753"/>
                    <a:pt x="56" y="6146"/>
                  </a:cubicBezTo>
                  <a:cubicBezTo>
                    <a:pt x="0" y="6320"/>
                    <a:pt x="63" y="6495"/>
                    <a:pt x="214" y="6595"/>
                  </a:cubicBezTo>
                  <a:cubicBezTo>
                    <a:pt x="282" y="6639"/>
                    <a:pt x="357" y="6662"/>
                    <a:pt x="432" y="6662"/>
                  </a:cubicBezTo>
                  <a:cubicBezTo>
                    <a:pt x="524" y="6662"/>
                    <a:pt x="614" y="6629"/>
                    <a:pt x="691" y="6563"/>
                  </a:cubicBezTo>
                  <a:cubicBezTo>
                    <a:pt x="1570" y="5802"/>
                    <a:pt x="2815" y="4890"/>
                    <a:pt x="3175" y="4628"/>
                  </a:cubicBezTo>
                  <a:cubicBezTo>
                    <a:pt x="3250" y="4573"/>
                    <a:pt x="3303" y="4496"/>
                    <a:pt x="3325" y="4405"/>
                  </a:cubicBezTo>
                  <a:lnTo>
                    <a:pt x="4270" y="623"/>
                  </a:lnTo>
                  <a:cubicBezTo>
                    <a:pt x="4302" y="499"/>
                    <a:pt x="4270" y="365"/>
                    <a:pt x="4187" y="266"/>
                  </a:cubicBezTo>
                  <a:cubicBezTo>
                    <a:pt x="4113" y="181"/>
                    <a:pt x="4014" y="132"/>
                    <a:pt x="3903" y="132"/>
                  </a:cubicBezTo>
                  <a:cubicBezTo>
                    <a:pt x="3892" y="132"/>
                    <a:pt x="3880" y="132"/>
                    <a:pt x="3868" y="133"/>
                  </a:cubicBezTo>
                  <a:cubicBezTo>
                    <a:pt x="3818" y="137"/>
                    <a:pt x="3768" y="139"/>
                    <a:pt x="3718" y="139"/>
                  </a:cubicBezTo>
                  <a:cubicBezTo>
                    <a:pt x="3424" y="139"/>
                    <a:pt x="3130" y="75"/>
                    <a:pt x="2922" y="16"/>
                  </a:cubicBezTo>
                  <a:cubicBezTo>
                    <a:pt x="2886" y="6"/>
                    <a:pt x="2849" y="1"/>
                    <a:pt x="2813"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83" name="Google Shape;1994;p42"/>
            <p:cNvSpPr/>
            <p:nvPr/>
          </p:nvSpPr>
          <p:spPr>
            <a:xfrm>
              <a:off x="4235515" y="1126454"/>
              <a:ext cx="888488" cy="211014"/>
            </a:xfrm>
            <a:custGeom>
              <a:avLst/>
              <a:gdLst/>
              <a:ahLst/>
              <a:cxnLst/>
              <a:rect l="l" t="t" r="r" b="b"/>
              <a:pathLst>
                <a:path w="25095" h="5960" extrusionOk="0">
                  <a:moveTo>
                    <a:pt x="11132" y="163"/>
                  </a:moveTo>
                  <a:cubicBezTo>
                    <a:pt x="11502" y="163"/>
                    <a:pt x="11868" y="183"/>
                    <a:pt x="12227" y="224"/>
                  </a:cubicBezTo>
                  <a:cubicBezTo>
                    <a:pt x="12291" y="224"/>
                    <a:pt x="18590" y="285"/>
                    <a:pt x="24838" y="5409"/>
                  </a:cubicBezTo>
                  <a:cubicBezTo>
                    <a:pt x="24910" y="5468"/>
                    <a:pt x="24914" y="5551"/>
                    <a:pt x="24894" y="5608"/>
                  </a:cubicBezTo>
                  <a:cubicBezTo>
                    <a:pt x="24874" y="5664"/>
                    <a:pt x="24821" y="5723"/>
                    <a:pt x="24730" y="5724"/>
                  </a:cubicBezTo>
                  <a:cubicBezTo>
                    <a:pt x="22116" y="5742"/>
                    <a:pt x="13422" y="5799"/>
                    <a:pt x="11293" y="5800"/>
                  </a:cubicBezTo>
                  <a:cubicBezTo>
                    <a:pt x="11263" y="5792"/>
                    <a:pt x="11133" y="5720"/>
                    <a:pt x="10997" y="5643"/>
                  </a:cubicBezTo>
                  <a:cubicBezTo>
                    <a:pt x="9018" y="4534"/>
                    <a:pt x="7156" y="3979"/>
                    <a:pt x="5426" y="3979"/>
                  </a:cubicBezTo>
                  <a:cubicBezTo>
                    <a:pt x="4009" y="3979"/>
                    <a:pt x="2679" y="4352"/>
                    <a:pt x="1447" y="5096"/>
                  </a:cubicBezTo>
                  <a:cubicBezTo>
                    <a:pt x="1417" y="5114"/>
                    <a:pt x="1384" y="5123"/>
                    <a:pt x="1350" y="5123"/>
                  </a:cubicBezTo>
                  <a:cubicBezTo>
                    <a:pt x="1334" y="5123"/>
                    <a:pt x="1317" y="5121"/>
                    <a:pt x="1301" y="5116"/>
                  </a:cubicBezTo>
                  <a:cubicBezTo>
                    <a:pt x="1253" y="5102"/>
                    <a:pt x="1216" y="5070"/>
                    <a:pt x="1194" y="5025"/>
                  </a:cubicBezTo>
                  <a:cubicBezTo>
                    <a:pt x="1047" y="4720"/>
                    <a:pt x="770" y="4325"/>
                    <a:pt x="295" y="4169"/>
                  </a:cubicBezTo>
                  <a:cubicBezTo>
                    <a:pt x="227" y="4147"/>
                    <a:pt x="183" y="4091"/>
                    <a:pt x="175" y="4021"/>
                  </a:cubicBezTo>
                  <a:cubicBezTo>
                    <a:pt x="168" y="3951"/>
                    <a:pt x="199" y="3889"/>
                    <a:pt x="260" y="3852"/>
                  </a:cubicBezTo>
                  <a:cubicBezTo>
                    <a:pt x="2202" y="2691"/>
                    <a:pt x="6918" y="163"/>
                    <a:pt x="11132" y="163"/>
                  </a:cubicBezTo>
                  <a:close/>
                  <a:moveTo>
                    <a:pt x="11129" y="1"/>
                  </a:moveTo>
                  <a:cubicBezTo>
                    <a:pt x="6880" y="1"/>
                    <a:pt x="2132" y="2545"/>
                    <a:pt x="177" y="3714"/>
                  </a:cubicBezTo>
                  <a:cubicBezTo>
                    <a:pt x="62" y="3782"/>
                    <a:pt x="0" y="3907"/>
                    <a:pt x="15" y="4040"/>
                  </a:cubicBezTo>
                  <a:cubicBezTo>
                    <a:pt x="29" y="4171"/>
                    <a:pt x="118" y="4279"/>
                    <a:pt x="245" y="4321"/>
                  </a:cubicBezTo>
                  <a:cubicBezTo>
                    <a:pt x="667" y="4461"/>
                    <a:pt x="915" y="4819"/>
                    <a:pt x="1050" y="5096"/>
                  </a:cubicBezTo>
                  <a:cubicBezTo>
                    <a:pt x="1091" y="5182"/>
                    <a:pt x="1164" y="5244"/>
                    <a:pt x="1256" y="5270"/>
                  </a:cubicBezTo>
                  <a:cubicBezTo>
                    <a:pt x="1287" y="5280"/>
                    <a:pt x="1319" y="5284"/>
                    <a:pt x="1351" y="5284"/>
                  </a:cubicBezTo>
                  <a:cubicBezTo>
                    <a:pt x="1413" y="5284"/>
                    <a:pt x="1476" y="5267"/>
                    <a:pt x="1530" y="5234"/>
                  </a:cubicBezTo>
                  <a:cubicBezTo>
                    <a:pt x="2736" y="4506"/>
                    <a:pt x="4037" y="4142"/>
                    <a:pt x="5426" y="4142"/>
                  </a:cubicBezTo>
                  <a:cubicBezTo>
                    <a:pt x="7129" y="4142"/>
                    <a:pt x="8964" y="4690"/>
                    <a:pt x="10918" y="5783"/>
                  </a:cubicBezTo>
                  <a:cubicBezTo>
                    <a:pt x="11167" y="5923"/>
                    <a:pt x="11234" y="5959"/>
                    <a:pt x="11284" y="5959"/>
                  </a:cubicBezTo>
                  <a:cubicBezTo>
                    <a:pt x="13422" y="5959"/>
                    <a:pt x="22117" y="5902"/>
                    <a:pt x="24731" y="5885"/>
                  </a:cubicBezTo>
                  <a:cubicBezTo>
                    <a:pt x="24874" y="5884"/>
                    <a:pt x="24999" y="5796"/>
                    <a:pt x="25045" y="5661"/>
                  </a:cubicBezTo>
                  <a:cubicBezTo>
                    <a:pt x="25094" y="5525"/>
                    <a:pt x="25054" y="5376"/>
                    <a:pt x="24941" y="5284"/>
                  </a:cubicBezTo>
                  <a:cubicBezTo>
                    <a:pt x="18670" y="142"/>
                    <a:pt x="12339" y="63"/>
                    <a:pt x="12238" y="63"/>
                  </a:cubicBezTo>
                  <a:lnTo>
                    <a:pt x="12237" y="63"/>
                  </a:lnTo>
                  <a:cubicBezTo>
                    <a:pt x="11873" y="21"/>
                    <a:pt x="11503" y="1"/>
                    <a:pt x="11129"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84" name="Google Shape;1995;p42"/>
            <p:cNvSpPr/>
            <p:nvPr/>
          </p:nvSpPr>
          <p:spPr>
            <a:xfrm>
              <a:off x="4153410" y="1336939"/>
              <a:ext cx="1046784" cy="109012"/>
            </a:xfrm>
            <a:custGeom>
              <a:avLst/>
              <a:gdLst/>
              <a:ahLst/>
              <a:cxnLst/>
              <a:rect l="l" t="t" r="r" b="b"/>
              <a:pathLst>
                <a:path w="29566" h="3079" extrusionOk="0">
                  <a:moveTo>
                    <a:pt x="6701" y="0"/>
                  </a:moveTo>
                  <a:cubicBezTo>
                    <a:pt x="4914" y="0"/>
                    <a:pt x="3041" y="333"/>
                    <a:pt x="1435" y="1326"/>
                  </a:cubicBezTo>
                  <a:lnTo>
                    <a:pt x="145" y="187"/>
                  </a:lnTo>
                  <a:cubicBezTo>
                    <a:pt x="130" y="174"/>
                    <a:pt x="110" y="167"/>
                    <a:pt x="91" y="167"/>
                  </a:cubicBezTo>
                  <a:cubicBezTo>
                    <a:pt x="69" y="167"/>
                    <a:pt x="47" y="176"/>
                    <a:pt x="31" y="194"/>
                  </a:cubicBezTo>
                  <a:cubicBezTo>
                    <a:pt x="1" y="228"/>
                    <a:pt x="4" y="279"/>
                    <a:pt x="38" y="308"/>
                  </a:cubicBezTo>
                  <a:lnTo>
                    <a:pt x="1374" y="1487"/>
                  </a:lnTo>
                  <a:cubicBezTo>
                    <a:pt x="1389" y="1500"/>
                    <a:pt x="1408" y="1507"/>
                    <a:pt x="1428" y="1507"/>
                  </a:cubicBezTo>
                  <a:cubicBezTo>
                    <a:pt x="1442" y="1507"/>
                    <a:pt x="1457" y="1503"/>
                    <a:pt x="1470" y="1495"/>
                  </a:cubicBezTo>
                  <a:cubicBezTo>
                    <a:pt x="3059" y="494"/>
                    <a:pt x="4923" y="160"/>
                    <a:pt x="6702" y="160"/>
                  </a:cubicBezTo>
                  <a:cubicBezTo>
                    <a:pt x="10241" y="160"/>
                    <a:pt x="13447" y="1481"/>
                    <a:pt x="13495" y="1501"/>
                  </a:cubicBezTo>
                  <a:cubicBezTo>
                    <a:pt x="13503" y="1504"/>
                    <a:pt x="13511" y="1508"/>
                    <a:pt x="13520" y="1508"/>
                  </a:cubicBezTo>
                  <a:cubicBezTo>
                    <a:pt x="13522" y="1508"/>
                    <a:pt x="13525" y="1507"/>
                    <a:pt x="13527" y="1507"/>
                  </a:cubicBezTo>
                  <a:cubicBezTo>
                    <a:pt x="13640" y="1505"/>
                    <a:pt x="13754" y="1504"/>
                    <a:pt x="13870" y="1504"/>
                  </a:cubicBezTo>
                  <a:cubicBezTo>
                    <a:pt x="18862" y="1504"/>
                    <a:pt x="26784" y="3060"/>
                    <a:pt x="26865" y="3077"/>
                  </a:cubicBezTo>
                  <a:cubicBezTo>
                    <a:pt x="26871" y="3078"/>
                    <a:pt x="26876" y="3078"/>
                    <a:pt x="26882" y="3078"/>
                  </a:cubicBezTo>
                  <a:cubicBezTo>
                    <a:pt x="26891" y="3078"/>
                    <a:pt x="26901" y="3076"/>
                    <a:pt x="26911" y="3072"/>
                  </a:cubicBezTo>
                  <a:lnTo>
                    <a:pt x="29504" y="2051"/>
                  </a:lnTo>
                  <a:cubicBezTo>
                    <a:pt x="29544" y="2035"/>
                    <a:pt x="29565" y="1988"/>
                    <a:pt x="29549" y="1946"/>
                  </a:cubicBezTo>
                  <a:cubicBezTo>
                    <a:pt x="29537" y="1915"/>
                    <a:pt x="29505" y="1895"/>
                    <a:pt x="29473" y="1895"/>
                  </a:cubicBezTo>
                  <a:cubicBezTo>
                    <a:pt x="29464" y="1895"/>
                    <a:pt x="29454" y="1897"/>
                    <a:pt x="29444" y="1901"/>
                  </a:cubicBezTo>
                  <a:lnTo>
                    <a:pt x="26874" y="2914"/>
                  </a:lnTo>
                  <a:cubicBezTo>
                    <a:pt x="26392" y="2820"/>
                    <a:pt x="18750" y="1343"/>
                    <a:pt x="13878" y="1343"/>
                  </a:cubicBezTo>
                  <a:cubicBezTo>
                    <a:pt x="13764" y="1343"/>
                    <a:pt x="13651" y="1344"/>
                    <a:pt x="13541" y="1346"/>
                  </a:cubicBezTo>
                  <a:cubicBezTo>
                    <a:pt x="13288" y="1243"/>
                    <a:pt x="10156" y="0"/>
                    <a:pt x="6701"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85" name="Google Shape;1996;p42"/>
            <p:cNvSpPr/>
            <p:nvPr/>
          </p:nvSpPr>
          <p:spPr>
            <a:xfrm>
              <a:off x="5101886" y="1440182"/>
              <a:ext cx="312520" cy="388711"/>
            </a:xfrm>
            <a:custGeom>
              <a:avLst/>
              <a:gdLst/>
              <a:ahLst/>
              <a:cxnLst/>
              <a:rect l="l" t="t" r="r" b="b"/>
              <a:pathLst>
                <a:path w="8827" h="10979" extrusionOk="0">
                  <a:moveTo>
                    <a:pt x="93" y="0"/>
                  </a:moveTo>
                  <a:cubicBezTo>
                    <a:pt x="81" y="0"/>
                    <a:pt x="69" y="3"/>
                    <a:pt x="58" y="9"/>
                  </a:cubicBezTo>
                  <a:cubicBezTo>
                    <a:pt x="17" y="28"/>
                    <a:pt x="1" y="76"/>
                    <a:pt x="19" y="117"/>
                  </a:cubicBezTo>
                  <a:cubicBezTo>
                    <a:pt x="3040" y="6468"/>
                    <a:pt x="3465" y="9722"/>
                    <a:pt x="3468" y="9755"/>
                  </a:cubicBezTo>
                  <a:cubicBezTo>
                    <a:pt x="3471" y="9771"/>
                    <a:pt x="3478" y="9786"/>
                    <a:pt x="3488" y="9798"/>
                  </a:cubicBezTo>
                  <a:cubicBezTo>
                    <a:pt x="4269" y="10698"/>
                    <a:pt x="5210" y="10978"/>
                    <a:pt x="6081" y="10978"/>
                  </a:cubicBezTo>
                  <a:cubicBezTo>
                    <a:pt x="7514" y="10978"/>
                    <a:pt x="8757" y="10219"/>
                    <a:pt x="8776" y="10206"/>
                  </a:cubicBezTo>
                  <a:cubicBezTo>
                    <a:pt x="8815" y="10183"/>
                    <a:pt x="8826" y="10133"/>
                    <a:pt x="8803" y="10095"/>
                  </a:cubicBezTo>
                  <a:cubicBezTo>
                    <a:pt x="8787" y="10071"/>
                    <a:pt x="8761" y="10057"/>
                    <a:pt x="8734" y="10057"/>
                  </a:cubicBezTo>
                  <a:cubicBezTo>
                    <a:pt x="8720" y="10057"/>
                    <a:pt x="8705" y="10061"/>
                    <a:pt x="8692" y="10070"/>
                  </a:cubicBezTo>
                  <a:cubicBezTo>
                    <a:pt x="8672" y="10081"/>
                    <a:pt x="7467" y="10817"/>
                    <a:pt x="6085" y="10817"/>
                  </a:cubicBezTo>
                  <a:cubicBezTo>
                    <a:pt x="5257" y="10817"/>
                    <a:pt x="4365" y="10553"/>
                    <a:pt x="3625" y="9710"/>
                  </a:cubicBezTo>
                  <a:cubicBezTo>
                    <a:pt x="3580" y="9395"/>
                    <a:pt x="3060" y="6133"/>
                    <a:pt x="165" y="47"/>
                  </a:cubicBezTo>
                  <a:cubicBezTo>
                    <a:pt x="151" y="18"/>
                    <a:pt x="123" y="0"/>
                    <a:pt x="93"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86" name="Google Shape;1997;p42"/>
            <p:cNvSpPr/>
            <p:nvPr/>
          </p:nvSpPr>
          <p:spPr>
            <a:xfrm>
              <a:off x="3922673" y="1596037"/>
              <a:ext cx="1308073" cy="213492"/>
            </a:xfrm>
            <a:custGeom>
              <a:avLst/>
              <a:gdLst/>
              <a:ahLst/>
              <a:cxnLst/>
              <a:rect l="l" t="t" r="r" b="b"/>
              <a:pathLst>
                <a:path w="36946" h="6030" extrusionOk="0">
                  <a:moveTo>
                    <a:pt x="13979" y="1"/>
                  </a:moveTo>
                  <a:cubicBezTo>
                    <a:pt x="11337" y="1"/>
                    <a:pt x="7440" y="560"/>
                    <a:pt x="3637" y="3169"/>
                  </a:cubicBezTo>
                  <a:cubicBezTo>
                    <a:pt x="2856" y="3704"/>
                    <a:pt x="2105" y="4388"/>
                    <a:pt x="1340" y="5261"/>
                  </a:cubicBezTo>
                  <a:cubicBezTo>
                    <a:pt x="991" y="5658"/>
                    <a:pt x="697" y="5868"/>
                    <a:pt x="500" y="5868"/>
                  </a:cubicBezTo>
                  <a:cubicBezTo>
                    <a:pt x="479" y="5868"/>
                    <a:pt x="459" y="5866"/>
                    <a:pt x="440" y="5861"/>
                  </a:cubicBezTo>
                  <a:cubicBezTo>
                    <a:pt x="312" y="5827"/>
                    <a:pt x="220" y="5674"/>
                    <a:pt x="167" y="5406"/>
                  </a:cubicBezTo>
                  <a:cubicBezTo>
                    <a:pt x="159" y="5367"/>
                    <a:pt x="127" y="5340"/>
                    <a:pt x="88" y="5340"/>
                  </a:cubicBezTo>
                  <a:cubicBezTo>
                    <a:pt x="83" y="5340"/>
                    <a:pt x="77" y="5341"/>
                    <a:pt x="71" y="5342"/>
                  </a:cubicBezTo>
                  <a:cubicBezTo>
                    <a:pt x="28" y="5351"/>
                    <a:pt x="0" y="5393"/>
                    <a:pt x="8" y="5437"/>
                  </a:cubicBezTo>
                  <a:cubicBezTo>
                    <a:pt x="76" y="5771"/>
                    <a:pt x="206" y="5966"/>
                    <a:pt x="398" y="6017"/>
                  </a:cubicBezTo>
                  <a:cubicBezTo>
                    <a:pt x="431" y="6026"/>
                    <a:pt x="464" y="6030"/>
                    <a:pt x="499" y="6030"/>
                  </a:cubicBezTo>
                  <a:cubicBezTo>
                    <a:pt x="752" y="6030"/>
                    <a:pt x="1075" y="5807"/>
                    <a:pt x="1461" y="5366"/>
                  </a:cubicBezTo>
                  <a:cubicBezTo>
                    <a:pt x="2216" y="4504"/>
                    <a:pt x="2958" y="3829"/>
                    <a:pt x="3727" y="3302"/>
                  </a:cubicBezTo>
                  <a:cubicBezTo>
                    <a:pt x="7497" y="716"/>
                    <a:pt x="11358" y="161"/>
                    <a:pt x="13976" y="161"/>
                  </a:cubicBezTo>
                  <a:cubicBezTo>
                    <a:pt x="15915" y="161"/>
                    <a:pt x="17172" y="465"/>
                    <a:pt x="17206" y="474"/>
                  </a:cubicBezTo>
                  <a:cubicBezTo>
                    <a:pt x="23411" y="1094"/>
                    <a:pt x="36697" y="5377"/>
                    <a:pt x="36830" y="5420"/>
                  </a:cubicBezTo>
                  <a:cubicBezTo>
                    <a:pt x="36838" y="5422"/>
                    <a:pt x="36846" y="5424"/>
                    <a:pt x="36854" y="5424"/>
                  </a:cubicBezTo>
                  <a:cubicBezTo>
                    <a:pt x="36888" y="5424"/>
                    <a:pt x="36920" y="5402"/>
                    <a:pt x="36931" y="5368"/>
                  </a:cubicBezTo>
                  <a:cubicBezTo>
                    <a:pt x="36945" y="5326"/>
                    <a:pt x="36922" y="5280"/>
                    <a:pt x="36880" y="5266"/>
                  </a:cubicBezTo>
                  <a:cubicBezTo>
                    <a:pt x="36747" y="5223"/>
                    <a:pt x="23445" y="936"/>
                    <a:pt x="17234" y="316"/>
                  </a:cubicBezTo>
                  <a:cubicBezTo>
                    <a:pt x="17205" y="308"/>
                    <a:pt x="15937" y="1"/>
                    <a:pt x="13979" y="1"/>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87" name="Google Shape;1998;p42"/>
            <p:cNvSpPr/>
            <p:nvPr/>
          </p:nvSpPr>
          <p:spPr>
            <a:xfrm>
              <a:off x="4629117" y="1384595"/>
              <a:ext cx="70350" cy="256084"/>
            </a:xfrm>
            <a:custGeom>
              <a:avLst/>
              <a:gdLst/>
              <a:ahLst/>
              <a:cxnLst/>
              <a:rect l="l" t="t" r="r" b="b"/>
              <a:pathLst>
                <a:path w="1987" h="7233" extrusionOk="0">
                  <a:moveTo>
                    <a:pt x="90" y="0"/>
                  </a:moveTo>
                  <a:cubicBezTo>
                    <a:pt x="83" y="0"/>
                    <a:pt x="76" y="1"/>
                    <a:pt x="69" y="2"/>
                  </a:cubicBezTo>
                  <a:cubicBezTo>
                    <a:pt x="26" y="13"/>
                    <a:pt x="1" y="57"/>
                    <a:pt x="11" y="100"/>
                  </a:cubicBezTo>
                  <a:lnTo>
                    <a:pt x="1819" y="7170"/>
                  </a:lnTo>
                  <a:cubicBezTo>
                    <a:pt x="1828" y="7208"/>
                    <a:pt x="1861" y="7232"/>
                    <a:pt x="1897" y="7232"/>
                  </a:cubicBezTo>
                  <a:cubicBezTo>
                    <a:pt x="1904" y="7232"/>
                    <a:pt x="1910" y="7231"/>
                    <a:pt x="1917" y="7229"/>
                  </a:cubicBezTo>
                  <a:cubicBezTo>
                    <a:pt x="1960" y="7218"/>
                    <a:pt x="1986" y="7174"/>
                    <a:pt x="1975" y="7131"/>
                  </a:cubicBezTo>
                  <a:lnTo>
                    <a:pt x="167" y="61"/>
                  </a:lnTo>
                  <a:cubicBezTo>
                    <a:pt x="158" y="24"/>
                    <a:pt x="127" y="0"/>
                    <a:pt x="9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89" name="Google Shape;1999;p42"/>
            <p:cNvSpPr/>
            <p:nvPr/>
          </p:nvSpPr>
          <p:spPr>
            <a:xfrm>
              <a:off x="4058877" y="1384595"/>
              <a:ext cx="148241" cy="97505"/>
            </a:xfrm>
            <a:custGeom>
              <a:avLst/>
              <a:gdLst/>
              <a:ahLst/>
              <a:cxnLst/>
              <a:rect l="l" t="t" r="r" b="b"/>
              <a:pathLst>
                <a:path w="4187" h="2754" extrusionOk="0">
                  <a:moveTo>
                    <a:pt x="4097" y="0"/>
                  </a:moveTo>
                  <a:cubicBezTo>
                    <a:pt x="4075" y="0"/>
                    <a:pt x="4052" y="9"/>
                    <a:pt x="4037" y="27"/>
                  </a:cubicBezTo>
                  <a:lnTo>
                    <a:pt x="1793" y="2580"/>
                  </a:lnTo>
                  <a:lnTo>
                    <a:pt x="115" y="2046"/>
                  </a:lnTo>
                  <a:cubicBezTo>
                    <a:pt x="107" y="2044"/>
                    <a:pt x="98" y="2043"/>
                    <a:pt x="90" y="2043"/>
                  </a:cubicBezTo>
                  <a:cubicBezTo>
                    <a:pt x="55" y="2043"/>
                    <a:pt x="24" y="2064"/>
                    <a:pt x="14" y="2099"/>
                  </a:cubicBezTo>
                  <a:cubicBezTo>
                    <a:pt x="0" y="2141"/>
                    <a:pt x="23" y="2186"/>
                    <a:pt x="65" y="2200"/>
                  </a:cubicBezTo>
                  <a:lnTo>
                    <a:pt x="1794" y="2750"/>
                  </a:lnTo>
                  <a:cubicBezTo>
                    <a:pt x="1802" y="2752"/>
                    <a:pt x="1810" y="2754"/>
                    <a:pt x="1818" y="2754"/>
                  </a:cubicBezTo>
                  <a:cubicBezTo>
                    <a:pt x="1842" y="2754"/>
                    <a:pt x="1864" y="2744"/>
                    <a:pt x="1879" y="2727"/>
                  </a:cubicBezTo>
                  <a:lnTo>
                    <a:pt x="4158" y="134"/>
                  </a:lnTo>
                  <a:cubicBezTo>
                    <a:pt x="4187" y="100"/>
                    <a:pt x="4183" y="49"/>
                    <a:pt x="4149" y="20"/>
                  </a:cubicBezTo>
                  <a:cubicBezTo>
                    <a:pt x="4135" y="7"/>
                    <a:pt x="4116" y="0"/>
                    <a:pt x="4097"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sp>
          <p:nvSpPr>
            <p:cNvPr id="90" name="Google Shape;2000;p42"/>
            <p:cNvSpPr/>
            <p:nvPr/>
          </p:nvSpPr>
          <p:spPr>
            <a:xfrm>
              <a:off x="4073110" y="1476366"/>
              <a:ext cx="53391" cy="219900"/>
            </a:xfrm>
            <a:custGeom>
              <a:avLst/>
              <a:gdLst/>
              <a:ahLst/>
              <a:cxnLst/>
              <a:rect l="l" t="t" r="r" b="b"/>
              <a:pathLst>
                <a:path w="1508" h="6211" extrusionOk="0">
                  <a:moveTo>
                    <a:pt x="1417" y="0"/>
                  </a:moveTo>
                  <a:cubicBezTo>
                    <a:pt x="1381" y="0"/>
                    <a:pt x="1349" y="24"/>
                    <a:pt x="1340" y="59"/>
                  </a:cubicBezTo>
                  <a:cubicBezTo>
                    <a:pt x="1285" y="249"/>
                    <a:pt x="1" y="4720"/>
                    <a:pt x="1" y="6130"/>
                  </a:cubicBezTo>
                  <a:cubicBezTo>
                    <a:pt x="1" y="6174"/>
                    <a:pt x="37" y="6211"/>
                    <a:pt x="81" y="6211"/>
                  </a:cubicBezTo>
                  <a:cubicBezTo>
                    <a:pt x="125" y="6211"/>
                    <a:pt x="162" y="6174"/>
                    <a:pt x="162" y="6130"/>
                  </a:cubicBezTo>
                  <a:cubicBezTo>
                    <a:pt x="162" y="4744"/>
                    <a:pt x="1480" y="150"/>
                    <a:pt x="1494" y="103"/>
                  </a:cubicBezTo>
                  <a:cubicBezTo>
                    <a:pt x="1507" y="60"/>
                    <a:pt x="1481" y="16"/>
                    <a:pt x="1440" y="3"/>
                  </a:cubicBezTo>
                  <a:cubicBezTo>
                    <a:pt x="1432" y="1"/>
                    <a:pt x="1424" y="0"/>
                    <a:pt x="1417"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mn-lt"/>
              </a:endParaRPr>
            </a:p>
          </p:txBody>
        </p:sp>
      </p:grpSp>
      <p:sp>
        <p:nvSpPr>
          <p:cNvPr id="2" name="Rectangle 1"/>
          <p:cNvSpPr/>
          <p:nvPr/>
        </p:nvSpPr>
        <p:spPr>
          <a:xfrm>
            <a:off x="1807688" y="2091049"/>
            <a:ext cx="684803" cy="543675"/>
          </a:xfrm>
          <a:prstGeom prst="rect">
            <a:avLst/>
          </a:prstGeom>
        </p:spPr>
        <p:txBody>
          <a:bodyPr wrap="none">
            <a:spAutoFit/>
          </a:bodyPr>
          <a:lstStyle/>
          <a:p>
            <a:r>
              <a:rPr lang="vi-VN" sz="2933" dirty="0">
                <a:latin typeface="+mn-lt"/>
                <a:ea typeface="Times New Roman" panose="02020603050405020304" pitchFamily="18" charset="0"/>
                <a:cs typeface="Times New Roman" panose="02020603050405020304" pitchFamily="18" charset="0"/>
              </a:rPr>
              <a:t>b) </a:t>
            </a:r>
            <a:endParaRPr lang="en-US" sz="1867" dirty="0">
              <a:latin typeface="+mn-lt"/>
            </a:endParaRPr>
          </a:p>
        </p:txBody>
      </p:sp>
      <p:grpSp>
        <p:nvGrpSpPr>
          <p:cNvPr id="91" name="Google Shape;1881;p41"/>
          <p:cNvGrpSpPr/>
          <p:nvPr/>
        </p:nvGrpSpPr>
        <p:grpSpPr>
          <a:xfrm>
            <a:off x="9705297" y="1231007"/>
            <a:ext cx="1336603" cy="943356"/>
            <a:chOff x="630840" y="392014"/>
            <a:chExt cx="1002452" cy="707517"/>
          </a:xfrm>
        </p:grpSpPr>
        <p:grpSp>
          <p:nvGrpSpPr>
            <p:cNvPr id="92" name="Google Shape;1882;p41"/>
            <p:cNvGrpSpPr/>
            <p:nvPr/>
          </p:nvGrpSpPr>
          <p:grpSpPr>
            <a:xfrm rot="790528" flipH="1">
              <a:off x="1278332" y="424534"/>
              <a:ext cx="322526" cy="321701"/>
              <a:chOff x="814151" y="3357956"/>
              <a:chExt cx="441000" cy="439800"/>
            </a:xfrm>
          </p:grpSpPr>
          <p:sp>
            <p:nvSpPr>
              <p:cNvPr id="97" name="Google Shape;1883;p41"/>
              <p:cNvSpPr/>
              <p:nvPr/>
            </p:nvSpPr>
            <p:spPr>
              <a:xfrm rot="-1050505">
                <a:off x="858648" y="3402800"/>
                <a:ext cx="352008" cy="350110"/>
              </a:xfrm>
              <a:prstGeom prst="heart">
                <a:avLst/>
              </a:prstGeom>
              <a:solidFill>
                <a:srgbClr val="C9EBF8"/>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endParaRPr sz="1867">
                  <a:latin typeface="+mn-lt"/>
                </a:endParaRPr>
              </a:p>
            </p:txBody>
          </p:sp>
          <p:sp>
            <p:nvSpPr>
              <p:cNvPr id="98" name="Google Shape;1884;p41"/>
              <p:cNvSpPr/>
              <p:nvPr/>
            </p:nvSpPr>
            <p:spPr>
              <a:xfrm rot="-1052070">
                <a:off x="898368" y="3433072"/>
                <a:ext cx="289764" cy="289387"/>
              </a:xfrm>
              <a:prstGeom prst="heart">
                <a:avLst/>
              </a:prstGeom>
              <a:solidFill>
                <a:srgbClr val="C9EBF8"/>
              </a:solidFill>
              <a:ln>
                <a:noFill/>
              </a:ln>
            </p:spPr>
            <p:txBody>
              <a:bodyPr spcFirstLastPara="1" wrap="square" lIns="121900" tIns="121900" rIns="121900" bIns="121900" anchor="ctr" anchorCtr="0">
                <a:noAutofit/>
              </a:bodyPr>
              <a:lstStyle/>
              <a:p>
                <a:endParaRPr sz="1867">
                  <a:latin typeface="+mn-lt"/>
                </a:endParaRPr>
              </a:p>
            </p:txBody>
          </p:sp>
          <p:sp>
            <p:nvSpPr>
              <p:cNvPr id="99" name="Google Shape;1885;p41"/>
              <p:cNvSpPr/>
              <p:nvPr/>
            </p:nvSpPr>
            <p:spPr>
              <a:xfrm rot="-1052070">
                <a:off x="879595" y="3433072"/>
                <a:ext cx="289764" cy="289387"/>
              </a:xfrm>
              <a:prstGeom prst="heart">
                <a:avLst/>
              </a:prstGeom>
              <a:solidFill>
                <a:srgbClr val="C9EBF8"/>
              </a:solidFill>
              <a:ln w="9525" cap="flat" cmpd="sng">
                <a:solidFill>
                  <a:srgbClr val="287C48"/>
                </a:solidFill>
                <a:prstDash val="solid"/>
                <a:round/>
                <a:headEnd type="none" w="sm" len="sm"/>
                <a:tailEnd type="none" w="sm" len="sm"/>
              </a:ln>
            </p:spPr>
            <p:txBody>
              <a:bodyPr spcFirstLastPara="1" wrap="square" lIns="121900" tIns="121900" rIns="121900" bIns="121900" anchor="ctr" anchorCtr="0">
                <a:noAutofit/>
              </a:bodyPr>
              <a:lstStyle/>
              <a:p>
                <a:endParaRPr sz="1867">
                  <a:latin typeface="+mn-lt"/>
                </a:endParaRPr>
              </a:p>
            </p:txBody>
          </p:sp>
        </p:grpSp>
        <p:grpSp>
          <p:nvGrpSpPr>
            <p:cNvPr id="93" name="Google Shape;1886;p41"/>
            <p:cNvGrpSpPr/>
            <p:nvPr/>
          </p:nvGrpSpPr>
          <p:grpSpPr>
            <a:xfrm rot="-2700000" flipH="1">
              <a:off x="712955" y="619622"/>
              <a:ext cx="398337" cy="397253"/>
              <a:chOff x="814151" y="3357956"/>
              <a:chExt cx="441000" cy="439800"/>
            </a:xfrm>
          </p:grpSpPr>
          <p:sp>
            <p:nvSpPr>
              <p:cNvPr id="94" name="Google Shape;1887;p41"/>
              <p:cNvSpPr/>
              <p:nvPr/>
            </p:nvSpPr>
            <p:spPr>
              <a:xfrm rot="-1050505">
                <a:off x="858648" y="3402800"/>
                <a:ext cx="352008" cy="350110"/>
              </a:xfrm>
              <a:prstGeom prst="heart">
                <a:avLst/>
              </a:prstGeom>
              <a:solidFill>
                <a:srgbClr val="FFA8D0"/>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endParaRPr sz="1867">
                  <a:latin typeface="+mn-lt"/>
                </a:endParaRPr>
              </a:p>
            </p:txBody>
          </p:sp>
          <p:sp>
            <p:nvSpPr>
              <p:cNvPr id="95" name="Google Shape;1888;p41"/>
              <p:cNvSpPr/>
              <p:nvPr/>
            </p:nvSpPr>
            <p:spPr>
              <a:xfrm rot="-1052070">
                <a:off x="898368" y="3433072"/>
                <a:ext cx="289764" cy="289387"/>
              </a:xfrm>
              <a:prstGeom prst="heart">
                <a:avLst/>
              </a:prstGeom>
              <a:solidFill>
                <a:srgbClr val="FFA8D0"/>
              </a:solidFill>
              <a:ln>
                <a:noFill/>
              </a:ln>
            </p:spPr>
            <p:txBody>
              <a:bodyPr spcFirstLastPara="1" wrap="square" lIns="121900" tIns="121900" rIns="121900" bIns="121900" anchor="ctr" anchorCtr="0">
                <a:noAutofit/>
              </a:bodyPr>
              <a:lstStyle/>
              <a:p>
                <a:endParaRPr sz="1867">
                  <a:latin typeface="+mn-lt"/>
                </a:endParaRPr>
              </a:p>
            </p:txBody>
          </p:sp>
          <p:sp>
            <p:nvSpPr>
              <p:cNvPr id="96" name="Google Shape;1889;p41"/>
              <p:cNvSpPr/>
              <p:nvPr/>
            </p:nvSpPr>
            <p:spPr>
              <a:xfrm rot="-1052070">
                <a:off x="879595" y="3433072"/>
                <a:ext cx="289764" cy="289387"/>
              </a:xfrm>
              <a:prstGeom prst="heart">
                <a:avLst/>
              </a:prstGeom>
              <a:noFill/>
              <a:ln w="9525" cap="flat" cmpd="sng">
                <a:solidFill>
                  <a:srgbClr val="FF924C"/>
                </a:solidFill>
                <a:prstDash val="solid"/>
                <a:round/>
                <a:headEnd type="none" w="sm" len="sm"/>
                <a:tailEnd type="none" w="sm" len="sm"/>
              </a:ln>
            </p:spPr>
            <p:txBody>
              <a:bodyPr spcFirstLastPara="1" wrap="square" lIns="121900" tIns="121900" rIns="121900" bIns="121900" anchor="ctr" anchorCtr="0">
                <a:noAutofit/>
              </a:bodyPr>
              <a:lstStyle/>
              <a:p>
                <a:endParaRPr sz="1867">
                  <a:latin typeface="+mn-lt"/>
                </a:endParaRPr>
              </a:p>
            </p:txBody>
          </p:sp>
        </p:grpSp>
      </p:grpSp>
      <p:grpSp>
        <p:nvGrpSpPr>
          <p:cNvPr id="100" name="Google Shape;1890;p41"/>
          <p:cNvGrpSpPr/>
          <p:nvPr/>
        </p:nvGrpSpPr>
        <p:grpSpPr>
          <a:xfrm rot="-8651961" flipH="1">
            <a:off x="11038437" y="2231892"/>
            <a:ext cx="332113" cy="331161"/>
            <a:chOff x="814151" y="3357956"/>
            <a:chExt cx="441000" cy="439800"/>
          </a:xfrm>
        </p:grpSpPr>
        <p:sp>
          <p:nvSpPr>
            <p:cNvPr id="101" name="Google Shape;1891;p41"/>
            <p:cNvSpPr/>
            <p:nvPr/>
          </p:nvSpPr>
          <p:spPr>
            <a:xfrm rot="-1050505">
              <a:off x="858648" y="3402800"/>
              <a:ext cx="352008" cy="350110"/>
            </a:xfrm>
            <a:prstGeom prst="heart">
              <a:avLst/>
            </a:prstGeom>
            <a:solidFill>
              <a:srgbClr val="FFA8D0"/>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endParaRPr sz="1867">
                <a:latin typeface="+mn-lt"/>
              </a:endParaRPr>
            </a:p>
          </p:txBody>
        </p:sp>
        <p:sp>
          <p:nvSpPr>
            <p:cNvPr id="102" name="Google Shape;1892;p41"/>
            <p:cNvSpPr/>
            <p:nvPr/>
          </p:nvSpPr>
          <p:spPr>
            <a:xfrm rot="-1052070">
              <a:off x="898368" y="3433072"/>
              <a:ext cx="289764" cy="289387"/>
            </a:xfrm>
            <a:prstGeom prst="heart">
              <a:avLst/>
            </a:prstGeom>
            <a:solidFill>
              <a:srgbClr val="FFA8D0"/>
            </a:solidFill>
            <a:ln>
              <a:noFill/>
            </a:ln>
          </p:spPr>
          <p:txBody>
            <a:bodyPr spcFirstLastPara="1" wrap="square" lIns="121900" tIns="121900" rIns="121900" bIns="121900" anchor="ctr" anchorCtr="0">
              <a:noAutofit/>
            </a:bodyPr>
            <a:lstStyle/>
            <a:p>
              <a:endParaRPr sz="1867">
                <a:latin typeface="+mn-lt"/>
              </a:endParaRPr>
            </a:p>
          </p:txBody>
        </p:sp>
        <p:sp>
          <p:nvSpPr>
            <p:cNvPr id="103" name="Google Shape;1893;p41"/>
            <p:cNvSpPr/>
            <p:nvPr/>
          </p:nvSpPr>
          <p:spPr>
            <a:xfrm rot="-1052070">
              <a:off x="879595" y="3433072"/>
              <a:ext cx="289764" cy="289387"/>
            </a:xfrm>
            <a:prstGeom prst="heart">
              <a:avLst/>
            </a:prstGeom>
            <a:noFill/>
            <a:ln w="9525" cap="flat" cmpd="sng">
              <a:solidFill>
                <a:srgbClr val="FF924C"/>
              </a:solidFill>
              <a:prstDash val="solid"/>
              <a:round/>
              <a:headEnd type="none" w="sm" len="sm"/>
              <a:tailEnd type="none" w="sm" len="sm"/>
            </a:ln>
          </p:spPr>
          <p:txBody>
            <a:bodyPr spcFirstLastPara="1" wrap="square" lIns="121900" tIns="121900" rIns="121900" bIns="121900" anchor="ctr" anchorCtr="0">
              <a:noAutofit/>
            </a:bodyPr>
            <a:lstStyle/>
            <a:p>
              <a:endParaRPr sz="1867">
                <a:latin typeface="+mn-lt"/>
              </a:endParaRPr>
            </a:p>
          </p:txBody>
        </p:sp>
      </p:grpSp>
    </p:spTree>
    <p:extLst>
      <p:ext uri="{BB962C8B-B14F-4D97-AF65-F5344CB8AC3E}">
        <p14:creationId xmlns:p14="http://schemas.microsoft.com/office/powerpoint/2010/main" val="266435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barn(inVertical)">
                                      <p:cBhvr>
                                        <p:cTn id="20" dur="500"/>
                                        <p:tgtEl>
                                          <p:spTgt spid="1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wipe(up)">
                                      <p:cBhvr>
                                        <p:cTn id="25" dur="500"/>
                                        <p:tgtEl>
                                          <p:spTgt spid="11">
                                            <p:txEl>
                                              <p:pRg st="2" end="2"/>
                                            </p:txEl>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wipe(up)">
                                      <p:cBhvr>
                                        <p:cTn id="28" dur="500"/>
                                        <p:tgtEl>
                                          <p:spTgt spid="1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Effect transition="in" filter="fade">
                                      <p:cBhvr>
                                        <p:cTn id="33"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3"/>
        <p:cNvGrpSpPr/>
        <p:nvPr/>
      </p:nvGrpSpPr>
      <p:grpSpPr>
        <a:xfrm>
          <a:off x="0" y="0"/>
          <a:ext cx="0" cy="0"/>
          <a:chOff x="0" y="0"/>
          <a:chExt cx="0" cy="0"/>
        </a:xfrm>
      </p:grpSpPr>
      <p:grpSp>
        <p:nvGrpSpPr>
          <p:cNvPr id="2" name="Group 1">
            <a:extLst>
              <a:ext uri="{FF2B5EF4-FFF2-40B4-BE49-F238E27FC236}">
                <a16:creationId xmlns:a16="http://schemas.microsoft.com/office/drawing/2014/main" id="{EE54F12A-6A7D-5259-5AAA-D83E2611E09A}"/>
              </a:ext>
            </a:extLst>
          </p:cNvPr>
          <p:cNvGrpSpPr/>
          <p:nvPr/>
        </p:nvGrpSpPr>
        <p:grpSpPr>
          <a:xfrm>
            <a:off x="5047780" y="2882551"/>
            <a:ext cx="2736543" cy="1558939"/>
            <a:chOff x="309542" y="967667"/>
            <a:chExt cx="2878585" cy="1558939"/>
          </a:xfrm>
        </p:grpSpPr>
        <p:pic>
          <p:nvPicPr>
            <p:cNvPr id="3" name="Picture 2">
              <a:hlinkClick r:id="rId4"/>
              <a:extLst>
                <a:ext uri="{FF2B5EF4-FFF2-40B4-BE49-F238E27FC236}">
                  <a16:creationId xmlns:a16="http://schemas.microsoft.com/office/drawing/2014/main" id="{03AC3ED2-F924-0F87-953B-354BD25590B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BC433D31-DE90-DAF2-BFA4-0203CA1D9033}"/>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839"/>
        <p:cNvGrpSpPr/>
        <p:nvPr/>
      </p:nvGrpSpPr>
      <p:grpSpPr>
        <a:xfrm>
          <a:off x="0" y="0"/>
          <a:ext cx="0" cy="0"/>
          <a:chOff x="0" y="0"/>
          <a:chExt cx="0" cy="0"/>
        </a:xfrm>
      </p:grpSpPr>
      <p:sp>
        <p:nvSpPr>
          <p:cNvPr id="39" name="Google Shape;2072;p43">
            <a:hlinkClick r:id="rId4"/>
          </p:cNvPr>
          <p:cNvSpPr/>
          <p:nvPr/>
        </p:nvSpPr>
        <p:spPr>
          <a:xfrm rot="-2677" flipV="1">
            <a:off x="5569052" y="849109"/>
            <a:ext cx="1223916" cy="713716"/>
          </a:xfrm>
          <a:prstGeom prst="chevron">
            <a:avLst>
              <a:gd name="adj" fmla="val 33665"/>
            </a:avLst>
          </a:prstGeom>
          <a:solidFill>
            <a:schemeClr val="accent6">
              <a:lumMod val="20000"/>
              <a:lumOff val="80000"/>
            </a:schemeClr>
          </a:solidFill>
          <a:ln>
            <a:noFill/>
          </a:ln>
          <a:effectLst>
            <a:outerShdw blurRad="14288" dist="19050" dir="2280000" algn="bl" rotWithShape="0">
              <a:schemeClr val="dk1">
                <a:alpha val="32000"/>
              </a:schemeClr>
            </a:outerShdw>
          </a:effectLst>
        </p:spPr>
        <p:txBody>
          <a:bodyPr spcFirstLastPara="1" wrap="square" lIns="121900" tIns="121900" rIns="121900" bIns="121900" anchor="ctr" anchorCtr="0">
            <a:noAutofit/>
          </a:bodyPr>
          <a:lstStyle/>
          <a:p>
            <a:pPr algn="ctr"/>
            <a:r>
              <a:rPr lang="en-US" sz="4000" b="1" dirty="0">
                <a:solidFill>
                  <a:schemeClr val="accent2"/>
                </a:solidFill>
                <a:latin typeface="+mn-lt"/>
              </a:rPr>
              <a:t>9</a:t>
            </a:r>
            <a:endParaRPr sz="4000" b="1" dirty="0">
              <a:solidFill>
                <a:schemeClr val="accent2"/>
              </a:solidFill>
              <a:latin typeface="+mn-lt"/>
            </a:endParaRPr>
          </a:p>
        </p:txBody>
      </p:sp>
      <p:sp>
        <p:nvSpPr>
          <p:cNvPr id="5" name="Rectangle 4"/>
          <p:cNvSpPr/>
          <p:nvPr/>
        </p:nvSpPr>
        <p:spPr>
          <a:xfrm>
            <a:off x="5800009" y="1863198"/>
            <a:ext cx="4624984" cy="461665"/>
          </a:xfrm>
          <a:prstGeom prst="rect">
            <a:avLst/>
          </a:prstGeom>
        </p:spPr>
        <p:txBody>
          <a:bodyPr wrap="none">
            <a:spAutoFit/>
          </a:bodyPr>
          <a:lstStyle/>
          <a:p>
            <a:r>
              <a:rPr lang="en-US" sz="2400" dirty="0">
                <a:latin typeface="+mn-lt"/>
                <a:ea typeface="Times New Roman" panose="02020603050405020304" pitchFamily="18" charset="0"/>
              </a:rPr>
              <a:t>Theo </a:t>
            </a:r>
            <a:r>
              <a:rPr lang="en-US" sz="2400" dirty="0" err="1">
                <a:latin typeface="+mn-lt"/>
                <a:ea typeface="Times New Roman" panose="02020603050405020304" pitchFamily="18" charset="0"/>
              </a:rPr>
              <a:t>em</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bạn</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nào</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tính</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đúng</a:t>
            </a:r>
            <a:r>
              <a:rPr lang="en-US" sz="2400" dirty="0">
                <a:latin typeface="+mn-lt"/>
                <a:ea typeface="Times New Roman" panose="02020603050405020304" pitchFamily="18" charset="0"/>
              </a:rPr>
              <a:t>?</a:t>
            </a:r>
            <a:endParaRPr lang="en-US" sz="2400" dirty="0">
              <a:latin typeface="+mn-lt"/>
            </a:endParaRPr>
          </a:p>
        </p:txBody>
      </p:sp>
      <p:sp>
        <p:nvSpPr>
          <p:cNvPr id="7" name="Rectangle 6"/>
          <p:cNvSpPr/>
          <p:nvPr/>
        </p:nvSpPr>
        <p:spPr>
          <a:xfrm>
            <a:off x="5800009" y="2427802"/>
            <a:ext cx="6096000" cy="1683923"/>
          </a:xfrm>
          <a:prstGeom prst="rect">
            <a:avLst/>
          </a:prstGeom>
        </p:spPr>
        <p:txBody>
          <a:bodyPr>
            <a:spAutoFit/>
          </a:bodyPr>
          <a:lstStyle/>
          <a:p>
            <a:pPr>
              <a:lnSpc>
                <a:spcPct val="150000"/>
              </a:lnSpc>
            </a:pPr>
            <a:r>
              <a:rPr lang="en-US" sz="2400" dirty="0">
                <a:latin typeface="+mn-lt"/>
                <a:ea typeface="Times New Roman" panose="02020603050405020304" pitchFamily="18" charset="0"/>
                <a:cs typeface="Times New Roman" panose="02020603050405020304" pitchFamily="18" charset="0"/>
              </a:rPr>
              <a:t>An:    20 </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a:latin typeface="+mn-lt"/>
                <a:ea typeface="Times New Roman" panose="02020603050405020304" pitchFamily="18" charset="0"/>
                <a:cs typeface="Times New Roman" panose="02020603050405020304" pitchFamily="18" charset="0"/>
              </a:rPr>
              <a:t>8 </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r>
              <a:rPr lang="en-US" sz="2400" dirty="0">
                <a:latin typeface="+mn-lt"/>
                <a:ea typeface="Times New Roman" panose="02020603050405020304" pitchFamily="18" charset="0"/>
                <a:cs typeface="Times New Roman" panose="02020603050405020304" pitchFamily="18" charset="0"/>
              </a:rPr>
              <a:t> 4 </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r>
              <a:rPr lang="en-US" sz="2400" dirty="0">
                <a:latin typeface="+mn-lt"/>
                <a:ea typeface="Times New Roman" panose="02020603050405020304" pitchFamily="18" charset="0"/>
                <a:cs typeface="Times New Roman" panose="02020603050405020304" pitchFamily="18" charset="0"/>
              </a:rPr>
              <a:t> 2 </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r>
              <a:rPr lang="en-US" sz="2400" dirty="0">
                <a:latin typeface="+mn-lt"/>
                <a:ea typeface="Times New Roman" panose="02020603050405020304" pitchFamily="18" charset="0"/>
                <a:cs typeface="Times New Roman" panose="02020603050405020304" pitchFamily="18" charset="0"/>
              </a:rPr>
              <a:t> 6</a:t>
            </a:r>
            <a:endParaRPr lang="en-US" sz="2400" dirty="0">
              <a:latin typeface="+mn-lt"/>
              <a:ea typeface="DengXian"/>
              <a:cs typeface="Times New Roman" panose="02020603050405020304" pitchFamily="18" charset="0"/>
            </a:endParaRPr>
          </a:p>
          <a:p>
            <a:pPr>
              <a:lnSpc>
                <a:spcPct val="150000"/>
              </a:lnSpc>
            </a:pPr>
            <a:r>
              <a:rPr lang="en-US" sz="2400" dirty="0">
                <a:latin typeface="+mn-lt"/>
                <a:ea typeface="Times New Roman" panose="02020603050405020304" pitchFamily="18" charset="0"/>
                <a:cs typeface="Times New Roman" panose="02020603050405020304" pitchFamily="18" charset="0"/>
              </a:rPr>
              <a:t>Nam: 20 – 8 : 4 </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r>
              <a:rPr lang="en-US" sz="2400" dirty="0">
                <a:latin typeface="+mn-lt"/>
                <a:ea typeface="Times New Roman" panose="02020603050405020304" pitchFamily="18" charset="0"/>
                <a:cs typeface="Times New Roman" panose="02020603050405020304" pitchFamily="18" charset="0"/>
              </a:rPr>
              <a:t> 2 = 16</a:t>
            </a:r>
            <a:endParaRPr lang="en-US" sz="2400" dirty="0">
              <a:latin typeface="+mn-lt"/>
              <a:ea typeface="DengXian"/>
              <a:cs typeface="Times New Roman" panose="02020603050405020304" pitchFamily="18" charset="0"/>
            </a:endParaRPr>
          </a:p>
          <a:p>
            <a:pPr>
              <a:lnSpc>
                <a:spcPct val="150000"/>
              </a:lnSpc>
            </a:pPr>
            <a:r>
              <a:rPr lang="en-US" sz="2400" dirty="0" err="1">
                <a:latin typeface="+mn-lt"/>
                <a:ea typeface="Times New Roman" panose="02020603050405020304" pitchFamily="18" charset="0"/>
                <a:cs typeface="Times New Roman" panose="02020603050405020304" pitchFamily="18" charset="0"/>
              </a:rPr>
              <a:t>Hiền</a:t>
            </a:r>
            <a:r>
              <a:rPr lang="en-US" sz="2400" dirty="0">
                <a:latin typeface="+mn-lt"/>
                <a:ea typeface="Times New Roman" panose="02020603050405020304" pitchFamily="18" charset="0"/>
                <a:cs typeface="Times New Roman" panose="02020603050405020304" pitchFamily="18" charset="0"/>
              </a:rPr>
              <a:t>: 20 </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r>
              <a:rPr lang="en-US" sz="2400" dirty="0">
                <a:latin typeface="+mn-lt"/>
                <a:ea typeface="Times New Roman" panose="02020603050405020304" pitchFamily="18" charset="0"/>
                <a:cs typeface="Times New Roman" panose="02020603050405020304" pitchFamily="18" charset="0"/>
              </a:rPr>
              <a:t> 8 </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r>
              <a:rPr lang="en-US" sz="2400" dirty="0">
                <a:latin typeface="+mn-lt"/>
                <a:ea typeface="Times New Roman" panose="02020603050405020304" pitchFamily="18" charset="0"/>
                <a:cs typeface="Times New Roman" panose="02020603050405020304" pitchFamily="18" charset="0"/>
              </a:rPr>
              <a:t> 4 </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r>
              <a:rPr lang="en-US" sz="2400" dirty="0">
                <a:latin typeface="+mn-lt"/>
                <a:ea typeface="Times New Roman" panose="02020603050405020304" pitchFamily="18" charset="0"/>
                <a:cs typeface="Times New Roman" panose="02020603050405020304" pitchFamily="18" charset="0"/>
              </a:rPr>
              <a:t> 2 </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r>
              <a:rPr lang="en-US" sz="2400" dirty="0">
                <a:latin typeface="+mn-lt"/>
                <a:ea typeface="Times New Roman" panose="02020603050405020304" pitchFamily="18" charset="0"/>
                <a:cs typeface="Times New Roman" panose="02020603050405020304" pitchFamily="18" charset="0"/>
              </a:rPr>
              <a:t> 19</a:t>
            </a:r>
            <a:endParaRPr lang="en-US" sz="2400" dirty="0">
              <a:latin typeface="+mn-lt"/>
              <a:ea typeface="DengXian"/>
              <a:cs typeface="Times New Roman" panose="02020603050405020304" pitchFamily="18" charset="0"/>
            </a:endParaRPr>
          </a:p>
        </p:txBody>
      </p:sp>
      <p:sp>
        <p:nvSpPr>
          <p:cNvPr id="8" name="Rectangle 7"/>
          <p:cNvSpPr/>
          <p:nvPr/>
        </p:nvSpPr>
        <p:spPr>
          <a:xfrm>
            <a:off x="1402133" y="4179589"/>
            <a:ext cx="4397876" cy="2593723"/>
          </a:xfrm>
          <a:prstGeom prst="rect">
            <a:avLst/>
          </a:prstGeom>
        </p:spPr>
        <p:txBody>
          <a:bodyPr wrap="square">
            <a:spAutoFit/>
          </a:bodyPr>
          <a:lstStyle/>
          <a:p>
            <a:pPr>
              <a:lnSpc>
                <a:spcPct val="107000"/>
              </a:lnSpc>
              <a:spcAft>
                <a:spcPts val="1067"/>
              </a:spcAft>
            </a:pPr>
            <a:r>
              <a:rPr lang="en-US" sz="2400" dirty="0">
                <a:latin typeface="+mn-lt"/>
                <a:ea typeface="Times New Roman" panose="02020603050405020304" pitchFamily="18" charset="0"/>
                <a:cs typeface="Times New Roman" panose="02020603050405020304" pitchFamily="18" charset="0"/>
              </a:rPr>
              <a:t>Ta </a:t>
            </a:r>
            <a:r>
              <a:rPr lang="en-US" sz="2400" dirty="0" err="1">
                <a:latin typeface="+mn-lt"/>
                <a:ea typeface="Times New Roman" panose="02020603050405020304" pitchFamily="18" charset="0"/>
                <a:cs typeface="Times New Roman" panose="02020603050405020304" pitchFamily="18" charset="0"/>
              </a:rPr>
              <a:t>có</a:t>
            </a:r>
            <a:r>
              <a:rPr lang="en-US" sz="2400" dirty="0">
                <a:latin typeface="+mn-lt"/>
                <a:ea typeface="Times New Roman" panose="02020603050405020304" pitchFamily="18" charset="0"/>
                <a:cs typeface="Times New Roman" panose="02020603050405020304" pitchFamily="18" charset="0"/>
              </a:rPr>
              <a:t>: 20</a:t>
            </a:r>
            <a:r>
              <a:rPr lang="en-US" sz="2400" dirty="0">
                <a:latin typeface="Cambria Math" panose="02040503050406030204" pitchFamily="18" charset="0"/>
                <a:ea typeface="Cambria Math" panose="02040503050406030204" pitchFamily="18" charset="0"/>
                <a:cs typeface="Times New Roman" panose="02020603050405020304" pitchFamily="18" charset="0"/>
              </a:rPr>
              <a:t> – </a:t>
            </a:r>
            <a:r>
              <a:rPr lang="en-US" sz="2400" dirty="0">
                <a:latin typeface="+mn-lt"/>
                <a:ea typeface="Times New Roman" panose="02020603050405020304" pitchFamily="18" charset="0"/>
                <a:cs typeface="Times New Roman" panose="02020603050405020304" pitchFamily="18" charset="0"/>
              </a:rPr>
              <a:t>8 </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r>
              <a:rPr lang="en-US" sz="2400" dirty="0">
                <a:latin typeface="+mn-lt"/>
                <a:ea typeface="Times New Roman" panose="02020603050405020304" pitchFamily="18" charset="0"/>
                <a:cs typeface="Times New Roman" panose="02020603050405020304" pitchFamily="18" charset="0"/>
              </a:rPr>
              <a:t> 4 </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r>
              <a:rPr lang="en-US" sz="2400" dirty="0">
                <a:latin typeface="+mn-lt"/>
                <a:ea typeface="Times New Roman" panose="02020603050405020304" pitchFamily="18" charset="0"/>
                <a:cs typeface="Times New Roman" panose="02020603050405020304" pitchFamily="18" charset="0"/>
              </a:rPr>
              <a:t> 2 </a:t>
            </a:r>
            <a:endParaRPr lang="en-US" sz="2400" dirty="0">
              <a:latin typeface="+mn-lt"/>
              <a:ea typeface="DengXian"/>
              <a:cs typeface="Times New Roman" panose="02020603050405020304" pitchFamily="18" charset="0"/>
            </a:endParaRPr>
          </a:p>
          <a:p>
            <a:pPr>
              <a:lnSpc>
                <a:spcPct val="107000"/>
              </a:lnSpc>
              <a:spcAft>
                <a:spcPts val="1067"/>
              </a:spcAft>
            </a:pPr>
            <a:r>
              <a:rPr lang="en-US" sz="2400" dirty="0">
                <a:latin typeface="+mn-lt"/>
                <a:ea typeface="Times New Roman" panose="02020603050405020304" pitchFamily="18" charset="0"/>
                <a:cs typeface="Times New Roman" panose="02020603050405020304" pitchFamily="18" charset="0"/>
              </a:rPr>
              <a:t>        </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r>
              <a:rPr lang="en-US" sz="2400" dirty="0">
                <a:latin typeface="+mn-lt"/>
                <a:ea typeface="Times New Roman" panose="02020603050405020304" pitchFamily="18" charset="0"/>
                <a:cs typeface="Times New Roman" panose="02020603050405020304" pitchFamily="18" charset="0"/>
              </a:rPr>
              <a:t> 20 </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r>
              <a:rPr lang="en-US" sz="2400" dirty="0">
                <a:latin typeface="+mn-lt"/>
                <a:ea typeface="Times New Roman" panose="02020603050405020304" pitchFamily="18" charset="0"/>
                <a:cs typeface="Times New Roman" panose="02020603050405020304" pitchFamily="18" charset="0"/>
              </a:rPr>
              <a:t> 2 </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r>
              <a:rPr lang="en-US" sz="2400" dirty="0">
                <a:latin typeface="+mn-lt"/>
                <a:ea typeface="Times New Roman" panose="02020603050405020304" pitchFamily="18" charset="0"/>
                <a:cs typeface="Times New Roman" panose="02020603050405020304" pitchFamily="18" charset="0"/>
              </a:rPr>
              <a:t> 2</a:t>
            </a:r>
            <a:endParaRPr lang="en-US" sz="2400" dirty="0">
              <a:latin typeface="+mn-lt"/>
              <a:ea typeface="DengXian"/>
              <a:cs typeface="Times New Roman" panose="02020603050405020304" pitchFamily="18" charset="0"/>
            </a:endParaRPr>
          </a:p>
          <a:p>
            <a:pPr>
              <a:lnSpc>
                <a:spcPct val="107000"/>
              </a:lnSpc>
              <a:spcAft>
                <a:spcPts val="1067"/>
              </a:spcAft>
            </a:pPr>
            <a:r>
              <a:rPr lang="en-US" sz="2400" dirty="0">
                <a:latin typeface="+mn-lt"/>
                <a:ea typeface="Times New Roman" panose="02020603050405020304" pitchFamily="18" charset="0"/>
                <a:cs typeface="Times New Roman" panose="02020603050405020304" pitchFamily="18" charset="0"/>
              </a:rPr>
              <a:t>        </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r>
              <a:rPr lang="en-US" sz="2400" dirty="0">
                <a:latin typeface="+mn-lt"/>
                <a:ea typeface="Times New Roman" panose="02020603050405020304" pitchFamily="18" charset="0"/>
                <a:cs typeface="Times New Roman" panose="02020603050405020304" pitchFamily="18" charset="0"/>
              </a:rPr>
              <a:t> 20 </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r>
              <a:rPr lang="en-US" sz="2400" dirty="0">
                <a:latin typeface="+mn-lt"/>
                <a:ea typeface="Times New Roman" panose="02020603050405020304" pitchFamily="18" charset="0"/>
                <a:cs typeface="Times New Roman" panose="02020603050405020304" pitchFamily="18" charset="0"/>
              </a:rPr>
              <a:t> 4</a:t>
            </a:r>
            <a:endParaRPr lang="en-US" sz="2400" dirty="0">
              <a:latin typeface="+mn-lt"/>
              <a:ea typeface="DengXian"/>
              <a:cs typeface="Times New Roman" panose="02020603050405020304" pitchFamily="18" charset="0"/>
            </a:endParaRPr>
          </a:p>
          <a:p>
            <a:pPr>
              <a:lnSpc>
                <a:spcPct val="107000"/>
              </a:lnSpc>
              <a:spcAft>
                <a:spcPts val="1067"/>
              </a:spcAft>
            </a:pPr>
            <a:r>
              <a:rPr lang="en-US" sz="2400" dirty="0">
                <a:latin typeface="+mn-lt"/>
                <a:ea typeface="Times New Roman" panose="02020603050405020304" pitchFamily="18" charset="0"/>
                <a:cs typeface="Times New Roman" panose="02020603050405020304" pitchFamily="18" charset="0"/>
              </a:rPr>
              <a:t>        </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r>
              <a:rPr lang="en-US" sz="2400" dirty="0">
                <a:latin typeface="+mn-lt"/>
                <a:ea typeface="Times New Roman" panose="02020603050405020304" pitchFamily="18" charset="0"/>
                <a:cs typeface="Times New Roman" panose="02020603050405020304" pitchFamily="18" charset="0"/>
              </a:rPr>
              <a:t> 16.</a:t>
            </a:r>
            <a:endParaRPr lang="en-US" sz="2400" dirty="0">
              <a:latin typeface="+mn-lt"/>
              <a:ea typeface="DengXian"/>
              <a:cs typeface="Times New Roman" panose="02020603050405020304" pitchFamily="18" charset="0"/>
            </a:endParaRPr>
          </a:p>
          <a:p>
            <a:pPr>
              <a:lnSpc>
                <a:spcPct val="107000"/>
              </a:lnSpc>
              <a:spcAft>
                <a:spcPts val="1067"/>
              </a:spcAft>
            </a:pPr>
            <a:r>
              <a:rPr lang="en-US" sz="2400" dirty="0" err="1">
                <a:latin typeface="+mn-lt"/>
                <a:ea typeface="Times New Roman" panose="02020603050405020304" pitchFamily="18" charset="0"/>
                <a:cs typeface="Times New Roman" panose="02020603050405020304" pitchFamily="18" charset="0"/>
              </a:rPr>
              <a:t>Vậy</a:t>
            </a:r>
            <a:r>
              <a:rPr lang="en-US" sz="2400" dirty="0">
                <a:latin typeface="+mn-lt"/>
                <a:ea typeface="Times New Roman" panose="02020603050405020304" pitchFamily="18" charset="0"/>
                <a:cs typeface="Times New Roman" panose="02020603050405020304" pitchFamily="18" charset="0"/>
              </a:rPr>
              <a:t> Nam </a:t>
            </a:r>
            <a:r>
              <a:rPr lang="en-US" sz="2400" dirty="0" err="1">
                <a:latin typeface="+mn-lt"/>
                <a:ea typeface="Times New Roman" panose="02020603050405020304" pitchFamily="18" charset="0"/>
                <a:cs typeface="Times New Roman" panose="02020603050405020304" pitchFamily="18" charset="0"/>
              </a:rPr>
              <a:t>tính</a:t>
            </a:r>
            <a:r>
              <a:rPr lang="en-US" sz="2400" dirty="0">
                <a:latin typeface="+mn-lt"/>
                <a:ea typeface="Times New Roman" panose="02020603050405020304" pitchFamily="18" charset="0"/>
                <a:cs typeface="Times New Roman" panose="02020603050405020304" pitchFamily="18" charset="0"/>
              </a:rPr>
              <a:t> </a:t>
            </a:r>
            <a:r>
              <a:rPr lang="en-US" sz="2400" dirty="0" err="1">
                <a:latin typeface="+mn-lt"/>
                <a:ea typeface="Times New Roman" panose="02020603050405020304" pitchFamily="18" charset="0"/>
                <a:cs typeface="Times New Roman" panose="02020603050405020304" pitchFamily="18" charset="0"/>
              </a:rPr>
              <a:t>đúng</a:t>
            </a:r>
            <a:r>
              <a:rPr lang="en-US" sz="2400" dirty="0">
                <a:latin typeface="+mn-lt"/>
                <a:ea typeface="Times New Roman" panose="02020603050405020304" pitchFamily="18" charset="0"/>
                <a:cs typeface="Times New Roman" panose="02020603050405020304" pitchFamily="18" charset="0"/>
              </a:rPr>
              <a:t>.</a:t>
            </a:r>
            <a:endParaRPr lang="en-US" sz="2400" dirty="0">
              <a:latin typeface="+mn-lt"/>
              <a:ea typeface="DengXian"/>
              <a:cs typeface="Times New Roman" panose="02020603050405020304" pitchFamily="18" charset="0"/>
            </a:endParaRPr>
          </a:p>
        </p:txBody>
      </p:sp>
      <p:sp>
        <p:nvSpPr>
          <p:cNvPr id="46" name="Google Shape;1429;p36"/>
          <p:cNvSpPr/>
          <p:nvPr/>
        </p:nvSpPr>
        <p:spPr>
          <a:xfrm rot="-4018">
            <a:off x="296442" y="3581333"/>
            <a:ext cx="1427159" cy="560527"/>
          </a:xfrm>
          <a:prstGeom prst="chevron">
            <a:avLst>
              <a:gd name="adj" fmla="val 33665"/>
            </a:avLst>
          </a:pr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121900" tIns="121900" rIns="121900" bIns="121900" anchor="ctr" anchorCtr="0">
            <a:noAutofit/>
          </a:bodyPr>
          <a:lstStyle/>
          <a:p>
            <a:pPr algn="ctr"/>
            <a:r>
              <a:rPr lang="en-US" sz="2400" b="1" dirty="0" err="1"/>
              <a:t>Giải</a:t>
            </a:r>
            <a:endParaRPr sz="2400" b="1" dirty="0"/>
          </a:p>
        </p:txBody>
      </p:sp>
      <p:sp>
        <p:nvSpPr>
          <p:cNvPr id="9" name="Rectangle 8"/>
          <p:cNvSpPr/>
          <p:nvPr/>
        </p:nvSpPr>
        <p:spPr>
          <a:xfrm>
            <a:off x="5800009" y="2977911"/>
            <a:ext cx="3594254" cy="577659"/>
          </a:xfrm>
          <a:prstGeom prst="rect">
            <a:avLst/>
          </a:prstGeom>
        </p:spPr>
        <p:txBody>
          <a:bodyPr wrap="none">
            <a:spAutoFit/>
          </a:bodyPr>
          <a:lstStyle/>
          <a:p>
            <a:pPr lvl="0">
              <a:lnSpc>
                <a:spcPct val="150000"/>
              </a:lnSpc>
            </a:pPr>
            <a:r>
              <a:rPr lang="en-US" sz="2400" dirty="0">
                <a:solidFill>
                  <a:srgbClr val="00B050"/>
                </a:solidFill>
                <a:latin typeface="+mn-lt"/>
                <a:ea typeface="Times New Roman" panose="02020603050405020304" pitchFamily="18" charset="0"/>
                <a:cs typeface="Times New Roman" panose="02020603050405020304" pitchFamily="18" charset="0"/>
              </a:rPr>
              <a:t>Nam: 20 </a:t>
            </a:r>
            <a:r>
              <a:rPr lang="en-US" sz="2400" dirty="0">
                <a:solidFill>
                  <a:srgbClr val="00B050"/>
                </a:solidFill>
                <a:latin typeface="+mn-lt"/>
                <a:ea typeface="Cambria Math" panose="02040503050406030204" pitchFamily="18" charset="0"/>
                <a:cs typeface="Times New Roman" panose="02020603050405020304" pitchFamily="18" charset="0"/>
              </a:rPr>
              <a:t>–</a:t>
            </a:r>
            <a:r>
              <a:rPr lang="en-US" sz="2400" dirty="0">
                <a:solidFill>
                  <a:srgbClr val="00B050"/>
                </a:solidFill>
                <a:latin typeface="+mn-lt"/>
                <a:ea typeface="Times New Roman" panose="02020603050405020304" pitchFamily="18" charset="0"/>
                <a:cs typeface="Times New Roman" panose="02020603050405020304" pitchFamily="18" charset="0"/>
              </a:rPr>
              <a:t> 8 </a:t>
            </a:r>
            <a:r>
              <a:rPr lang="en-US" sz="2400" dirty="0">
                <a:solidFill>
                  <a:srgbClr val="00B050"/>
                </a:solidFill>
                <a:latin typeface="+mn-lt"/>
                <a:ea typeface="Cambria Math" panose="02040503050406030204" pitchFamily="18" charset="0"/>
                <a:cs typeface="Times New Roman" panose="02020603050405020304" pitchFamily="18" charset="0"/>
              </a:rPr>
              <a:t>:</a:t>
            </a:r>
            <a:r>
              <a:rPr lang="en-US" sz="2400" dirty="0">
                <a:solidFill>
                  <a:srgbClr val="00B050"/>
                </a:solidFill>
                <a:latin typeface="+mn-lt"/>
                <a:ea typeface="Times New Roman" panose="02020603050405020304" pitchFamily="18" charset="0"/>
                <a:cs typeface="Times New Roman" panose="02020603050405020304" pitchFamily="18" charset="0"/>
              </a:rPr>
              <a:t> 4 </a:t>
            </a:r>
            <a:r>
              <a:rPr lang="en-US" sz="2400" dirty="0">
                <a:solidFill>
                  <a:srgbClr val="00B050"/>
                </a:solidFill>
                <a:latin typeface="+mn-lt"/>
                <a:ea typeface="Cambria Math" panose="02040503050406030204" pitchFamily="18" charset="0"/>
                <a:cs typeface="Times New Roman" panose="02020603050405020304" pitchFamily="18" charset="0"/>
              </a:rPr>
              <a:t>×</a:t>
            </a:r>
            <a:r>
              <a:rPr lang="en-US" sz="2400" dirty="0">
                <a:solidFill>
                  <a:srgbClr val="00B050"/>
                </a:solidFill>
                <a:latin typeface="+mn-lt"/>
                <a:ea typeface="Times New Roman" panose="02020603050405020304" pitchFamily="18" charset="0"/>
                <a:cs typeface="Times New Roman" panose="02020603050405020304" pitchFamily="18" charset="0"/>
              </a:rPr>
              <a:t> 2 = 16</a:t>
            </a:r>
            <a:endParaRPr lang="en-US" sz="2400" dirty="0">
              <a:solidFill>
                <a:srgbClr val="00B050"/>
              </a:solidFill>
              <a:latin typeface="+mn-lt"/>
              <a:ea typeface="DengXian"/>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barn(inVertical)">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wipe(down)">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wipe(left)">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3"/>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597DF1B1-4088-F1BA-F830-3F0F27E658CD}"/>
              </a:ext>
            </a:extLst>
          </p:cNvPr>
          <p:cNvSpPr/>
          <p:nvPr/>
        </p:nvSpPr>
        <p:spPr>
          <a:xfrm>
            <a:off x="2623300" y="1688232"/>
            <a:ext cx="6202017" cy="3481535"/>
          </a:xfrm>
          <a:prstGeom prst="cloudCallout">
            <a:avLst>
              <a:gd name="adj1" fmla="val -43073"/>
              <a:gd name="adj2" fmla="val 6005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Qua bài học này, các em biết thêm được điều gì?</a:t>
            </a:r>
            <a:endParaRPr lang="en-US" sz="2800"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906"/>
        <p:cNvGrpSpPr/>
        <p:nvPr/>
      </p:nvGrpSpPr>
      <p:grpSpPr>
        <a:xfrm>
          <a:off x="0" y="0"/>
          <a:ext cx="0" cy="0"/>
          <a:chOff x="0" y="0"/>
          <a:chExt cx="0" cy="0"/>
        </a:xfrm>
      </p:grpSpPr>
      <p:sp>
        <p:nvSpPr>
          <p:cNvPr id="144" name="Google Shape;1912;p42"/>
          <p:cNvSpPr/>
          <p:nvPr/>
        </p:nvSpPr>
        <p:spPr>
          <a:xfrm rot="2165">
            <a:off x="1423671" y="3340047"/>
            <a:ext cx="10271300" cy="2342104"/>
          </a:xfrm>
          <a:prstGeom prst="chevron">
            <a:avLst>
              <a:gd name="adj" fmla="val 33665"/>
            </a:avLst>
          </a:prstGeom>
          <a:solidFill>
            <a:schemeClr val="accent6">
              <a:lumMod val="20000"/>
              <a:lumOff val="80000"/>
            </a:schemeClr>
          </a:solidFill>
          <a:ln>
            <a:noFill/>
          </a:ln>
          <a:effectLst>
            <a:outerShdw blurRad="57150" dist="19050" dir="2280000" algn="bl" rotWithShape="0">
              <a:schemeClr val="dk1">
                <a:alpha val="32000"/>
              </a:schemeClr>
            </a:outerShdw>
          </a:effectLst>
        </p:spPr>
        <p:txBody>
          <a:bodyPr spcFirstLastPara="1" wrap="square" lIns="121900" tIns="121900" rIns="121900" bIns="121900" anchor="ctr" anchorCtr="0">
            <a:noAutofit/>
          </a:bodyPr>
          <a:lstStyle/>
          <a:p>
            <a:endParaRPr sz="1800"/>
          </a:p>
        </p:txBody>
      </p:sp>
      <p:sp>
        <p:nvSpPr>
          <p:cNvPr id="1912" name="Google Shape;1912;p42"/>
          <p:cNvSpPr/>
          <p:nvPr/>
        </p:nvSpPr>
        <p:spPr>
          <a:xfrm rot="2165">
            <a:off x="2145329" y="1934885"/>
            <a:ext cx="8640698" cy="1111592"/>
          </a:xfrm>
          <a:prstGeom prst="chevron">
            <a:avLst>
              <a:gd name="adj" fmla="val 33665"/>
            </a:avLst>
          </a:prstGeom>
          <a:solidFill>
            <a:schemeClr val="accent2">
              <a:lumMod val="20000"/>
              <a:lumOff val="80000"/>
            </a:schemeClr>
          </a:solidFill>
          <a:ln>
            <a:noFill/>
          </a:ln>
          <a:effectLst>
            <a:outerShdw blurRad="57150" dist="19050" dir="2280000" algn="bl" rotWithShape="0">
              <a:schemeClr val="dk1">
                <a:alpha val="32000"/>
              </a:schemeClr>
            </a:outerShdw>
          </a:effectLst>
        </p:spPr>
        <p:txBody>
          <a:bodyPr spcFirstLastPara="1" wrap="square" lIns="121900" tIns="121900" rIns="121900" bIns="121900" anchor="ctr" anchorCtr="0">
            <a:noAutofit/>
          </a:bodyPr>
          <a:lstStyle/>
          <a:p>
            <a:endParaRPr sz="1800"/>
          </a:p>
        </p:txBody>
      </p:sp>
      <p:sp>
        <p:nvSpPr>
          <p:cNvPr id="129" name="Google Shape;7595;p55"/>
          <p:cNvSpPr txBox="1">
            <a:spLocks/>
          </p:cNvSpPr>
          <p:nvPr/>
        </p:nvSpPr>
        <p:spPr>
          <a:xfrm>
            <a:off x="1460396" y="924921"/>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Ranchers"/>
              <a:buNone/>
              <a:defRPr sz="2800" b="0" i="0" u="none" strike="noStrike" cap="none">
                <a:solidFill>
                  <a:schemeClr val="dk2"/>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2pPr>
            <a:lvl3pPr marR="0" lvl="2"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3pPr>
            <a:lvl4pPr marR="0" lvl="3"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4pPr>
            <a:lvl5pPr marR="0" lvl="4"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5pPr>
            <a:lvl6pPr marR="0" lvl="5"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6pPr>
            <a:lvl7pPr marR="0" lvl="6"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7pPr>
            <a:lvl8pPr marR="0" lvl="7"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8pPr>
            <a:lvl9pPr marR="0" lvl="8"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9pPr>
          </a:lstStyle>
          <a:p>
            <a:pPr algn="ctr" defTabSz="1219170">
              <a:lnSpc>
                <a:spcPct val="115000"/>
              </a:lnSpc>
              <a:buClr>
                <a:srgbClr val="2270B6"/>
              </a:buClr>
              <a:defRPr/>
            </a:pPr>
            <a:r>
              <a:rPr lang="vi-VN" sz="3600" b="1" dirty="0">
                <a:solidFill>
                  <a:schemeClr val="tx1"/>
                </a:solidFill>
                <a:latin typeface="+mn-lt"/>
              </a:rPr>
              <a:t>HƯỚNG DẪN VỀ NHÀ</a:t>
            </a:r>
          </a:p>
        </p:txBody>
      </p:sp>
      <p:sp>
        <p:nvSpPr>
          <p:cNvPr id="131" name="Rectangle 130"/>
          <p:cNvSpPr/>
          <p:nvPr/>
        </p:nvSpPr>
        <p:spPr>
          <a:xfrm>
            <a:off x="2665289" y="1912337"/>
            <a:ext cx="7804158" cy="1121846"/>
          </a:xfrm>
          <a:prstGeom prst="rect">
            <a:avLst/>
          </a:prstGeom>
        </p:spPr>
        <p:txBody>
          <a:bodyPr wrap="square">
            <a:spAutoFit/>
          </a:bodyPr>
          <a:lstStyle/>
          <a:p>
            <a:pPr algn="just">
              <a:lnSpc>
                <a:spcPct val="150000"/>
              </a:lnSpc>
              <a:spcBef>
                <a:spcPts val="400"/>
              </a:spcBef>
              <a:spcAft>
                <a:spcPts val="400"/>
              </a:spcAft>
            </a:pPr>
            <a:r>
              <a:rPr lang="vi-VN" sz="2400" dirty="0">
                <a:latin typeface="+mn-lt"/>
                <a:ea typeface="Times New Roman" panose="02020603050405020304" pitchFamily="18" charset="0"/>
                <a:cs typeface="Times New Roman" panose="02020603050405020304" pitchFamily="18" charset="0"/>
              </a:rPr>
              <a:t>Ôn lại những dạng toán đã học, các lưu ý, quy tắc tính giá trị của biểu thức số.</a:t>
            </a:r>
            <a:endParaRPr lang="en-US" sz="2400" dirty="0">
              <a:latin typeface="+mn-lt"/>
              <a:ea typeface="等线"/>
              <a:cs typeface="Times New Roman" panose="02020603050405020304" pitchFamily="18" charset="0"/>
            </a:endParaRPr>
          </a:p>
        </p:txBody>
      </p:sp>
      <p:sp>
        <p:nvSpPr>
          <p:cNvPr id="133" name="Rectangle 132"/>
          <p:cNvSpPr/>
          <p:nvPr/>
        </p:nvSpPr>
        <p:spPr>
          <a:xfrm>
            <a:off x="2350356" y="3321438"/>
            <a:ext cx="8492081" cy="2229841"/>
          </a:xfrm>
          <a:prstGeom prst="rect">
            <a:avLst/>
          </a:prstGeom>
        </p:spPr>
        <p:txBody>
          <a:bodyPr wrap="square">
            <a:spAutoFit/>
          </a:bodyPr>
          <a:lstStyle/>
          <a:p>
            <a:pPr algn="just">
              <a:lnSpc>
                <a:spcPct val="150000"/>
              </a:lnSpc>
            </a:pPr>
            <a:r>
              <a:rPr lang="vi-VN" sz="2400" dirty="0">
                <a:latin typeface="+mn-lt"/>
                <a:ea typeface="Times New Roman" panose="02020603050405020304" pitchFamily="18" charset="0"/>
              </a:rPr>
              <a:t>Tìm tình huống thực tế liên quan đến giá trị của biểu thức số có sử dụng các quy tắc “tính từ trái sang phải”, “nhân chia trước rồi cộng trừ sau”, “trong ngoặc trước, ngoài ngoặc sau” và chia sẻ cho các bạn.</a:t>
            </a:r>
            <a:endParaRPr lang="en-US" sz="2400" dirty="0">
              <a:latin typeface="+mn-lt"/>
            </a:endParaRPr>
          </a:p>
        </p:txBody>
      </p:sp>
      <p:grpSp>
        <p:nvGrpSpPr>
          <p:cNvPr id="145" name="Google Shape;2609;p50"/>
          <p:cNvGrpSpPr/>
          <p:nvPr/>
        </p:nvGrpSpPr>
        <p:grpSpPr>
          <a:xfrm rot="-2536421" flipH="1">
            <a:off x="10266063" y="5886278"/>
            <a:ext cx="430069" cy="428943"/>
            <a:chOff x="814151" y="3357956"/>
            <a:chExt cx="441000" cy="439800"/>
          </a:xfrm>
        </p:grpSpPr>
        <p:sp>
          <p:nvSpPr>
            <p:cNvPr id="146" name="Google Shape;2610;p50"/>
            <p:cNvSpPr/>
            <p:nvPr/>
          </p:nvSpPr>
          <p:spPr>
            <a:xfrm rot="-1050505">
              <a:off x="858648" y="3402800"/>
              <a:ext cx="352008" cy="350110"/>
            </a:xfrm>
            <a:prstGeom prst="heart">
              <a:avLst/>
            </a:prstGeom>
            <a:solidFill>
              <a:srgbClr val="C9EBF8"/>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endParaRPr sz="1800"/>
            </a:p>
          </p:txBody>
        </p:sp>
        <p:sp>
          <p:nvSpPr>
            <p:cNvPr id="147" name="Google Shape;2611;p50"/>
            <p:cNvSpPr/>
            <p:nvPr/>
          </p:nvSpPr>
          <p:spPr>
            <a:xfrm rot="-1052070">
              <a:off x="898368" y="3433072"/>
              <a:ext cx="289764" cy="289387"/>
            </a:xfrm>
            <a:prstGeom prst="heart">
              <a:avLst/>
            </a:prstGeom>
            <a:solidFill>
              <a:srgbClr val="C9EBF8"/>
            </a:solidFill>
            <a:ln>
              <a:noFill/>
            </a:ln>
          </p:spPr>
          <p:txBody>
            <a:bodyPr spcFirstLastPara="1" wrap="square" lIns="121900" tIns="121900" rIns="121900" bIns="121900" anchor="ctr" anchorCtr="0">
              <a:noAutofit/>
            </a:bodyPr>
            <a:lstStyle/>
            <a:p>
              <a:endParaRPr sz="1800"/>
            </a:p>
          </p:txBody>
        </p:sp>
        <p:sp>
          <p:nvSpPr>
            <p:cNvPr id="148" name="Google Shape;2612;p50"/>
            <p:cNvSpPr/>
            <p:nvPr/>
          </p:nvSpPr>
          <p:spPr>
            <a:xfrm rot="-1052070">
              <a:off x="879595" y="3433072"/>
              <a:ext cx="289764" cy="289387"/>
            </a:xfrm>
            <a:prstGeom prst="heart">
              <a:avLst/>
            </a:prstGeom>
            <a:solidFill>
              <a:srgbClr val="C9EBF8"/>
            </a:solidFill>
            <a:ln w="9525" cap="flat" cmpd="sng">
              <a:solidFill>
                <a:srgbClr val="287C48"/>
              </a:solidFill>
              <a:prstDash val="solid"/>
              <a:round/>
              <a:headEnd type="none" w="sm" len="sm"/>
              <a:tailEnd type="none" w="sm" len="sm"/>
            </a:ln>
          </p:spPr>
          <p:txBody>
            <a:bodyPr spcFirstLastPara="1" wrap="square" lIns="121900" tIns="121900" rIns="121900" bIns="121900" anchor="ctr" anchorCtr="0">
              <a:noAutofit/>
            </a:bodyPr>
            <a:lstStyle/>
            <a:p>
              <a:endParaRPr sz="1800"/>
            </a:p>
          </p:txBody>
        </p:sp>
      </p:gr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barn(inVertical)">
                                      <p:cBhvr>
                                        <p:cTn id="7" dur="500"/>
                                        <p:tgtEl>
                                          <p:spTgt spid="1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12"/>
                                        </p:tgtEl>
                                        <p:attrNameLst>
                                          <p:attrName>style.visibility</p:attrName>
                                        </p:attrNameLst>
                                      </p:cBhvr>
                                      <p:to>
                                        <p:strVal val="visible"/>
                                      </p:to>
                                    </p:set>
                                    <p:animEffect transition="in" filter="fade">
                                      <p:cBhvr>
                                        <p:cTn id="15" dur="500"/>
                                        <p:tgtEl>
                                          <p:spTgt spid="19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3"/>
                                        </p:tgtEl>
                                        <p:attrNameLst>
                                          <p:attrName>style.visibility</p:attrName>
                                        </p:attrNameLst>
                                      </p:cBhvr>
                                      <p:to>
                                        <p:strVal val="visible"/>
                                      </p:to>
                                    </p:set>
                                    <p:animEffect transition="in" filter="randombar(horizontal)">
                                      <p:cBhvr>
                                        <p:cTn id="20" dur="500"/>
                                        <p:tgtEl>
                                          <p:spTgt spid="13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44"/>
                                        </p:tgtEl>
                                        <p:attrNameLst>
                                          <p:attrName>style.visibility</p:attrName>
                                        </p:attrNameLst>
                                      </p:cBhvr>
                                      <p:to>
                                        <p:strVal val="visible"/>
                                      </p:to>
                                    </p:set>
                                    <p:animEffect transition="in" filter="randombar(horizontal)">
                                      <p:cBhvr>
                                        <p:cTn id="23"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1912" grpId="0" animBg="1"/>
      <p:bldP spid="129" grpId="0"/>
      <p:bldP spid="131" grpId="0"/>
      <p:bldP spid="1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9"/>
        <p:cNvGrpSpPr/>
        <p:nvPr/>
      </p:nvGrpSpPr>
      <p:grpSpPr>
        <a:xfrm>
          <a:off x="0" y="0"/>
          <a:ext cx="0" cy="0"/>
          <a:chOff x="0" y="0"/>
          <a:chExt cx="0" cy="0"/>
        </a:xfrm>
      </p:grpSpPr>
      <p:grpSp>
        <p:nvGrpSpPr>
          <p:cNvPr id="2" name="Group 1">
            <a:extLst>
              <a:ext uri="{FF2B5EF4-FFF2-40B4-BE49-F238E27FC236}">
                <a16:creationId xmlns:a16="http://schemas.microsoft.com/office/drawing/2014/main" id="{ECEAC631-444F-DDBA-8F2D-FF06E7CA4418}"/>
              </a:ext>
            </a:extLst>
          </p:cNvPr>
          <p:cNvGrpSpPr/>
          <p:nvPr/>
        </p:nvGrpSpPr>
        <p:grpSpPr>
          <a:xfrm>
            <a:off x="5047780" y="2882551"/>
            <a:ext cx="2736543" cy="1558939"/>
            <a:chOff x="309542" y="967667"/>
            <a:chExt cx="2878585" cy="1558939"/>
          </a:xfrm>
        </p:grpSpPr>
        <p:pic>
          <p:nvPicPr>
            <p:cNvPr id="3" name="Picture 2">
              <a:hlinkClick r:id="rId4"/>
              <a:extLst>
                <a:ext uri="{FF2B5EF4-FFF2-40B4-BE49-F238E27FC236}">
                  <a16:creationId xmlns:a16="http://schemas.microsoft.com/office/drawing/2014/main" id="{F0FC989F-9037-C991-5BF9-3C988D5AC0B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5E908D0A-25A9-A3AE-54AE-DEFF22D3A1D8}"/>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97F0D54-B65E-6BA3-06C1-B63951AD2BD6}"/>
              </a:ext>
            </a:extLst>
          </p:cNvPr>
          <p:cNvPicPr>
            <a:picLocks noChangeAspect="1"/>
          </p:cNvPicPr>
          <p:nvPr/>
        </p:nvPicPr>
        <p:blipFill>
          <a:blip r:embed="rId3"/>
          <a:stretch>
            <a:fillRect/>
          </a:stretch>
        </p:blipFill>
        <p:spPr>
          <a:xfrm>
            <a:off x="4936417" y="3753145"/>
            <a:ext cx="2622541" cy="26225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Để kết nối cộng đồng giáo viên và nhận thêm nhiều tài liệu giảng dạy,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mời quý thầy cô tham gia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theo đường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4"/>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33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b="-15000"/>
          </a:stretch>
        </a:blipFill>
        <a:effectLst/>
      </p:bgPr>
    </p:bg>
    <p:spTree>
      <p:nvGrpSpPr>
        <p:cNvPr id="1" name=""/>
        <p:cNvGrpSpPr/>
        <p:nvPr/>
      </p:nvGrpSpPr>
      <p:grpSpPr>
        <a:xfrm>
          <a:off x="0" y="0"/>
          <a:ext cx="0" cy="0"/>
          <a:chOff x="0" y="0"/>
          <a:chExt cx="0" cy="0"/>
        </a:xfrm>
      </p:grpSpPr>
      <p:pic>
        <p:nvPicPr>
          <p:cNvPr id="4" name="Picture 3" descr="4f942a9486ec68153575dc78a42d480b.png"/>
          <p:cNvPicPr>
            <a:picLocks noChangeAspect="1"/>
          </p:cNvPicPr>
          <p:nvPr/>
        </p:nvPicPr>
        <p:blipFill>
          <a:blip r:embed="rId3" cstate="print"/>
          <a:stretch>
            <a:fillRect/>
          </a:stretch>
        </p:blipFill>
        <p:spPr>
          <a:xfrm>
            <a:off x="3505200" y="3581400"/>
            <a:ext cx="5638800" cy="4191000"/>
          </a:xfrm>
          <a:prstGeom prst="rect">
            <a:avLst/>
          </a:prstGeom>
        </p:spPr>
      </p:pic>
      <p:sp>
        <p:nvSpPr>
          <p:cNvPr id="5" name="Cloud 4"/>
          <p:cNvSpPr/>
          <p:nvPr/>
        </p:nvSpPr>
        <p:spPr>
          <a:xfrm>
            <a:off x="6096000" y="1485900"/>
            <a:ext cx="3200400" cy="2514600"/>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UD Digi Kyokasho N-B" panose="020B0400000000000000" pitchFamily="18" charset="-128"/>
                <a:cs typeface="+mn-cs"/>
              </a:rPr>
              <a:t>Đến</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UD Digi Kyokasho N-B" panose="020B0400000000000000" pitchFamily="18" charset="-128"/>
                <a:cs typeface="+mn-cs"/>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UD Digi Kyokasho N-B" panose="020B0400000000000000" pitchFamily="18" charset="-128"/>
                <a:cs typeface="+mn-cs"/>
              </a:rPr>
              <a:t>giờ</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UD Digi Kyokasho N-B" panose="020B0400000000000000" pitchFamily="18" charset="-128"/>
                <a:cs typeface="+mn-cs"/>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UD Digi Kyokasho N-B" panose="020B0400000000000000" pitchFamily="18" charset="-128"/>
                <a:cs typeface="+mn-cs"/>
              </a:rPr>
              <a:t>câu</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UD Digi Kyokasho N-B" panose="020B0400000000000000" pitchFamily="18" charset="-128"/>
                <a:cs typeface="+mn-cs"/>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UD Digi Kyokasho N-B" panose="020B0400000000000000" pitchFamily="18" charset="-128"/>
                <a:cs typeface="+mn-cs"/>
              </a:rPr>
              <a:t>cá</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UD Digi Kyokasho N-B" panose="020B0400000000000000" pitchFamily="18" charset="-128"/>
                <a:cs typeface="+mn-cs"/>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UD Digi Kyokasho N-B" panose="020B0400000000000000" pitchFamily="18" charset="-128"/>
                <a:cs typeface="+mn-cs"/>
              </a:rPr>
              <a:t>rồi</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UD Digi Kyokasho N-B" panose="020B0400000000000000" pitchFamily="18" charset="-128"/>
                <a:cs typeface="+mn-cs"/>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UD Digi Kyokasho N-B" panose="020B0400000000000000" pitchFamily="18" charset="-128"/>
                <a:cs typeface="+mn-cs"/>
              </a:rPr>
              <a:t>Các</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UD Digi Kyokasho N-B" panose="020B0400000000000000" pitchFamily="18" charset="-128"/>
                <a:cs typeface="+mn-cs"/>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UD Digi Kyokasho N-B" panose="020B0400000000000000" pitchFamily="18" charset="-128"/>
                <a:cs typeface="+mn-cs"/>
              </a:rPr>
              <a:t>cháu</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UD Digi Kyokasho N-B" panose="020B0400000000000000" pitchFamily="18" charset="-128"/>
                <a:cs typeface="+mn-cs"/>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UD Digi Kyokasho N-B" panose="020B0400000000000000" pitchFamily="18" charset="-128"/>
                <a:cs typeface="+mn-cs"/>
              </a:rPr>
              <a:t>giúp</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UD Digi Kyokasho N-B" panose="020B0400000000000000" pitchFamily="18" charset="-128"/>
                <a:cs typeface="+mn-cs"/>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UD Digi Kyokasho N-B" panose="020B0400000000000000" pitchFamily="18" charset="-128"/>
                <a:cs typeface="+mn-cs"/>
              </a:rPr>
              <a:t>ông</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UD Digi Kyokasho N-B" panose="020B0400000000000000" pitchFamily="18" charset="-128"/>
                <a:cs typeface="+mn-cs"/>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UD Digi Kyokasho N-B" panose="020B0400000000000000" pitchFamily="18" charset="-128"/>
                <a:cs typeface="+mn-cs"/>
              </a:rPr>
              <a:t>nhé</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UD Digi Kyokasho N-B" panose="020B0400000000000000" pitchFamily="18" charset="-128"/>
                <a:cs typeface="+mn-cs"/>
              </a:rPr>
              <a:t> ^^</a:t>
            </a:r>
          </a:p>
        </p:txBody>
      </p:sp>
      <p:sp>
        <p:nvSpPr>
          <p:cNvPr id="6" name="Oval 5"/>
          <p:cNvSpPr/>
          <p:nvPr/>
        </p:nvSpPr>
        <p:spPr>
          <a:xfrm>
            <a:off x="5715000" y="4572000"/>
            <a:ext cx="228600" cy="2286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val 6"/>
          <p:cNvSpPr/>
          <p:nvPr/>
        </p:nvSpPr>
        <p:spPr>
          <a:xfrm>
            <a:off x="6096000" y="4114800"/>
            <a:ext cx="381000" cy="304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val 7"/>
          <p:cNvSpPr/>
          <p:nvPr/>
        </p:nvSpPr>
        <p:spPr>
          <a:xfrm>
            <a:off x="5486400" y="4953000"/>
            <a:ext cx="228600" cy="152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angle 9">
            <a:hlinkClick r:id="rId4" action="ppaction://hlinksldjump"/>
          </p:cNvPr>
          <p:cNvSpPr/>
          <p:nvPr/>
        </p:nvSpPr>
        <p:spPr>
          <a:xfrm>
            <a:off x="9448802" y="5676900"/>
            <a:ext cx="156927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uLnTx/>
                <a:uFillTx/>
                <a:latin typeface="Calibri"/>
                <a:ea typeface="+mn-ea"/>
                <a:cs typeface="+mn-cs"/>
              </a:rPr>
              <a:t>PLAY</a:t>
            </a:r>
          </a:p>
        </p:txBody>
      </p:sp>
      <p:pic>
        <p:nvPicPr>
          <p:cNvPr id="2" name="Picture 1" descr="Logo, company name&#10;&#10;Description automatically generated">
            <a:extLst>
              <a:ext uri="{FF2B5EF4-FFF2-40B4-BE49-F238E27FC236}">
                <a16:creationId xmlns:a16="http://schemas.microsoft.com/office/drawing/2014/main" id="{6457AA10-DD6D-976D-C21A-5C40B681D8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9" y="0"/>
            <a:ext cx="689429" cy="7693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bf70f5ebf1a718aef076b27dd45a5b3.png"/>
          <p:cNvPicPr>
            <a:picLocks noChangeAspect="1"/>
          </p:cNvPicPr>
          <p:nvPr/>
        </p:nvPicPr>
        <p:blipFill>
          <a:blip r:embed="rId5" cstate="print"/>
          <a:stretch>
            <a:fillRect/>
          </a:stretch>
        </p:blipFill>
        <p:spPr>
          <a:xfrm>
            <a:off x="0" y="-1066800"/>
            <a:ext cx="12192000" cy="7924800"/>
          </a:xfrm>
          <a:prstGeom prst="rect">
            <a:avLst/>
          </a:prstGeom>
        </p:spPr>
      </p:pic>
      <p:pic>
        <p:nvPicPr>
          <p:cNvPr id="7" name="Picture 6" descr="e324d9d037662d64fc16b51b9bfbdbac.png"/>
          <p:cNvPicPr>
            <a:picLocks noChangeAspect="1"/>
          </p:cNvPicPr>
          <p:nvPr/>
        </p:nvPicPr>
        <p:blipFill>
          <a:blip r:embed="rId6" cstate="print"/>
          <a:stretch>
            <a:fillRect/>
          </a:stretch>
        </p:blipFill>
        <p:spPr>
          <a:xfrm>
            <a:off x="3810000" y="5334000"/>
            <a:ext cx="1905000" cy="2057400"/>
          </a:xfrm>
          <a:prstGeom prst="rect">
            <a:avLst/>
          </a:prstGeom>
        </p:spPr>
      </p:pic>
      <p:pic>
        <p:nvPicPr>
          <p:cNvPr id="8" name="Picture 7" descr="e324d9d037662d64fc16b51b9bfbdbac.png"/>
          <p:cNvPicPr>
            <a:picLocks noChangeAspect="1"/>
          </p:cNvPicPr>
          <p:nvPr/>
        </p:nvPicPr>
        <p:blipFill>
          <a:blip r:embed="rId7" cstate="print"/>
          <a:stretch>
            <a:fillRect/>
          </a:stretch>
        </p:blipFill>
        <p:spPr>
          <a:xfrm>
            <a:off x="6096000" y="5410200"/>
            <a:ext cx="1905000" cy="1923494"/>
          </a:xfrm>
          <a:prstGeom prst="rect">
            <a:avLst/>
          </a:prstGeom>
        </p:spPr>
      </p:pic>
      <p:pic>
        <p:nvPicPr>
          <p:cNvPr id="9" name="Picture 8" descr="e324d9d037662d64fc16b51b9bfbdbac.png"/>
          <p:cNvPicPr>
            <a:picLocks noChangeAspect="1"/>
          </p:cNvPicPr>
          <p:nvPr/>
        </p:nvPicPr>
        <p:blipFill>
          <a:blip r:embed="rId8" cstate="print"/>
          <a:stretch>
            <a:fillRect/>
          </a:stretch>
        </p:blipFill>
        <p:spPr>
          <a:xfrm>
            <a:off x="8458203" y="5486403"/>
            <a:ext cx="1811217" cy="1828801"/>
          </a:xfrm>
          <a:prstGeom prst="rect">
            <a:avLst/>
          </a:prstGeom>
        </p:spPr>
      </p:pic>
      <p:pic>
        <p:nvPicPr>
          <p:cNvPr id="5" name="Picture 4" descr="e324d9d037662d64fc16b51b9bfbdbac.png"/>
          <p:cNvPicPr>
            <a:picLocks noChangeAspect="1"/>
          </p:cNvPicPr>
          <p:nvPr/>
        </p:nvPicPr>
        <p:blipFill>
          <a:blip r:embed="rId7" cstate="print"/>
          <a:stretch>
            <a:fillRect/>
          </a:stretch>
        </p:blipFill>
        <p:spPr>
          <a:xfrm>
            <a:off x="1524000" y="5410200"/>
            <a:ext cx="1905000" cy="1923494"/>
          </a:xfrm>
          <a:prstGeom prst="rect">
            <a:avLst/>
          </a:prstGeom>
        </p:spPr>
      </p:pic>
      <p:pic>
        <p:nvPicPr>
          <p:cNvPr id="12" name="Picture 11" descr="e86f050d219b5585368f7ef298c00175.png"/>
          <p:cNvPicPr>
            <a:picLocks noChangeAspect="1"/>
          </p:cNvPicPr>
          <p:nvPr/>
        </p:nvPicPr>
        <p:blipFill>
          <a:blip r:embed="rId9" cstate="print"/>
          <a:stretch>
            <a:fillRect/>
          </a:stretch>
        </p:blipFill>
        <p:spPr>
          <a:xfrm>
            <a:off x="6324600" y="4953000"/>
            <a:ext cx="1676400" cy="1676400"/>
          </a:xfrm>
          <a:prstGeom prst="rect">
            <a:avLst/>
          </a:prstGeom>
        </p:spPr>
      </p:pic>
      <p:pic>
        <p:nvPicPr>
          <p:cNvPr id="13" name="Picture 12" descr="e86f050d219b5585368f7ef298c00175.png"/>
          <p:cNvPicPr>
            <a:picLocks noChangeAspect="1"/>
          </p:cNvPicPr>
          <p:nvPr/>
        </p:nvPicPr>
        <p:blipFill>
          <a:blip r:embed="rId10" cstate="print"/>
          <a:stretch>
            <a:fillRect/>
          </a:stretch>
        </p:blipFill>
        <p:spPr>
          <a:xfrm>
            <a:off x="8610600" y="4953000"/>
            <a:ext cx="1752600" cy="1752600"/>
          </a:xfrm>
          <a:prstGeom prst="rect">
            <a:avLst/>
          </a:prstGeom>
        </p:spPr>
      </p:pic>
      <p:pic>
        <p:nvPicPr>
          <p:cNvPr id="11" name="Picture 10" descr="e86f050d219b5585368f7ef298c00175.png"/>
          <p:cNvPicPr>
            <a:picLocks noChangeAspect="1"/>
          </p:cNvPicPr>
          <p:nvPr/>
        </p:nvPicPr>
        <p:blipFill>
          <a:blip r:embed="rId11" cstate="print"/>
          <a:stretch>
            <a:fillRect/>
          </a:stretch>
        </p:blipFill>
        <p:spPr>
          <a:xfrm>
            <a:off x="3962400" y="4953000"/>
            <a:ext cx="1752600" cy="1676400"/>
          </a:xfrm>
          <a:prstGeom prst="rect">
            <a:avLst/>
          </a:prstGeom>
        </p:spPr>
      </p:pic>
      <p:sp>
        <p:nvSpPr>
          <p:cNvPr id="17" name="Rectangle 16"/>
          <p:cNvSpPr/>
          <p:nvPr/>
        </p:nvSpPr>
        <p:spPr>
          <a:xfrm>
            <a:off x="951215" y="22305"/>
            <a:ext cx="9428252"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pPr>
            <a:r>
              <a:rPr lang="en-US" sz="3200" kern="1200">
                <a:solidFill>
                  <a:srgbClr val="002060"/>
                </a:solidFill>
                <a:latin typeface="UTM Avo" panose="02040603050506020204" pitchFamily="18" charset="0"/>
                <a:cs typeface="Times New Roman" panose="02020603050405020304" pitchFamily="18" charset="0"/>
              </a:rPr>
              <a:t>Câu hỏi 1: Tính giá trị của biểu thức: (6 + 5) x 8</a:t>
            </a:r>
            <a:endPar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endParaRPr>
          </a:p>
        </p:txBody>
      </p:sp>
      <p:sp>
        <p:nvSpPr>
          <p:cNvPr id="19" name="TextBox 18"/>
          <p:cNvSpPr txBox="1"/>
          <p:nvPr/>
        </p:nvSpPr>
        <p:spPr>
          <a:xfrm>
            <a:off x="4343400" y="54102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 B</a:t>
            </a:r>
          </a:p>
        </p:txBody>
      </p:sp>
      <p:sp>
        <p:nvSpPr>
          <p:cNvPr id="20" name="TextBox 19"/>
          <p:cNvSpPr txBox="1"/>
          <p:nvPr/>
        </p:nvSpPr>
        <p:spPr>
          <a:xfrm>
            <a:off x="6705600" y="5419456"/>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C</a:t>
            </a:r>
          </a:p>
        </p:txBody>
      </p:sp>
      <p:sp>
        <p:nvSpPr>
          <p:cNvPr id="21" name="TextBox 20"/>
          <p:cNvSpPr txBox="1"/>
          <p:nvPr/>
        </p:nvSpPr>
        <p:spPr>
          <a:xfrm>
            <a:off x="9067800" y="54864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D</a:t>
            </a:r>
          </a:p>
        </p:txBody>
      </p:sp>
      <p:sp>
        <p:nvSpPr>
          <p:cNvPr id="24" name="Rectangle 23"/>
          <p:cNvSpPr/>
          <p:nvPr/>
        </p:nvSpPr>
        <p:spPr>
          <a:xfrm>
            <a:off x="1523996" y="1295400"/>
            <a:ext cx="4267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rPr>
              <a:t>A. </a:t>
            </a:r>
            <a:r>
              <a:rPr lang="en-US" sz="3200" kern="1200" dirty="0">
                <a:solidFill>
                  <a:srgbClr val="002060"/>
                </a:solidFill>
                <a:latin typeface="UTM Avo" panose="02040603050506020204" pitchFamily="18" charset="0"/>
                <a:cs typeface="Times New Roman" panose="02020603050405020304" pitchFamily="18" charset="0"/>
              </a:rPr>
              <a:t>88</a:t>
            </a:r>
            <a:endPar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endParaRPr>
          </a:p>
        </p:txBody>
      </p:sp>
      <p:sp>
        <p:nvSpPr>
          <p:cNvPr id="28" name="Rectangle 27"/>
          <p:cNvSpPr/>
          <p:nvPr/>
        </p:nvSpPr>
        <p:spPr>
          <a:xfrm>
            <a:off x="1524000" y="2057400"/>
            <a:ext cx="4267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rPr>
              <a:t>B. </a:t>
            </a:r>
            <a:r>
              <a:rPr lang="en-US" sz="3200" kern="1200" dirty="0">
                <a:solidFill>
                  <a:srgbClr val="002060"/>
                </a:solidFill>
                <a:latin typeface="UTM Avo" panose="02040603050506020204" pitchFamily="18" charset="0"/>
                <a:cs typeface="Times New Roman" panose="02020603050405020304" pitchFamily="18" charset="0"/>
              </a:rPr>
              <a:t>46</a:t>
            </a:r>
            <a:endPar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endParaRPr>
          </a:p>
        </p:txBody>
      </p:sp>
      <p:sp>
        <p:nvSpPr>
          <p:cNvPr id="29" name="Rectangle 28"/>
          <p:cNvSpPr/>
          <p:nvPr/>
        </p:nvSpPr>
        <p:spPr>
          <a:xfrm>
            <a:off x="6705600" y="1371600"/>
            <a:ext cx="39624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rPr>
              <a:t>C. </a:t>
            </a:r>
            <a:r>
              <a:rPr lang="en-US" sz="3200" kern="1200" dirty="0">
                <a:solidFill>
                  <a:srgbClr val="002060"/>
                </a:solidFill>
                <a:latin typeface="UTM Avo" panose="02040603050506020204" pitchFamily="18" charset="0"/>
                <a:cs typeface="Times New Roman" panose="02020603050405020304" pitchFamily="18" charset="0"/>
              </a:rPr>
              <a:t>53</a:t>
            </a:r>
            <a:endPar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endParaRPr>
          </a:p>
        </p:txBody>
      </p:sp>
      <p:sp>
        <p:nvSpPr>
          <p:cNvPr id="30" name="Rectangle 29"/>
          <p:cNvSpPr/>
          <p:nvPr/>
        </p:nvSpPr>
        <p:spPr>
          <a:xfrm>
            <a:off x="6858000" y="2133600"/>
            <a:ext cx="38100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rPr>
              <a:t>D. 19</a:t>
            </a:r>
          </a:p>
        </p:txBody>
      </p:sp>
      <p:pic>
        <p:nvPicPr>
          <p:cNvPr id="16" name="Picture 15" descr="4f942a9486ec68153575dc78a42d480b.png"/>
          <p:cNvPicPr>
            <a:picLocks noChangeAspect="1"/>
          </p:cNvPicPr>
          <p:nvPr/>
        </p:nvPicPr>
        <p:blipFill>
          <a:blip r:embed="rId12" cstate="print"/>
          <a:stretch>
            <a:fillRect/>
          </a:stretch>
        </p:blipFill>
        <p:spPr>
          <a:xfrm>
            <a:off x="-990600" y="2514600"/>
            <a:ext cx="4114800" cy="3733800"/>
          </a:xfrm>
          <a:prstGeom prst="rect">
            <a:avLst/>
          </a:prstGeom>
        </p:spPr>
      </p:pic>
      <p:pic>
        <p:nvPicPr>
          <p:cNvPr id="31" name="Picture 30" descr="ca.png"/>
          <p:cNvPicPr>
            <a:picLocks noChangeAspect="1"/>
          </p:cNvPicPr>
          <p:nvPr/>
        </p:nvPicPr>
        <p:blipFill>
          <a:blip r:embed="rId13" cstate="print"/>
          <a:stretch>
            <a:fillRect/>
          </a:stretch>
        </p:blipFill>
        <p:spPr>
          <a:xfrm>
            <a:off x="2209800" y="5867403"/>
            <a:ext cx="533400" cy="473671"/>
          </a:xfrm>
          <a:prstGeom prst="rect">
            <a:avLst/>
          </a:prstGeom>
        </p:spPr>
      </p:pic>
      <p:pic>
        <p:nvPicPr>
          <p:cNvPr id="10" name="Picture 9" descr="e86f050d219b5585368f7ef298c00175.png"/>
          <p:cNvPicPr>
            <a:picLocks noChangeAspect="1"/>
          </p:cNvPicPr>
          <p:nvPr/>
        </p:nvPicPr>
        <p:blipFill>
          <a:blip r:embed="rId14" cstate="print"/>
          <a:stretch>
            <a:fillRect/>
          </a:stretch>
        </p:blipFill>
        <p:spPr>
          <a:xfrm>
            <a:off x="1524000" y="4879734"/>
            <a:ext cx="1905000" cy="1978269"/>
          </a:xfrm>
          <a:prstGeom prst="rect">
            <a:avLst/>
          </a:prstGeom>
        </p:spPr>
      </p:pic>
      <p:sp>
        <p:nvSpPr>
          <p:cNvPr id="32" name="TextBox 31"/>
          <p:cNvSpPr txBox="1"/>
          <p:nvPr/>
        </p:nvSpPr>
        <p:spPr>
          <a:xfrm>
            <a:off x="1752600" y="5537708"/>
            <a:ext cx="914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  A</a:t>
            </a:r>
          </a:p>
        </p:txBody>
      </p:sp>
      <p:sp>
        <p:nvSpPr>
          <p:cNvPr id="37" name="Right Arrow 36">
            <a:hlinkClick r:id="rId15" action="ppaction://hlinksldjump"/>
          </p:cNvPr>
          <p:cNvSpPr/>
          <p:nvPr/>
        </p:nvSpPr>
        <p:spPr>
          <a:xfrm>
            <a:off x="10210800" y="6477000"/>
            <a:ext cx="4572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2" name="Rectangle 1">
            <a:extLst>
              <a:ext uri="{FF2B5EF4-FFF2-40B4-BE49-F238E27FC236}">
                <a16:creationId xmlns:a16="http://schemas.microsoft.com/office/drawing/2014/main" id="{6CECDBA7-3412-205E-F7C9-BF783C026307}"/>
              </a:ext>
            </a:extLst>
          </p:cNvPr>
          <p:cNvSpPr/>
          <p:nvPr/>
        </p:nvSpPr>
        <p:spPr>
          <a:xfrm>
            <a:off x="6364886" y="5351289"/>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3" name="Rectangle 2">
            <a:extLst>
              <a:ext uri="{FF2B5EF4-FFF2-40B4-BE49-F238E27FC236}">
                <a16:creationId xmlns:a16="http://schemas.microsoft.com/office/drawing/2014/main" id="{0BB8F535-E376-0AD0-2DA3-4F9DEB62A009}"/>
              </a:ext>
            </a:extLst>
          </p:cNvPr>
          <p:cNvSpPr/>
          <p:nvPr/>
        </p:nvSpPr>
        <p:spPr>
          <a:xfrm>
            <a:off x="4074928" y="5334000"/>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6" name="Rectangle 5">
            <a:extLst>
              <a:ext uri="{FF2B5EF4-FFF2-40B4-BE49-F238E27FC236}">
                <a16:creationId xmlns:a16="http://schemas.microsoft.com/office/drawing/2014/main" id="{A325401F-C2AA-2022-9D49-8008A33BA10F}"/>
              </a:ext>
            </a:extLst>
          </p:cNvPr>
          <p:cNvSpPr/>
          <p:nvPr/>
        </p:nvSpPr>
        <p:spPr>
          <a:xfrm>
            <a:off x="8689922" y="5407394"/>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pic>
        <p:nvPicPr>
          <p:cNvPr id="14" name="Picture 13" descr="Logo, company name&#10;&#10;Description automatically generated">
            <a:extLst>
              <a:ext uri="{FF2B5EF4-FFF2-40B4-BE49-F238E27FC236}">
                <a16:creationId xmlns:a16="http://schemas.microsoft.com/office/drawing/2014/main" id="{FA207A7F-74C6-B6BD-F5C9-EDC914A6B76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29" y="0"/>
            <a:ext cx="689429" cy="76937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19"/>
                                        </p:tgtEl>
                                      </p:cBhvr>
                                    </p:animEffect>
                                    <p:anim calcmode="lin" valueType="num">
                                      <p:cBhvr>
                                        <p:cTn id="7" dur="1000"/>
                                        <p:tgtEl>
                                          <p:spTgt spid="19"/>
                                        </p:tgtEl>
                                        <p:attrNameLst>
                                          <p:attrName>ppt_x</p:attrName>
                                        </p:attrNameLst>
                                      </p:cBhvr>
                                      <p:tavLst>
                                        <p:tav tm="0">
                                          <p:val>
                                            <p:strVal val="ppt_x"/>
                                          </p:val>
                                        </p:tav>
                                        <p:tav tm="100000">
                                          <p:val>
                                            <p:strVal val="ppt_x"/>
                                          </p:val>
                                        </p:tav>
                                      </p:tavLst>
                                    </p:anim>
                                    <p:anim calcmode="lin" valueType="num">
                                      <p:cBhvr>
                                        <p:cTn id="8" dur="1000"/>
                                        <p:tgtEl>
                                          <p:spTgt spid="19"/>
                                        </p:tgtEl>
                                        <p:attrNameLst>
                                          <p:attrName>ppt_y</p:attrName>
                                        </p:attrNameLst>
                                      </p:cBhvr>
                                      <p:tavLst>
                                        <p:tav tm="0">
                                          <p:val>
                                            <p:strVal val="ppt_y"/>
                                          </p:val>
                                        </p:tav>
                                        <p:tav tm="100000">
                                          <p:val>
                                            <p:strVal val="ppt_y-.1"/>
                                          </p:val>
                                        </p:tav>
                                      </p:tavLst>
                                    </p:anim>
                                    <p:set>
                                      <p:cBhvr>
                                        <p:cTn id="9" dur="1" fill="hold">
                                          <p:stCondLst>
                                            <p:cond delay="999"/>
                                          </p:stCondLst>
                                        </p:cTn>
                                        <p:tgtEl>
                                          <p:spTgt spid="19"/>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11"/>
                                        </p:tgtEl>
                                      </p:cBhvr>
                                    </p:animEffect>
                                    <p:anim calcmode="lin" valueType="num">
                                      <p:cBhvr>
                                        <p:cTn id="12" dur="1000"/>
                                        <p:tgtEl>
                                          <p:spTgt spid="11"/>
                                        </p:tgtEl>
                                        <p:attrNameLst>
                                          <p:attrName>ppt_x</p:attrName>
                                        </p:attrNameLst>
                                      </p:cBhvr>
                                      <p:tavLst>
                                        <p:tav tm="0">
                                          <p:val>
                                            <p:strVal val="ppt_x"/>
                                          </p:val>
                                        </p:tav>
                                        <p:tav tm="100000">
                                          <p:val>
                                            <p:strVal val="ppt_x"/>
                                          </p:val>
                                        </p:tav>
                                      </p:tavLst>
                                    </p:anim>
                                    <p:anim calcmode="lin" valueType="num">
                                      <p:cBhvr>
                                        <p:cTn id="13" dur="1000"/>
                                        <p:tgtEl>
                                          <p:spTgt spid="11"/>
                                        </p:tgtEl>
                                        <p:attrNameLst>
                                          <p:attrName>ppt_y</p:attrName>
                                        </p:attrNameLst>
                                      </p:cBhvr>
                                      <p:tavLst>
                                        <p:tav tm="0">
                                          <p:val>
                                            <p:strVal val="ppt_y"/>
                                          </p:val>
                                        </p:tav>
                                        <p:tav tm="100000">
                                          <p:val>
                                            <p:strVal val="ppt_y-.1"/>
                                          </p:val>
                                        </p:tav>
                                      </p:tavLst>
                                    </p:anim>
                                    <p:set>
                                      <p:cBhvr>
                                        <p:cTn id="14" dur="1" fill="hold">
                                          <p:stCondLst>
                                            <p:cond delay="999"/>
                                          </p:stCondLst>
                                        </p:cTn>
                                        <p:tgtEl>
                                          <p:spTgt spid="11"/>
                                        </p:tgtEl>
                                        <p:attrNameLst>
                                          <p:attrName>style.visibility</p:attrName>
                                        </p:attrNameLst>
                                      </p:cBhvr>
                                      <p:to>
                                        <p:strVal val="hidden"/>
                                      </p:to>
                                    </p:se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9"/>
                  </p:tgtEl>
                </p:cond>
              </p:nextCondLst>
            </p:seq>
            <p:seq concurrent="1" nextAc="seek">
              <p:cTn id="18" restart="whenNotActive" fill="hold" evtFilter="cancelBubble" nodeType="interactiveSeq">
                <p:stCondLst>
                  <p:cond evt="onClick" delay="0">
                    <p:tgtEl>
                      <p:spTgt spid="20"/>
                    </p:tgtEl>
                  </p:cond>
                </p:stCondLst>
                <p:endSync evt="end" delay="0">
                  <p:rtn val="all"/>
                </p:endSync>
                <p:childTnLst>
                  <p:par>
                    <p:cTn id="19" fill="hold">
                      <p:stCondLst>
                        <p:cond delay="0"/>
                      </p:stCondLst>
                      <p:childTnLst>
                        <p:par>
                          <p:cTn id="20" fill="hold">
                            <p:stCondLst>
                              <p:cond delay="0"/>
                            </p:stCondLst>
                            <p:childTnLst>
                              <p:par>
                                <p:cTn id="21" presetID="47" presetClass="exit" presetSubtype="0" fill="hold" grpId="0" nodeType="clickEffect">
                                  <p:stCondLst>
                                    <p:cond delay="0"/>
                                  </p:stCondLst>
                                  <p:childTnLst>
                                    <p:animEffect transition="out" filter="fade">
                                      <p:cBhvr>
                                        <p:cTn id="22" dur="1000"/>
                                        <p:tgtEl>
                                          <p:spTgt spid="20"/>
                                        </p:tgtEl>
                                      </p:cBhvr>
                                    </p:animEffect>
                                    <p:anim calcmode="lin" valueType="num">
                                      <p:cBhvr>
                                        <p:cTn id="23" dur="1000"/>
                                        <p:tgtEl>
                                          <p:spTgt spid="20"/>
                                        </p:tgtEl>
                                        <p:attrNameLst>
                                          <p:attrName>ppt_x</p:attrName>
                                        </p:attrNameLst>
                                      </p:cBhvr>
                                      <p:tavLst>
                                        <p:tav tm="0">
                                          <p:val>
                                            <p:strVal val="ppt_x"/>
                                          </p:val>
                                        </p:tav>
                                        <p:tav tm="100000">
                                          <p:val>
                                            <p:strVal val="ppt_x"/>
                                          </p:val>
                                        </p:tav>
                                      </p:tavLst>
                                    </p:anim>
                                    <p:anim calcmode="lin" valueType="num">
                                      <p:cBhvr>
                                        <p:cTn id="24" dur="1000"/>
                                        <p:tgtEl>
                                          <p:spTgt spid="20"/>
                                        </p:tgtEl>
                                        <p:attrNameLst>
                                          <p:attrName>ppt_y</p:attrName>
                                        </p:attrNameLst>
                                      </p:cBhvr>
                                      <p:tavLst>
                                        <p:tav tm="0">
                                          <p:val>
                                            <p:strVal val="ppt_y"/>
                                          </p:val>
                                        </p:tav>
                                        <p:tav tm="100000">
                                          <p:val>
                                            <p:strVal val="ppt_y-.1"/>
                                          </p:val>
                                        </p:tav>
                                      </p:tavLst>
                                    </p:anim>
                                    <p:set>
                                      <p:cBhvr>
                                        <p:cTn id="25" dur="1" fill="hold">
                                          <p:stCondLst>
                                            <p:cond delay="999"/>
                                          </p:stCondLst>
                                        </p:cTn>
                                        <p:tgtEl>
                                          <p:spTgt spid="20"/>
                                        </p:tgtEl>
                                        <p:attrNameLst>
                                          <p:attrName>style.visibility</p:attrName>
                                        </p:attrNameLst>
                                      </p:cBhvr>
                                      <p:to>
                                        <p:strVal val="hidden"/>
                                      </p:to>
                                    </p:set>
                                  </p:childTnLst>
                                </p:cTn>
                              </p:par>
                              <p:par>
                                <p:cTn id="26" presetID="47" presetClass="exit" presetSubtype="0" fill="hold" nodeType="withEffect">
                                  <p:stCondLst>
                                    <p:cond delay="0"/>
                                  </p:stCondLst>
                                  <p:childTnLst>
                                    <p:animEffect transition="out" filter="fade">
                                      <p:cBhvr>
                                        <p:cTn id="27" dur="1000"/>
                                        <p:tgtEl>
                                          <p:spTgt spid="12"/>
                                        </p:tgtEl>
                                      </p:cBhvr>
                                    </p:animEffect>
                                    <p:anim calcmode="lin" valueType="num">
                                      <p:cBhvr>
                                        <p:cTn id="28" dur="1000"/>
                                        <p:tgtEl>
                                          <p:spTgt spid="12"/>
                                        </p:tgtEl>
                                        <p:attrNameLst>
                                          <p:attrName>ppt_x</p:attrName>
                                        </p:attrNameLst>
                                      </p:cBhvr>
                                      <p:tavLst>
                                        <p:tav tm="0">
                                          <p:val>
                                            <p:strVal val="ppt_x"/>
                                          </p:val>
                                        </p:tav>
                                        <p:tav tm="100000">
                                          <p:val>
                                            <p:strVal val="ppt_x"/>
                                          </p:val>
                                        </p:tav>
                                      </p:tavLst>
                                    </p:anim>
                                    <p:anim calcmode="lin" valueType="num">
                                      <p:cBhvr>
                                        <p:cTn id="29" dur="1000"/>
                                        <p:tgtEl>
                                          <p:spTgt spid="12"/>
                                        </p:tgtEl>
                                        <p:attrNameLst>
                                          <p:attrName>ppt_y</p:attrName>
                                        </p:attrNameLst>
                                      </p:cBhvr>
                                      <p:tavLst>
                                        <p:tav tm="0">
                                          <p:val>
                                            <p:strVal val="ppt_y"/>
                                          </p:val>
                                        </p:tav>
                                        <p:tav tm="100000">
                                          <p:val>
                                            <p:strVal val="ppt_y-.1"/>
                                          </p:val>
                                        </p:tav>
                                      </p:tavLst>
                                    </p:anim>
                                    <p:set>
                                      <p:cBhvr>
                                        <p:cTn id="30" dur="1" fill="hold">
                                          <p:stCondLst>
                                            <p:cond delay="999"/>
                                          </p:stCondLst>
                                        </p:cTn>
                                        <p:tgtEl>
                                          <p:spTgt spid="12"/>
                                        </p:tgtEl>
                                        <p:attrNameLst>
                                          <p:attrName>style.visibility</p:attrName>
                                        </p:attrNameLst>
                                      </p:cBhvr>
                                      <p:to>
                                        <p:strVal val="hidden"/>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0"/>
                  </p:tgtEl>
                </p:cond>
              </p:nextCondLst>
            </p:seq>
            <p:seq concurrent="1" nextAc="seek">
              <p:cTn id="34" restart="whenNotActive" fill="hold" evtFilter="cancelBubble" nodeType="interactiveSeq">
                <p:stCondLst>
                  <p:cond evt="onClick" delay="0">
                    <p:tgtEl>
                      <p:spTgt spid="21"/>
                    </p:tgtEl>
                  </p:cond>
                </p:stCondLst>
                <p:endSync evt="end" delay="0">
                  <p:rtn val="all"/>
                </p:endSync>
                <p:childTnLst>
                  <p:par>
                    <p:cTn id="35" fill="hold">
                      <p:stCondLst>
                        <p:cond delay="0"/>
                      </p:stCondLst>
                      <p:childTnLst>
                        <p:par>
                          <p:cTn id="36" fill="hold">
                            <p:stCondLst>
                              <p:cond delay="0"/>
                            </p:stCondLst>
                            <p:childTnLst>
                              <p:par>
                                <p:cTn id="37" presetID="47" presetClass="exit" presetSubtype="0" fill="hold" grpId="0" nodeType="clickEffect">
                                  <p:stCondLst>
                                    <p:cond delay="0"/>
                                  </p:stCondLst>
                                  <p:childTnLst>
                                    <p:animEffect transition="out" filter="fade">
                                      <p:cBhvr>
                                        <p:cTn id="38" dur="1000"/>
                                        <p:tgtEl>
                                          <p:spTgt spid="21"/>
                                        </p:tgtEl>
                                      </p:cBhvr>
                                    </p:animEffect>
                                    <p:anim calcmode="lin" valueType="num">
                                      <p:cBhvr>
                                        <p:cTn id="39" dur="1000"/>
                                        <p:tgtEl>
                                          <p:spTgt spid="21"/>
                                        </p:tgtEl>
                                        <p:attrNameLst>
                                          <p:attrName>ppt_x</p:attrName>
                                        </p:attrNameLst>
                                      </p:cBhvr>
                                      <p:tavLst>
                                        <p:tav tm="0">
                                          <p:val>
                                            <p:strVal val="ppt_x"/>
                                          </p:val>
                                        </p:tav>
                                        <p:tav tm="100000">
                                          <p:val>
                                            <p:strVal val="ppt_x"/>
                                          </p:val>
                                        </p:tav>
                                      </p:tavLst>
                                    </p:anim>
                                    <p:anim calcmode="lin" valueType="num">
                                      <p:cBhvr>
                                        <p:cTn id="40" dur="1000"/>
                                        <p:tgtEl>
                                          <p:spTgt spid="21"/>
                                        </p:tgtEl>
                                        <p:attrNameLst>
                                          <p:attrName>ppt_y</p:attrName>
                                        </p:attrNameLst>
                                      </p:cBhvr>
                                      <p:tavLst>
                                        <p:tav tm="0">
                                          <p:val>
                                            <p:strVal val="ppt_y"/>
                                          </p:val>
                                        </p:tav>
                                        <p:tav tm="100000">
                                          <p:val>
                                            <p:strVal val="ppt_y-.1"/>
                                          </p:val>
                                        </p:tav>
                                      </p:tavLst>
                                    </p:anim>
                                    <p:set>
                                      <p:cBhvr>
                                        <p:cTn id="41" dur="1" fill="hold">
                                          <p:stCondLst>
                                            <p:cond delay="999"/>
                                          </p:stCondLst>
                                        </p:cTn>
                                        <p:tgtEl>
                                          <p:spTgt spid="21"/>
                                        </p:tgtEl>
                                        <p:attrNameLst>
                                          <p:attrName>style.visibility</p:attrName>
                                        </p:attrNameLst>
                                      </p:cBhvr>
                                      <p:to>
                                        <p:strVal val="hidden"/>
                                      </p:to>
                                    </p:set>
                                  </p:childTnLst>
                                </p:cTn>
                              </p:par>
                              <p:par>
                                <p:cTn id="42" presetID="47" presetClass="exit" presetSubtype="0" fill="hold" nodeType="withEffect">
                                  <p:stCondLst>
                                    <p:cond delay="0"/>
                                  </p:stCondLst>
                                  <p:childTnLst>
                                    <p:animEffect transition="out" filter="fade">
                                      <p:cBhvr>
                                        <p:cTn id="43" dur="1000"/>
                                        <p:tgtEl>
                                          <p:spTgt spid="13"/>
                                        </p:tgtEl>
                                      </p:cBhvr>
                                    </p:animEffect>
                                    <p:anim calcmode="lin" valueType="num">
                                      <p:cBhvr>
                                        <p:cTn id="44" dur="1000"/>
                                        <p:tgtEl>
                                          <p:spTgt spid="13"/>
                                        </p:tgtEl>
                                        <p:attrNameLst>
                                          <p:attrName>ppt_x</p:attrName>
                                        </p:attrNameLst>
                                      </p:cBhvr>
                                      <p:tavLst>
                                        <p:tav tm="0">
                                          <p:val>
                                            <p:strVal val="ppt_x"/>
                                          </p:val>
                                        </p:tav>
                                        <p:tav tm="100000">
                                          <p:val>
                                            <p:strVal val="ppt_x"/>
                                          </p:val>
                                        </p:tav>
                                      </p:tavLst>
                                    </p:anim>
                                    <p:anim calcmode="lin" valueType="num">
                                      <p:cBhvr>
                                        <p:cTn id="45" dur="1000"/>
                                        <p:tgtEl>
                                          <p:spTgt spid="13"/>
                                        </p:tgtEl>
                                        <p:attrNameLst>
                                          <p:attrName>ppt_y</p:attrName>
                                        </p:attrNameLst>
                                      </p:cBhvr>
                                      <p:tavLst>
                                        <p:tav tm="0">
                                          <p:val>
                                            <p:strVal val="ppt_y"/>
                                          </p:val>
                                        </p:tav>
                                        <p:tav tm="100000">
                                          <p:val>
                                            <p:strVal val="ppt_y-.1"/>
                                          </p:val>
                                        </p:tav>
                                      </p:tavLst>
                                    </p:anim>
                                    <p:set>
                                      <p:cBhvr>
                                        <p:cTn id="46" dur="1" fill="hold">
                                          <p:stCondLst>
                                            <p:cond delay="999"/>
                                          </p:stCondLst>
                                        </p:cTn>
                                        <p:tgtEl>
                                          <p:spTgt spid="13"/>
                                        </p:tgtEl>
                                        <p:attrNameLst>
                                          <p:attrName>style.visibility</p:attrName>
                                        </p:attrNameLst>
                                      </p:cBhvr>
                                      <p:to>
                                        <p:strVal val="hidden"/>
                                      </p:to>
                                    </p:set>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1"/>
                  </p:tgtEl>
                </p:cond>
              </p:nextCondLst>
            </p:seq>
            <p:seq concurrent="1" nextAc="seek">
              <p:cTn id="50" restart="whenNotActive" fill="hold" evtFilter="cancelBubble" nodeType="interactiveSeq">
                <p:stCondLst>
                  <p:cond evt="onClick" delay="0">
                    <p:tgtEl>
                      <p:spTgt spid="32"/>
                    </p:tgtEl>
                  </p:cond>
                </p:stCondLst>
                <p:endSync evt="end" delay="0">
                  <p:rtn val="all"/>
                </p:endSync>
                <p:childTnLst>
                  <p:par>
                    <p:cTn id="51" fill="hold">
                      <p:stCondLst>
                        <p:cond delay="0"/>
                      </p:stCondLst>
                      <p:childTnLst>
                        <p:par>
                          <p:cTn id="52" fill="hold">
                            <p:stCondLst>
                              <p:cond delay="0"/>
                            </p:stCondLst>
                            <p:childTnLst>
                              <p:par>
                                <p:cTn id="53" presetID="47" presetClass="exit" presetSubtype="0" fill="hold" grpId="0" nodeType="clickEffect">
                                  <p:stCondLst>
                                    <p:cond delay="0"/>
                                  </p:stCondLst>
                                  <p:childTnLst>
                                    <p:animEffect transition="out" filter="fade">
                                      <p:cBhvr>
                                        <p:cTn id="54" dur="1000"/>
                                        <p:tgtEl>
                                          <p:spTgt spid="32"/>
                                        </p:tgtEl>
                                      </p:cBhvr>
                                    </p:animEffect>
                                    <p:anim calcmode="lin" valueType="num">
                                      <p:cBhvr>
                                        <p:cTn id="55" dur="1000"/>
                                        <p:tgtEl>
                                          <p:spTgt spid="32"/>
                                        </p:tgtEl>
                                        <p:attrNameLst>
                                          <p:attrName>ppt_x</p:attrName>
                                        </p:attrNameLst>
                                      </p:cBhvr>
                                      <p:tavLst>
                                        <p:tav tm="0">
                                          <p:val>
                                            <p:strVal val="ppt_x"/>
                                          </p:val>
                                        </p:tav>
                                        <p:tav tm="100000">
                                          <p:val>
                                            <p:strVal val="ppt_x"/>
                                          </p:val>
                                        </p:tav>
                                      </p:tavLst>
                                    </p:anim>
                                    <p:anim calcmode="lin" valueType="num">
                                      <p:cBhvr>
                                        <p:cTn id="56" dur="1000"/>
                                        <p:tgtEl>
                                          <p:spTgt spid="32"/>
                                        </p:tgtEl>
                                        <p:attrNameLst>
                                          <p:attrName>ppt_y</p:attrName>
                                        </p:attrNameLst>
                                      </p:cBhvr>
                                      <p:tavLst>
                                        <p:tav tm="0">
                                          <p:val>
                                            <p:strVal val="ppt_y"/>
                                          </p:val>
                                        </p:tav>
                                        <p:tav tm="100000">
                                          <p:val>
                                            <p:strVal val="ppt_y-.1"/>
                                          </p:val>
                                        </p:tav>
                                      </p:tavLst>
                                    </p:anim>
                                    <p:set>
                                      <p:cBhvr>
                                        <p:cTn id="57" dur="1" fill="hold">
                                          <p:stCondLst>
                                            <p:cond delay="999"/>
                                          </p:stCondLst>
                                        </p:cTn>
                                        <p:tgtEl>
                                          <p:spTgt spid="32"/>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4" name="dung .wav"/>
                                        </p:tgtEl>
                                      </p:cMediaNode>
                                    </p:audio>
                                  </p:subTnLst>
                                </p:cTn>
                              </p:par>
                              <p:par>
                                <p:cTn id="58" presetID="47" presetClass="exit" presetSubtype="0" fill="hold" nodeType="withEffect">
                                  <p:stCondLst>
                                    <p:cond delay="0"/>
                                  </p:stCondLst>
                                  <p:childTnLst>
                                    <p:animEffect transition="out" filter="fade">
                                      <p:cBhvr>
                                        <p:cTn id="59" dur="1000"/>
                                        <p:tgtEl>
                                          <p:spTgt spid="10"/>
                                        </p:tgtEl>
                                      </p:cBhvr>
                                    </p:animEffect>
                                    <p:anim calcmode="lin" valueType="num">
                                      <p:cBhvr>
                                        <p:cTn id="60" dur="1000"/>
                                        <p:tgtEl>
                                          <p:spTgt spid="10"/>
                                        </p:tgtEl>
                                        <p:attrNameLst>
                                          <p:attrName>ppt_x</p:attrName>
                                        </p:attrNameLst>
                                      </p:cBhvr>
                                      <p:tavLst>
                                        <p:tav tm="0">
                                          <p:val>
                                            <p:strVal val="ppt_x"/>
                                          </p:val>
                                        </p:tav>
                                        <p:tav tm="100000">
                                          <p:val>
                                            <p:strVal val="ppt_x"/>
                                          </p:val>
                                        </p:tav>
                                      </p:tavLst>
                                    </p:anim>
                                    <p:anim calcmode="lin" valueType="num">
                                      <p:cBhvr>
                                        <p:cTn id="61" dur="1000"/>
                                        <p:tgtEl>
                                          <p:spTgt spid="10"/>
                                        </p:tgtEl>
                                        <p:attrNameLst>
                                          <p:attrName>ppt_y</p:attrName>
                                        </p:attrNameLst>
                                      </p:cBhvr>
                                      <p:tavLst>
                                        <p:tav tm="0">
                                          <p:val>
                                            <p:strVal val="ppt_y"/>
                                          </p:val>
                                        </p:tav>
                                        <p:tav tm="100000">
                                          <p:val>
                                            <p:strVal val="ppt_y-.1"/>
                                          </p:val>
                                        </p:tav>
                                      </p:tavLst>
                                    </p:anim>
                                    <p:set>
                                      <p:cBhvr>
                                        <p:cTn id="62" dur="1" fill="hold">
                                          <p:stCondLst>
                                            <p:cond delay="999"/>
                                          </p:stCondLst>
                                        </p:cTn>
                                        <p:tgtEl>
                                          <p:spTgt spid="10"/>
                                        </p:tgtEl>
                                        <p:attrNameLst>
                                          <p:attrName>style.visibility</p:attrName>
                                        </p:attrNameLst>
                                      </p:cBhvr>
                                      <p:to>
                                        <p:strVal val="hidden"/>
                                      </p:to>
                                    </p:set>
                                  </p:childTnLst>
                                </p:cTn>
                              </p:par>
                            </p:childTnLst>
                          </p:cTn>
                        </p:par>
                        <p:par>
                          <p:cTn id="63" fill="hold">
                            <p:stCondLst>
                              <p:cond delay="1000"/>
                            </p:stCondLst>
                            <p:childTnLst>
                              <p:par>
                                <p:cTn id="64" presetID="42" presetClass="path" presetSubtype="0" accel="50000" decel="50000" fill="hold" nodeType="afterEffect">
                                  <p:stCondLst>
                                    <p:cond delay="0"/>
                                  </p:stCondLst>
                                  <p:childTnLst>
                                    <p:animMotion origin="layout" path="M 2.77556E-17 1.11111E-6 L 0.3625 0.01829 " pathEditMode="relative" rAng="0" ptsTypes="AA">
                                      <p:cBhvr>
                                        <p:cTn id="65" dur="2000" fill="hold"/>
                                        <p:tgtEl>
                                          <p:spTgt spid="16"/>
                                        </p:tgtEl>
                                        <p:attrNameLst>
                                          <p:attrName>ppt_x</p:attrName>
                                          <p:attrName>ppt_y</p:attrName>
                                        </p:attrNameLst>
                                      </p:cBhvr>
                                      <p:rCtr x="18125" y="903"/>
                                    </p:animMotion>
                                  </p:childTnLst>
                                </p:cTn>
                              </p:par>
                              <p:par>
                                <p:cTn id="66" presetID="0" presetClass="path" presetSubtype="0" accel="50000" decel="50000" fill="hold" nodeType="withEffect">
                                  <p:stCondLst>
                                    <p:cond delay="0"/>
                                  </p:stCondLst>
                                  <p:childTnLst>
                                    <p:animMotion origin="layout" path="M 3.33333E-6 3.7037E-6 C 0.00312 -0.04653 0.00694 -0.09236 0.05659 -0.11852 C 0.10625 -0.14468 0.23316 -0.14584 0.29809 -0.15787 C 0.36267 -0.16991 0.42708 -0.17269 0.44479 -0.19167 C 0.4625 -0.21065 0.41406 -0.26459 0.4033 -0.27223 C 0.39236 -0.27894 0.38593 -0.25834 0.37968 -0.23658 " pathEditMode="relative" rAng="0" ptsTypes="aaaaaA">
                                      <p:cBhvr>
                                        <p:cTn id="67" dur="2000" fill="hold"/>
                                        <p:tgtEl>
                                          <p:spTgt spid="31"/>
                                        </p:tgtEl>
                                        <p:attrNameLst>
                                          <p:attrName>ppt_x</p:attrName>
                                          <p:attrName>ppt_y</p:attrName>
                                        </p:attrNameLst>
                                      </p:cBhvr>
                                      <p:rCtr x="23100" y="-14000"/>
                                    </p:animMotion>
                                  </p:childTnLst>
                                </p:cTn>
                              </p:par>
                            </p:childTnLst>
                          </p:cTn>
                        </p:par>
                        <p:par>
                          <p:cTn id="68" fill="hold">
                            <p:stCondLst>
                              <p:cond delay="3000"/>
                            </p:stCondLst>
                            <p:childTnLst>
                              <p:par>
                                <p:cTn id="69" presetID="47" presetClass="exit" presetSubtype="0" fill="hold" nodeType="afterEffect">
                                  <p:stCondLst>
                                    <p:cond delay="0"/>
                                  </p:stCondLst>
                                  <p:childTnLst>
                                    <p:animEffect transition="out" filter="fade">
                                      <p:cBhvr>
                                        <p:cTn id="70" dur="2000"/>
                                        <p:tgtEl>
                                          <p:spTgt spid="31"/>
                                        </p:tgtEl>
                                      </p:cBhvr>
                                    </p:animEffect>
                                    <p:anim calcmode="lin" valueType="num">
                                      <p:cBhvr>
                                        <p:cTn id="71" dur="2000"/>
                                        <p:tgtEl>
                                          <p:spTgt spid="31"/>
                                        </p:tgtEl>
                                        <p:attrNameLst>
                                          <p:attrName>ppt_x</p:attrName>
                                        </p:attrNameLst>
                                      </p:cBhvr>
                                      <p:tavLst>
                                        <p:tav tm="0">
                                          <p:val>
                                            <p:strVal val="ppt_x"/>
                                          </p:val>
                                        </p:tav>
                                        <p:tav tm="100000">
                                          <p:val>
                                            <p:strVal val="ppt_x"/>
                                          </p:val>
                                        </p:tav>
                                      </p:tavLst>
                                    </p:anim>
                                    <p:anim calcmode="lin" valueType="num">
                                      <p:cBhvr>
                                        <p:cTn id="72" dur="2000"/>
                                        <p:tgtEl>
                                          <p:spTgt spid="31"/>
                                        </p:tgtEl>
                                        <p:attrNameLst>
                                          <p:attrName>ppt_y</p:attrName>
                                        </p:attrNameLst>
                                      </p:cBhvr>
                                      <p:tavLst>
                                        <p:tav tm="0">
                                          <p:val>
                                            <p:strVal val="ppt_y"/>
                                          </p:val>
                                        </p:tav>
                                        <p:tav tm="100000">
                                          <p:val>
                                            <p:strVal val="ppt_y-.1"/>
                                          </p:val>
                                        </p:tav>
                                      </p:tavLst>
                                    </p:anim>
                                    <p:set>
                                      <p:cBhvr>
                                        <p:cTn id="73"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9" grpId="0"/>
      <p:bldP spid="20" grpId="0"/>
      <p:bldP spid="21" grpId="0"/>
      <p:bldP spid="32" grpId="0"/>
      <p:bldP spid="2" grpId="0" animBg="1"/>
      <p:bldP spid="3"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bf70f5ebf1a718aef076b27dd45a5b3.png">
            <a:extLst>
              <a:ext uri="{FF2B5EF4-FFF2-40B4-BE49-F238E27FC236}">
                <a16:creationId xmlns:a16="http://schemas.microsoft.com/office/drawing/2014/main" id="{60D8D9C6-F3C3-D9AF-452F-D3EBC3DC27D4}"/>
              </a:ext>
            </a:extLst>
          </p:cNvPr>
          <p:cNvPicPr>
            <a:picLocks noChangeAspect="1"/>
          </p:cNvPicPr>
          <p:nvPr/>
        </p:nvPicPr>
        <p:blipFill>
          <a:blip r:embed="rId5" cstate="print"/>
          <a:stretch>
            <a:fillRect/>
          </a:stretch>
        </p:blipFill>
        <p:spPr>
          <a:xfrm>
            <a:off x="0" y="-1063052"/>
            <a:ext cx="12192000" cy="7924800"/>
          </a:xfrm>
          <a:prstGeom prst="rect">
            <a:avLst/>
          </a:prstGeom>
        </p:spPr>
      </p:pic>
      <p:pic>
        <p:nvPicPr>
          <p:cNvPr id="7" name="Picture 6" descr="e324d9d037662d64fc16b51b9bfbdbac.png"/>
          <p:cNvPicPr>
            <a:picLocks noChangeAspect="1"/>
          </p:cNvPicPr>
          <p:nvPr/>
        </p:nvPicPr>
        <p:blipFill>
          <a:blip r:embed="rId6" cstate="print"/>
          <a:stretch>
            <a:fillRect/>
          </a:stretch>
        </p:blipFill>
        <p:spPr>
          <a:xfrm>
            <a:off x="3810000" y="5334000"/>
            <a:ext cx="1905000" cy="2057400"/>
          </a:xfrm>
          <a:prstGeom prst="rect">
            <a:avLst/>
          </a:prstGeom>
        </p:spPr>
      </p:pic>
      <p:pic>
        <p:nvPicPr>
          <p:cNvPr id="4" name="Picture 3" descr="4f942a9486ec68153575dc78a42d480b.png">
            <a:extLst>
              <a:ext uri="{FF2B5EF4-FFF2-40B4-BE49-F238E27FC236}">
                <a16:creationId xmlns:a16="http://schemas.microsoft.com/office/drawing/2014/main" id="{D0CECB29-7FCE-49E5-DDD1-35C590429639}"/>
              </a:ext>
            </a:extLst>
          </p:cNvPr>
          <p:cNvPicPr>
            <a:picLocks noChangeAspect="1"/>
          </p:cNvPicPr>
          <p:nvPr/>
        </p:nvPicPr>
        <p:blipFill>
          <a:blip r:embed="rId7" cstate="print"/>
          <a:stretch>
            <a:fillRect/>
          </a:stretch>
        </p:blipFill>
        <p:spPr>
          <a:xfrm>
            <a:off x="-990600" y="2514600"/>
            <a:ext cx="4114800" cy="3733800"/>
          </a:xfrm>
          <a:prstGeom prst="rect">
            <a:avLst/>
          </a:prstGeom>
        </p:spPr>
      </p:pic>
      <p:pic>
        <p:nvPicPr>
          <p:cNvPr id="8" name="Picture 7" descr="e324d9d037662d64fc16b51b9bfbdbac.png"/>
          <p:cNvPicPr>
            <a:picLocks noChangeAspect="1"/>
          </p:cNvPicPr>
          <p:nvPr/>
        </p:nvPicPr>
        <p:blipFill>
          <a:blip r:embed="rId8" cstate="print"/>
          <a:stretch>
            <a:fillRect/>
          </a:stretch>
        </p:blipFill>
        <p:spPr>
          <a:xfrm>
            <a:off x="6096000" y="5410200"/>
            <a:ext cx="1905000" cy="1923494"/>
          </a:xfrm>
          <a:prstGeom prst="rect">
            <a:avLst/>
          </a:prstGeom>
        </p:spPr>
      </p:pic>
      <p:pic>
        <p:nvPicPr>
          <p:cNvPr id="9" name="Picture 8" descr="e324d9d037662d64fc16b51b9bfbdbac.png"/>
          <p:cNvPicPr>
            <a:picLocks noChangeAspect="1"/>
          </p:cNvPicPr>
          <p:nvPr/>
        </p:nvPicPr>
        <p:blipFill>
          <a:blip r:embed="rId9" cstate="print"/>
          <a:stretch>
            <a:fillRect/>
          </a:stretch>
        </p:blipFill>
        <p:spPr>
          <a:xfrm>
            <a:off x="8458203" y="5486403"/>
            <a:ext cx="1811217" cy="1828801"/>
          </a:xfrm>
          <a:prstGeom prst="rect">
            <a:avLst/>
          </a:prstGeom>
        </p:spPr>
      </p:pic>
      <p:pic>
        <p:nvPicPr>
          <p:cNvPr id="5" name="Picture 4" descr="e324d9d037662d64fc16b51b9bfbdbac.png"/>
          <p:cNvPicPr>
            <a:picLocks noChangeAspect="1"/>
          </p:cNvPicPr>
          <p:nvPr/>
        </p:nvPicPr>
        <p:blipFill>
          <a:blip r:embed="rId8" cstate="print"/>
          <a:stretch>
            <a:fillRect/>
          </a:stretch>
        </p:blipFill>
        <p:spPr>
          <a:xfrm>
            <a:off x="1524000" y="5410200"/>
            <a:ext cx="1905000" cy="1923494"/>
          </a:xfrm>
          <a:prstGeom prst="rect">
            <a:avLst/>
          </a:prstGeom>
        </p:spPr>
      </p:pic>
      <p:pic>
        <p:nvPicPr>
          <p:cNvPr id="13" name="Picture 12" descr="e86f050d219b5585368f7ef298c00175.png"/>
          <p:cNvPicPr>
            <a:picLocks noChangeAspect="1"/>
          </p:cNvPicPr>
          <p:nvPr/>
        </p:nvPicPr>
        <p:blipFill>
          <a:blip r:embed="rId10" cstate="print"/>
          <a:stretch>
            <a:fillRect/>
          </a:stretch>
        </p:blipFill>
        <p:spPr>
          <a:xfrm>
            <a:off x="8610600" y="4953000"/>
            <a:ext cx="1752600" cy="1752600"/>
          </a:xfrm>
          <a:prstGeom prst="rect">
            <a:avLst/>
          </a:prstGeom>
        </p:spPr>
      </p:pic>
      <p:pic>
        <p:nvPicPr>
          <p:cNvPr id="11" name="Picture 10" descr="e86f050d219b5585368f7ef298c00175.png"/>
          <p:cNvPicPr>
            <a:picLocks noChangeAspect="1"/>
          </p:cNvPicPr>
          <p:nvPr/>
        </p:nvPicPr>
        <p:blipFill>
          <a:blip r:embed="rId11" cstate="print"/>
          <a:stretch>
            <a:fillRect/>
          </a:stretch>
        </p:blipFill>
        <p:spPr>
          <a:xfrm>
            <a:off x="3962400" y="4953000"/>
            <a:ext cx="1752600" cy="1676400"/>
          </a:xfrm>
          <a:prstGeom prst="rect">
            <a:avLst/>
          </a:prstGeom>
        </p:spPr>
      </p:pic>
      <p:sp>
        <p:nvSpPr>
          <p:cNvPr id="17" name="Rectangle 16"/>
          <p:cNvSpPr/>
          <p:nvPr/>
        </p:nvSpPr>
        <p:spPr>
          <a:xfrm>
            <a:off x="950358" y="0"/>
            <a:ext cx="9746751"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pPr>
            <a:r>
              <a:rPr lang="en-US" sz="3200" kern="1200">
                <a:solidFill>
                  <a:srgbClr val="002060"/>
                </a:solidFill>
                <a:latin typeface="UTM Avo" panose="02040603050506020204" pitchFamily="18" charset="0"/>
                <a:cs typeface="Times New Roman" panose="02020603050405020304" pitchFamily="18" charset="0"/>
              </a:rPr>
              <a:t>Câu hỏi 2: Tính giá trị của biểu thức: 600 : (3 × 2)</a:t>
            </a:r>
            <a:endPar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endParaRPr>
          </a:p>
        </p:txBody>
      </p:sp>
      <p:sp>
        <p:nvSpPr>
          <p:cNvPr id="19" name="TextBox 18"/>
          <p:cNvSpPr txBox="1"/>
          <p:nvPr/>
        </p:nvSpPr>
        <p:spPr>
          <a:xfrm>
            <a:off x="4343400" y="54102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 B</a:t>
            </a:r>
          </a:p>
        </p:txBody>
      </p:sp>
      <p:sp>
        <p:nvSpPr>
          <p:cNvPr id="21" name="TextBox 20"/>
          <p:cNvSpPr txBox="1"/>
          <p:nvPr/>
        </p:nvSpPr>
        <p:spPr>
          <a:xfrm>
            <a:off x="9067800" y="54864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D</a:t>
            </a:r>
          </a:p>
        </p:txBody>
      </p:sp>
      <p:sp>
        <p:nvSpPr>
          <p:cNvPr id="24" name="Rectangle 23"/>
          <p:cNvSpPr/>
          <p:nvPr/>
        </p:nvSpPr>
        <p:spPr>
          <a:xfrm>
            <a:off x="1524000" y="1295400"/>
            <a:ext cx="4267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rPr>
              <a:t>A. </a:t>
            </a:r>
            <a:r>
              <a:rPr lang="en-US" sz="3200" kern="1200" dirty="0">
                <a:solidFill>
                  <a:srgbClr val="002060"/>
                </a:solidFill>
                <a:latin typeface="UTM Avo" panose="02040603050506020204" pitchFamily="18" charset="0"/>
                <a:cs typeface="Times New Roman" panose="02020603050405020304" pitchFamily="18" charset="0"/>
              </a:rPr>
              <a:t>600</a:t>
            </a:r>
            <a:endPar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endParaRPr>
          </a:p>
        </p:txBody>
      </p:sp>
      <p:sp>
        <p:nvSpPr>
          <p:cNvPr id="28" name="Rectangle 27"/>
          <p:cNvSpPr/>
          <p:nvPr/>
        </p:nvSpPr>
        <p:spPr>
          <a:xfrm>
            <a:off x="1524000" y="2057400"/>
            <a:ext cx="4267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rPr>
              <a:t>B. </a:t>
            </a:r>
            <a:r>
              <a:rPr lang="en-US" sz="3200" kern="1200" dirty="0">
                <a:solidFill>
                  <a:srgbClr val="002060"/>
                </a:solidFill>
                <a:latin typeface="UTM Avo" panose="02040603050506020204" pitchFamily="18" charset="0"/>
                <a:cs typeface="Times New Roman" panose="02020603050405020304" pitchFamily="18" charset="0"/>
              </a:rPr>
              <a:t>200</a:t>
            </a:r>
            <a:endPar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endParaRPr>
          </a:p>
        </p:txBody>
      </p:sp>
      <p:sp>
        <p:nvSpPr>
          <p:cNvPr id="29" name="Rectangle 28"/>
          <p:cNvSpPr/>
          <p:nvPr/>
        </p:nvSpPr>
        <p:spPr>
          <a:xfrm>
            <a:off x="6705600" y="1371600"/>
            <a:ext cx="39624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rPr>
              <a:t>C. </a:t>
            </a:r>
            <a:r>
              <a:rPr lang="en-US" sz="3200" kern="1200" dirty="0">
                <a:solidFill>
                  <a:srgbClr val="002060"/>
                </a:solidFill>
                <a:latin typeface="UTM Avo" panose="02040603050506020204" pitchFamily="18" charset="0"/>
                <a:cs typeface="Times New Roman" panose="02020603050405020304" pitchFamily="18" charset="0"/>
              </a:rPr>
              <a:t>100</a:t>
            </a:r>
            <a:endPar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endParaRPr>
          </a:p>
        </p:txBody>
      </p:sp>
      <p:sp>
        <p:nvSpPr>
          <p:cNvPr id="30" name="Rectangle 29"/>
          <p:cNvSpPr/>
          <p:nvPr/>
        </p:nvSpPr>
        <p:spPr>
          <a:xfrm>
            <a:off x="6858000" y="2133600"/>
            <a:ext cx="38100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rPr>
              <a:t>D. </a:t>
            </a:r>
            <a:r>
              <a:rPr lang="en-US" sz="3200" kern="1200" dirty="0">
                <a:solidFill>
                  <a:srgbClr val="002060"/>
                </a:solidFill>
                <a:latin typeface="UTM Avo" panose="02040603050506020204" pitchFamily="18" charset="0"/>
                <a:cs typeface="Times New Roman" panose="02020603050405020304" pitchFamily="18" charset="0"/>
              </a:rPr>
              <a:t>300</a:t>
            </a:r>
            <a:endPar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endParaRPr>
          </a:p>
        </p:txBody>
      </p:sp>
      <p:pic>
        <p:nvPicPr>
          <p:cNvPr id="10" name="Picture 9" descr="e86f050d219b5585368f7ef298c00175.png"/>
          <p:cNvPicPr>
            <a:picLocks noChangeAspect="1"/>
          </p:cNvPicPr>
          <p:nvPr/>
        </p:nvPicPr>
        <p:blipFill>
          <a:blip r:embed="rId12" cstate="print"/>
          <a:stretch>
            <a:fillRect/>
          </a:stretch>
        </p:blipFill>
        <p:spPr>
          <a:xfrm>
            <a:off x="1524000" y="4953000"/>
            <a:ext cx="1981200" cy="1905000"/>
          </a:xfrm>
          <a:prstGeom prst="rect">
            <a:avLst/>
          </a:prstGeom>
        </p:spPr>
      </p:pic>
      <p:sp>
        <p:nvSpPr>
          <p:cNvPr id="32" name="TextBox 31"/>
          <p:cNvSpPr txBox="1"/>
          <p:nvPr/>
        </p:nvSpPr>
        <p:spPr>
          <a:xfrm>
            <a:off x="2057400" y="5562600"/>
            <a:ext cx="914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A</a:t>
            </a:r>
          </a:p>
        </p:txBody>
      </p:sp>
      <p:pic>
        <p:nvPicPr>
          <p:cNvPr id="31" name="Picture 30" descr="ca.png"/>
          <p:cNvPicPr>
            <a:picLocks noChangeAspect="1"/>
          </p:cNvPicPr>
          <p:nvPr/>
        </p:nvPicPr>
        <p:blipFill>
          <a:blip r:embed="rId13" cstate="print"/>
          <a:stretch>
            <a:fillRect/>
          </a:stretch>
        </p:blipFill>
        <p:spPr>
          <a:xfrm>
            <a:off x="6781800" y="5867403"/>
            <a:ext cx="533400" cy="473671"/>
          </a:xfrm>
          <a:prstGeom prst="rect">
            <a:avLst/>
          </a:prstGeom>
        </p:spPr>
      </p:pic>
      <p:pic>
        <p:nvPicPr>
          <p:cNvPr id="12" name="Picture 11" descr="e86f050d219b5585368f7ef298c00175.png"/>
          <p:cNvPicPr>
            <a:picLocks noChangeAspect="1"/>
          </p:cNvPicPr>
          <p:nvPr/>
        </p:nvPicPr>
        <p:blipFill>
          <a:blip r:embed="rId14" cstate="print"/>
          <a:stretch>
            <a:fillRect/>
          </a:stretch>
        </p:blipFill>
        <p:spPr>
          <a:xfrm>
            <a:off x="6324600" y="5029200"/>
            <a:ext cx="1676400" cy="1676400"/>
          </a:xfrm>
          <a:prstGeom prst="rect">
            <a:avLst/>
          </a:prstGeom>
        </p:spPr>
      </p:pic>
      <p:sp>
        <p:nvSpPr>
          <p:cNvPr id="20" name="TextBox 19"/>
          <p:cNvSpPr txBox="1"/>
          <p:nvPr/>
        </p:nvSpPr>
        <p:spPr>
          <a:xfrm>
            <a:off x="6705600" y="55626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C</a:t>
            </a:r>
          </a:p>
        </p:txBody>
      </p:sp>
      <p:sp>
        <p:nvSpPr>
          <p:cNvPr id="37" name="Right Arrow 36">
            <a:hlinkClick r:id="rId15" action="ppaction://hlinksldjump"/>
          </p:cNvPr>
          <p:cNvSpPr/>
          <p:nvPr/>
        </p:nvSpPr>
        <p:spPr>
          <a:xfrm>
            <a:off x="10210800" y="6477000"/>
            <a:ext cx="4572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4" name="Rectangle 13">
            <a:extLst>
              <a:ext uri="{FF2B5EF4-FFF2-40B4-BE49-F238E27FC236}">
                <a16:creationId xmlns:a16="http://schemas.microsoft.com/office/drawing/2014/main" id="{9A158EEE-D778-8F7A-6B34-8F5B550AA328}"/>
              </a:ext>
            </a:extLst>
          </p:cNvPr>
          <p:cNvSpPr/>
          <p:nvPr/>
        </p:nvSpPr>
        <p:spPr>
          <a:xfrm>
            <a:off x="4038600" y="5410200"/>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15" name="Rectangle 14">
            <a:extLst>
              <a:ext uri="{FF2B5EF4-FFF2-40B4-BE49-F238E27FC236}">
                <a16:creationId xmlns:a16="http://schemas.microsoft.com/office/drawing/2014/main" id="{54FDAB7D-3492-70DC-09F2-B981FB41A009}"/>
              </a:ext>
            </a:extLst>
          </p:cNvPr>
          <p:cNvSpPr/>
          <p:nvPr/>
        </p:nvSpPr>
        <p:spPr>
          <a:xfrm>
            <a:off x="1696168" y="5529937"/>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18" name="Rectangle 17">
            <a:extLst>
              <a:ext uri="{FF2B5EF4-FFF2-40B4-BE49-F238E27FC236}">
                <a16:creationId xmlns:a16="http://schemas.microsoft.com/office/drawing/2014/main" id="{B68B8863-4383-D0A3-A31C-A38F8501087F}"/>
              </a:ext>
            </a:extLst>
          </p:cNvPr>
          <p:cNvSpPr/>
          <p:nvPr/>
        </p:nvSpPr>
        <p:spPr>
          <a:xfrm>
            <a:off x="8716111" y="5458120"/>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pic>
        <p:nvPicPr>
          <p:cNvPr id="22" name="Picture 21" descr="Logo, company name&#10;&#10;Description automatically generated">
            <a:extLst>
              <a:ext uri="{FF2B5EF4-FFF2-40B4-BE49-F238E27FC236}">
                <a16:creationId xmlns:a16="http://schemas.microsoft.com/office/drawing/2014/main" id="{C241006E-9EA1-B320-BD70-F14C729452E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29" y="0"/>
            <a:ext cx="689429" cy="76937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19"/>
                                        </p:tgtEl>
                                      </p:cBhvr>
                                    </p:animEffect>
                                    <p:anim calcmode="lin" valueType="num">
                                      <p:cBhvr>
                                        <p:cTn id="7" dur="1000"/>
                                        <p:tgtEl>
                                          <p:spTgt spid="19"/>
                                        </p:tgtEl>
                                        <p:attrNameLst>
                                          <p:attrName>ppt_x</p:attrName>
                                        </p:attrNameLst>
                                      </p:cBhvr>
                                      <p:tavLst>
                                        <p:tav tm="0">
                                          <p:val>
                                            <p:strVal val="ppt_x"/>
                                          </p:val>
                                        </p:tav>
                                        <p:tav tm="100000">
                                          <p:val>
                                            <p:strVal val="ppt_x"/>
                                          </p:val>
                                        </p:tav>
                                      </p:tavLst>
                                    </p:anim>
                                    <p:anim calcmode="lin" valueType="num">
                                      <p:cBhvr>
                                        <p:cTn id="8" dur="1000"/>
                                        <p:tgtEl>
                                          <p:spTgt spid="19"/>
                                        </p:tgtEl>
                                        <p:attrNameLst>
                                          <p:attrName>ppt_y</p:attrName>
                                        </p:attrNameLst>
                                      </p:cBhvr>
                                      <p:tavLst>
                                        <p:tav tm="0">
                                          <p:val>
                                            <p:strVal val="ppt_y"/>
                                          </p:val>
                                        </p:tav>
                                        <p:tav tm="100000">
                                          <p:val>
                                            <p:strVal val="ppt_y-.1"/>
                                          </p:val>
                                        </p:tav>
                                      </p:tavLst>
                                    </p:anim>
                                    <p:set>
                                      <p:cBhvr>
                                        <p:cTn id="9" dur="1" fill="hold">
                                          <p:stCondLst>
                                            <p:cond delay="999"/>
                                          </p:stCondLst>
                                        </p:cTn>
                                        <p:tgtEl>
                                          <p:spTgt spid="19"/>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11"/>
                                        </p:tgtEl>
                                      </p:cBhvr>
                                    </p:animEffect>
                                    <p:anim calcmode="lin" valueType="num">
                                      <p:cBhvr>
                                        <p:cTn id="12" dur="1000"/>
                                        <p:tgtEl>
                                          <p:spTgt spid="11"/>
                                        </p:tgtEl>
                                        <p:attrNameLst>
                                          <p:attrName>ppt_x</p:attrName>
                                        </p:attrNameLst>
                                      </p:cBhvr>
                                      <p:tavLst>
                                        <p:tav tm="0">
                                          <p:val>
                                            <p:strVal val="ppt_x"/>
                                          </p:val>
                                        </p:tav>
                                        <p:tav tm="100000">
                                          <p:val>
                                            <p:strVal val="ppt_x"/>
                                          </p:val>
                                        </p:tav>
                                      </p:tavLst>
                                    </p:anim>
                                    <p:anim calcmode="lin" valueType="num">
                                      <p:cBhvr>
                                        <p:cTn id="13" dur="1000"/>
                                        <p:tgtEl>
                                          <p:spTgt spid="11"/>
                                        </p:tgtEl>
                                        <p:attrNameLst>
                                          <p:attrName>ppt_y</p:attrName>
                                        </p:attrNameLst>
                                      </p:cBhvr>
                                      <p:tavLst>
                                        <p:tav tm="0">
                                          <p:val>
                                            <p:strVal val="ppt_y"/>
                                          </p:val>
                                        </p:tav>
                                        <p:tav tm="100000">
                                          <p:val>
                                            <p:strVal val="ppt_y-.1"/>
                                          </p:val>
                                        </p:tav>
                                      </p:tavLst>
                                    </p:anim>
                                    <p:set>
                                      <p:cBhvr>
                                        <p:cTn id="14" dur="1" fill="hold">
                                          <p:stCondLst>
                                            <p:cond delay="999"/>
                                          </p:stCondLst>
                                        </p:cTn>
                                        <p:tgtEl>
                                          <p:spTgt spid="11"/>
                                        </p:tgtEl>
                                        <p:attrNameLst>
                                          <p:attrName>style.visibility</p:attrName>
                                        </p:attrNameLst>
                                      </p:cBhvr>
                                      <p:to>
                                        <p:strVal val="hidden"/>
                                      </p:to>
                                    </p:se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9"/>
                  </p:tgtEl>
                </p:cond>
              </p:nextCondLst>
            </p:seq>
            <p:seq concurrent="1" nextAc="seek">
              <p:cTn id="18" restart="whenNotActive" fill="hold" evtFilter="cancelBubble" nodeType="interactiveSeq">
                <p:stCondLst>
                  <p:cond evt="onClick" delay="0">
                    <p:tgtEl>
                      <p:spTgt spid="20"/>
                    </p:tgtEl>
                  </p:cond>
                </p:stCondLst>
                <p:endSync evt="end" delay="0">
                  <p:rtn val="all"/>
                </p:endSync>
                <p:childTnLst>
                  <p:par>
                    <p:cTn id="19" fill="hold">
                      <p:stCondLst>
                        <p:cond delay="0"/>
                      </p:stCondLst>
                      <p:childTnLst>
                        <p:par>
                          <p:cTn id="20" fill="hold">
                            <p:stCondLst>
                              <p:cond delay="0"/>
                            </p:stCondLst>
                            <p:childTnLst>
                              <p:par>
                                <p:cTn id="21" presetID="47" presetClass="exit" presetSubtype="0" fill="hold" grpId="0" nodeType="clickEffect">
                                  <p:stCondLst>
                                    <p:cond delay="0"/>
                                  </p:stCondLst>
                                  <p:childTnLst>
                                    <p:animEffect transition="out" filter="fade">
                                      <p:cBhvr>
                                        <p:cTn id="22" dur="1000"/>
                                        <p:tgtEl>
                                          <p:spTgt spid="20"/>
                                        </p:tgtEl>
                                      </p:cBhvr>
                                    </p:animEffect>
                                    <p:anim calcmode="lin" valueType="num">
                                      <p:cBhvr>
                                        <p:cTn id="23" dur="1000"/>
                                        <p:tgtEl>
                                          <p:spTgt spid="20"/>
                                        </p:tgtEl>
                                        <p:attrNameLst>
                                          <p:attrName>ppt_x</p:attrName>
                                        </p:attrNameLst>
                                      </p:cBhvr>
                                      <p:tavLst>
                                        <p:tav tm="0">
                                          <p:val>
                                            <p:strVal val="ppt_x"/>
                                          </p:val>
                                        </p:tav>
                                        <p:tav tm="100000">
                                          <p:val>
                                            <p:strVal val="ppt_x"/>
                                          </p:val>
                                        </p:tav>
                                      </p:tavLst>
                                    </p:anim>
                                    <p:anim calcmode="lin" valueType="num">
                                      <p:cBhvr>
                                        <p:cTn id="24" dur="1000"/>
                                        <p:tgtEl>
                                          <p:spTgt spid="20"/>
                                        </p:tgtEl>
                                        <p:attrNameLst>
                                          <p:attrName>ppt_y</p:attrName>
                                        </p:attrNameLst>
                                      </p:cBhvr>
                                      <p:tavLst>
                                        <p:tav tm="0">
                                          <p:val>
                                            <p:strVal val="ppt_y"/>
                                          </p:val>
                                        </p:tav>
                                        <p:tav tm="100000">
                                          <p:val>
                                            <p:strVal val="ppt_y-.1"/>
                                          </p:val>
                                        </p:tav>
                                      </p:tavLst>
                                    </p:anim>
                                    <p:set>
                                      <p:cBhvr>
                                        <p:cTn id="25"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4" name="dung .wav"/>
                                        </p:tgtEl>
                                      </p:cMediaNode>
                                    </p:audio>
                                  </p:subTnLst>
                                </p:cTn>
                              </p:par>
                              <p:par>
                                <p:cTn id="26" presetID="47" presetClass="exit" presetSubtype="0" fill="hold" nodeType="withEffect">
                                  <p:stCondLst>
                                    <p:cond delay="0"/>
                                  </p:stCondLst>
                                  <p:childTnLst>
                                    <p:animEffect transition="out" filter="fade">
                                      <p:cBhvr>
                                        <p:cTn id="27" dur="1000"/>
                                        <p:tgtEl>
                                          <p:spTgt spid="12"/>
                                        </p:tgtEl>
                                      </p:cBhvr>
                                    </p:animEffect>
                                    <p:anim calcmode="lin" valueType="num">
                                      <p:cBhvr>
                                        <p:cTn id="28" dur="1000"/>
                                        <p:tgtEl>
                                          <p:spTgt spid="12"/>
                                        </p:tgtEl>
                                        <p:attrNameLst>
                                          <p:attrName>ppt_x</p:attrName>
                                        </p:attrNameLst>
                                      </p:cBhvr>
                                      <p:tavLst>
                                        <p:tav tm="0">
                                          <p:val>
                                            <p:strVal val="ppt_x"/>
                                          </p:val>
                                        </p:tav>
                                        <p:tav tm="100000">
                                          <p:val>
                                            <p:strVal val="ppt_x"/>
                                          </p:val>
                                        </p:tav>
                                      </p:tavLst>
                                    </p:anim>
                                    <p:anim calcmode="lin" valueType="num">
                                      <p:cBhvr>
                                        <p:cTn id="29" dur="1000"/>
                                        <p:tgtEl>
                                          <p:spTgt spid="12"/>
                                        </p:tgtEl>
                                        <p:attrNameLst>
                                          <p:attrName>ppt_y</p:attrName>
                                        </p:attrNameLst>
                                      </p:cBhvr>
                                      <p:tavLst>
                                        <p:tav tm="0">
                                          <p:val>
                                            <p:strVal val="ppt_y"/>
                                          </p:val>
                                        </p:tav>
                                        <p:tav tm="100000">
                                          <p:val>
                                            <p:strVal val="ppt_y-.1"/>
                                          </p:val>
                                        </p:tav>
                                      </p:tavLst>
                                    </p:anim>
                                    <p:set>
                                      <p:cBhvr>
                                        <p:cTn id="30" dur="1" fill="hold">
                                          <p:stCondLst>
                                            <p:cond delay="999"/>
                                          </p:stCondLst>
                                        </p:cTn>
                                        <p:tgtEl>
                                          <p:spTgt spid="12"/>
                                        </p:tgtEl>
                                        <p:attrNameLst>
                                          <p:attrName>style.visibility</p:attrName>
                                        </p:attrNameLst>
                                      </p:cBhvr>
                                      <p:to>
                                        <p:strVal val="hidden"/>
                                      </p:to>
                                    </p:set>
                                  </p:childTnLst>
                                </p:cTn>
                              </p:par>
                            </p:childTnLst>
                          </p:cTn>
                        </p:par>
                        <p:par>
                          <p:cTn id="31" fill="hold">
                            <p:stCondLst>
                              <p:cond delay="1000"/>
                            </p:stCondLst>
                            <p:childTnLst>
                              <p:par>
                                <p:cTn id="32" presetID="42" presetClass="path" presetSubtype="0" accel="50000" decel="50000" fill="hold" nodeType="afterEffect">
                                  <p:stCondLst>
                                    <p:cond delay="0"/>
                                  </p:stCondLst>
                                  <p:childTnLst>
                                    <p:animMotion origin="layout" path="M 2.77556E-17 1.11111E-6 L 0.24245 0.02778 " pathEditMode="relative" rAng="0" ptsTypes="AA">
                                      <p:cBhvr>
                                        <p:cTn id="33" dur="2000" fill="hold"/>
                                        <p:tgtEl>
                                          <p:spTgt spid="4"/>
                                        </p:tgtEl>
                                        <p:attrNameLst>
                                          <p:attrName>ppt_x</p:attrName>
                                          <p:attrName>ppt_y</p:attrName>
                                        </p:attrNameLst>
                                      </p:cBhvr>
                                      <p:rCtr x="12122" y="1389"/>
                                    </p:animMotion>
                                  </p:childTnLst>
                                </p:cTn>
                              </p:par>
                              <p:par>
                                <p:cTn id="34" presetID="0" presetClass="path" presetSubtype="0" accel="50000" decel="50000" fill="hold" nodeType="withEffect">
                                  <p:stCondLst>
                                    <p:cond delay="0"/>
                                  </p:stCondLst>
                                  <p:childTnLst>
                                    <p:animMotion origin="layout" path="M 3.33333E-6 3.7037E-6 C 0.04687 -0.03473 0.09375 -0.06922 0.10937 -0.10973 C 0.125 -0.15024 0.12465 -0.21528 0.09375 -0.24399 C 0.06284 -0.27246 -0.03889 -0.29005 -0.07657 -0.28195 C -0.11424 -0.27385 -0.12361 -0.23426 -0.13282 -0.19468 " pathEditMode="relative" rAng="0" ptsTypes="aaaaA">
                                      <p:cBhvr>
                                        <p:cTn id="35" dur="2000" fill="hold"/>
                                        <p:tgtEl>
                                          <p:spTgt spid="31"/>
                                        </p:tgtEl>
                                        <p:attrNameLst>
                                          <p:attrName>ppt_x</p:attrName>
                                          <p:attrName>ppt_y</p:attrName>
                                        </p:attrNameLst>
                                      </p:cBhvr>
                                      <p:rCtr x="-400" y="-14500"/>
                                    </p:animMotion>
                                  </p:childTnLst>
                                </p:cTn>
                              </p:par>
                            </p:childTnLst>
                          </p:cTn>
                        </p:par>
                        <p:par>
                          <p:cTn id="36" fill="hold">
                            <p:stCondLst>
                              <p:cond delay="3000"/>
                            </p:stCondLst>
                            <p:childTnLst>
                              <p:par>
                                <p:cTn id="37" presetID="47" presetClass="exit" presetSubtype="0" fill="hold" nodeType="afterEffect">
                                  <p:stCondLst>
                                    <p:cond delay="0"/>
                                  </p:stCondLst>
                                  <p:childTnLst>
                                    <p:animEffect transition="out" filter="fade">
                                      <p:cBhvr>
                                        <p:cTn id="38" dur="2000"/>
                                        <p:tgtEl>
                                          <p:spTgt spid="31"/>
                                        </p:tgtEl>
                                      </p:cBhvr>
                                    </p:animEffect>
                                    <p:anim calcmode="lin" valueType="num">
                                      <p:cBhvr>
                                        <p:cTn id="39" dur="2000"/>
                                        <p:tgtEl>
                                          <p:spTgt spid="31"/>
                                        </p:tgtEl>
                                        <p:attrNameLst>
                                          <p:attrName>ppt_x</p:attrName>
                                        </p:attrNameLst>
                                      </p:cBhvr>
                                      <p:tavLst>
                                        <p:tav tm="0">
                                          <p:val>
                                            <p:strVal val="ppt_x"/>
                                          </p:val>
                                        </p:tav>
                                        <p:tav tm="100000">
                                          <p:val>
                                            <p:strVal val="ppt_x"/>
                                          </p:val>
                                        </p:tav>
                                      </p:tavLst>
                                    </p:anim>
                                    <p:anim calcmode="lin" valueType="num">
                                      <p:cBhvr>
                                        <p:cTn id="40" dur="2000"/>
                                        <p:tgtEl>
                                          <p:spTgt spid="31"/>
                                        </p:tgtEl>
                                        <p:attrNameLst>
                                          <p:attrName>ppt_y</p:attrName>
                                        </p:attrNameLst>
                                      </p:cBhvr>
                                      <p:tavLst>
                                        <p:tav tm="0">
                                          <p:val>
                                            <p:strVal val="ppt_y"/>
                                          </p:val>
                                        </p:tav>
                                        <p:tav tm="100000">
                                          <p:val>
                                            <p:strVal val="ppt_y-.1"/>
                                          </p:val>
                                        </p:tav>
                                      </p:tavLst>
                                    </p:anim>
                                    <p:set>
                                      <p:cBhvr>
                                        <p:cTn id="41"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2" restart="whenNotActive" fill="hold" evtFilter="cancelBubble" nodeType="interactiveSeq">
                <p:stCondLst>
                  <p:cond evt="onClick" delay="0">
                    <p:tgtEl>
                      <p:spTgt spid="21"/>
                    </p:tgtEl>
                  </p:cond>
                </p:stCondLst>
                <p:endSync evt="end" delay="0">
                  <p:rtn val="all"/>
                </p:endSync>
                <p:childTnLst>
                  <p:par>
                    <p:cTn id="43" fill="hold">
                      <p:stCondLst>
                        <p:cond delay="0"/>
                      </p:stCondLst>
                      <p:childTnLst>
                        <p:par>
                          <p:cTn id="44" fill="hold">
                            <p:stCondLst>
                              <p:cond delay="0"/>
                            </p:stCondLst>
                            <p:childTnLst>
                              <p:par>
                                <p:cTn id="45" presetID="47" presetClass="exit" presetSubtype="0" fill="hold" grpId="0" nodeType="clickEffect">
                                  <p:stCondLst>
                                    <p:cond delay="0"/>
                                  </p:stCondLst>
                                  <p:childTnLst>
                                    <p:animEffect transition="out" filter="fade">
                                      <p:cBhvr>
                                        <p:cTn id="46" dur="1000"/>
                                        <p:tgtEl>
                                          <p:spTgt spid="21"/>
                                        </p:tgtEl>
                                      </p:cBhvr>
                                    </p:animEffect>
                                    <p:anim calcmode="lin" valueType="num">
                                      <p:cBhvr>
                                        <p:cTn id="47" dur="1000"/>
                                        <p:tgtEl>
                                          <p:spTgt spid="21"/>
                                        </p:tgtEl>
                                        <p:attrNameLst>
                                          <p:attrName>ppt_x</p:attrName>
                                        </p:attrNameLst>
                                      </p:cBhvr>
                                      <p:tavLst>
                                        <p:tav tm="0">
                                          <p:val>
                                            <p:strVal val="ppt_x"/>
                                          </p:val>
                                        </p:tav>
                                        <p:tav tm="100000">
                                          <p:val>
                                            <p:strVal val="ppt_x"/>
                                          </p:val>
                                        </p:tav>
                                      </p:tavLst>
                                    </p:anim>
                                    <p:anim calcmode="lin" valueType="num">
                                      <p:cBhvr>
                                        <p:cTn id="48" dur="1000"/>
                                        <p:tgtEl>
                                          <p:spTgt spid="21"/>
                                        </p:tgtEl>
                                        <p:attrNameLst>
                                          <p:attrName>ppt_y</p:attrName>
                                        </p:attrNameLst>
                                      </p:cBhvr>
                                      <p:tavLst>
                                        <p:tav tm="0">
                                          <p:val>
                                            <p:strVal val="ppt_y"/>
                                          </p:val>
                                        </p:tav>
                                        <p:tav tm="100000">
                                          <p:val>
                                            <p:strVal val="ppt_y-.1"/>
                                          </p:val>
                                        </p:tav>
                                      </p:tavLst>
                                    </p:anim>
                                    <p:set>
                                      <p:cBhvr>
                                        <p:cTn id="49" dur="1" fill="hold">
                                          <p:stCondLst>
                                            <p:cond delay="999"/>
                                          </p:stCondLst>
                                        </p:cTn>
                                        <p:tgtEl>
                                          <p:spTgt spid="21"/>
                                        </p:tgtEl>
                                        <p:attrNameLst>
                                          <p:attrName>style.visibility</p:attrName>
                                        </p:attrNameLst>
                                      </p:cBhvr>
                                      <p:to>
                                        <p:strVal val="hidden"/>
                                      </p:to>
                                    </p:set>
                                  </p:childTnLst>
                                </p:cTn>
                              </p:par>
                              <p:par>
                                <p:cTn id="50" presetID="47" presetClass="exit" presetSubtype="0" fill="hold" nodeType="withEffect">
                                  <p:stCondLst>
                                    <p:cond delay="0"/>
                                  </p:stCondLst>
                                  <p:childTnLst>
                                    <p:animEffect transition="out" filter="fade">
                                      <p:cBhvr>
                                        <p:cTn id="51" dur="1000"/>
                                        <p:tgtEl>
                                          <p:spTgt spid="13"/>
                                        </p:tgtEl>
                                      </p:cBhvr>
                                    </p:animEffect>
                                    <p:anim calcmode="lin" valueType="num">
                                      <p:cBhvr>
                                        <p:cTn id="52" dur="1000"/>
                                        <p:tgtEl>
                                          <p:spTgt spid="13"/>
                                        </p:tgtEl>
                                        <p:attrNameLst>
                                          <p:attrName>ppt_x</p:attrName>
                                        </p:attrNameLst>
                                      </p:cBhvr>
                                      <p:tavLst>
                                        <p:tav tm="0">
                                          <p:val>
                                            <p:strVal val="ppt_x"/>
                                          </p:val>
                                        </p:tav>
                                        <p:tav tm="100000">
                                          <p:val>
                                            <p:strVal val="ppt_x"/>
                                          </p:val>
                                        </p:tav>
                                      </p:tavLst>
                                    </p:anim>
                                    <p:anim calcmode="lin" valueType="num">
                                      <p:cBhvr>
                                        <p:cTn id="53" dur="1000"/>
                                        <p:tgtEl>
                                          <p:spTgt spid="13"/>
                                        </p:tgtEl>
                                        <p:attrNameLst>
                                          <p:attrName>ppt_y</p:attrName>
                                        </p:attrNameLst>
                                      </p:cBhvr>
                                      <p:tavLst>
                                        <p:tav tm="0">
                                          <p:val>
                                            <p:strVal val="ppt_y"/>
                                          </p:val>
                                        </p:tav>
                                        <p:tav tm="100000">
                                          <p:val>
                                            <p:strVal val="ppt_y-.1"/>
                                          </p:val>
                                        </p:tav>
                                      </p:tavLst>
                                    </p:anim>
                                    <p:set>
                                      <p:cBhvr>
                                        <p:cTn id="54" dur="1" fill="hold">
                                          <p:stCondLst>
                                            <p:cond delay="999"/>
                                          </p:stCondLst>
                                        </p:cTn>
                                        <p:tgtEl>
                                          <p:spTgt spid="13"/>
                                        </p:tgtEl>
                                        <p:attrNameLst>
                                          <p:attrName>style.visibility</p:attrName>
                                        </p:attrNameLst>
                                      </p:cBhvr>
                                      <p:to>
                                        <p:strVal val="hidden"/>
                                      </p:to>
                                    </p:set>
                                  </p:child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1"/>
                  </p:tgtEl>
                </p:cond>
              </p:nextCondLst>
            </p:seq>
            <p:seq concurrent="1" nextAc="seek">
              <p:cTn id="58" restart="whenNotActive" fill="hold" evtFilter="cancelBubble" nodeType="interactiveSeq">
                <p:stCondLst>
                  <p:cond evt="onClick" delay="0">
                    <p:tgtEl>
                      <p:spTgt spid="32"/>
                    </p:tgtEl>
                  </p:cond>
                </p:stCondLst>
                <p:endSync evt="end" delay="0">
                  <p:rtn val="all"/>
                </p:endSync>
                <p:childTnLst>
                  <p:par>
                    <p:cTn id="59" fill="hold">
                      <p:stCondLst>
                        <p:cond delay="0"/>
                      </p:stCondLst>
                      <p:childTnLst>
                        <p:par>
                          <p:cTn id="60" fill="hold">
                            <p:stCondLst>
                              <p:cond delay="0"/>
                            </p:stCondLst>
                            <p:childTnLst>
                              <p:par>
                                <p:cTn id="61" presetID="47" presetClass="exit" presetSubtype="0" fill="hold" grpId="0" nodeType="clickEffect">
                                  <p:stCondLst>
                                    <p:cond delay="0"/>
                                  </p:stCondLst>
                                  <p:childTnLst>
                                    <p:animEffect transition="out" filter="fade">
                                      <p:cBhvr>
                                        <p:cTn id="62" dur="1000"/>
                                        <p:tgtEl>
                                          <p:spTgt spid="32"/>
                                        </p:tgtEl>
                                      </p:cBhvr>
                                    </p:animEffect>
                                    <p:anim calcmode="lin" valueType="num">
                                      <p:cBhvr>
                                        <p:cTn id="63" dur="1000"/>
                                        <p:tgtEl>
                                          <p:spTgt spid="32"/>
                                        </p:tgtEl>
                                        <p:attrNameLst>
                                          <p:attrName>ppt_x</p:attrName>
                                        </p:attrNameLst>
                                      </p:cBhvr>
                                      <p:tavLst>
                                        <p:tav tm="0">
                                          <p:val>
                                            <p:strVal val="ppt_x"/>
                                          </p:val>
                                        </p:tav>
                                        <p:tav tm="100000">
                                          <p:val>
                                            <p:strVal val="ppt_x"/>
                                          </p:val>
                                        </p:tav>
                                      </p:tavLst>
                                    </p:anim>
                                    <p:anim calcmode="lin" valueType="num">
                                      <p:cBhvr>
                                        <p:cTn id="64" dur="1000"/>
                                        <p:tgtEl>
                                          <p:spTgt spid="32"/>
                                        </p:tgtEl>
                                        <p:attrNameLst>
                                          <p:attrName>ppt_y</p:attrName>
                                        </p:attrNameLst>
                                      </p:cBhvr>
                                      <p:tavLst>
                                        <p:tav tm="0">
                                          <p:val>
                                            <p:strVal val="ppt_y"/>
                                          </p:val>
                                        </p:tav>
                                        <p:tav tm="100000">
                                          <p:val>
                                            <p:strVal val="ppt_y-.1"/>
                                          </p:val>
                                        </p:tav>
                                      </p:tavLst>
                                    </p:anim>
                                    <p:set>
                                      <p:cBhvr>
                                        <p:cTn id="65" dur="1" fill="hold">
                                          <p:stCondLst>
                                            <p:cond delay="999"/>
                                          </p:stCondLst>
                                        </p:cTn>
                                        <p:tgtEl>
                                          <p:spTgt spid="32"/>
                                        </p:tgtEl>
                                        <p:attrNameLst>
                                          <p:attrName>style.visibility</p:attrName>
                                        </p:attrNameLst>
                                      </p:cBhvr>
                                      <p:to>
                                        <p:strVal val="hidden"/>
                                      </p:to>
                                    </p:set>
                                  </p:childTnLst>
                                </p:cTn>
                              </p:par>
                              <p:par>
                                <p:cTn id="66" presetID="47" presetClass="exit" presetSubtype="0" fill="hold" nodeType="withEffect">
                                  <p:stCondLst>
                                    <p:cond delay="0"/>
                                  </p:stCondLst>
                                  <p:childTnLst>
                                    <p:animEffect transition="out" filter="fade">
                                      <p:cBhvr>
                                        <p:cTn id="67" dur="1000"/>
                                        <p:tgtEl>
                                          <p:spTgt spid="10"/>
                                        </p:tgtEl>
                                      </p:cBhvr>
                                    </p:animEffect>
                                    <p:anim calcmode="lin" valueType="num">
                                      <p:cBhvr>
                                        <p:cTn id="68" dur="1000"/>
                                        <p:tgtEl>
                                          <p:spTgt spid="10"/>
                                        </p:tgtEl>
                                        <p:attrNameLst>
                                          <p:attrName>ppt_x</p:attrName>
                                        </p:attrNameLst>
                                      </p:cBhvr>
                                      <p:tavLst>
                                        <p:tav tm="0">
                                          <p:val>
                                            <p:strVal val="ppt_x"/>
                                          </p:val>
                                        </p:tav>
                                        <p:tav tm="100000">
                                          <p:val>
                                            <p:strVal val="ppt_x"/>
                                          </p:val>
                                        </p:tav>
                                      </p:tavLst>
                                    </p:anim>
                                    <p:anim calcmode="lin" valueType="num">
                                      <p:cBhvr>
                                        <p:cTn id="69" dur="1000"/>
                                        <p:tgtEl>
                                          <p:spTgt spid="10"/>
                                        </p:tgtEl>
                                        <p:attrNameLst>
                                          <p:attrName>ppt_y</p:attrName>
                                        </p:attrNameLst>
                                      </p:cBhvr>
                                      <p:tavLst>
                                        <p:tav tm="0">
                                          <p:val>
                                            <p:strVal val="ppt_y"/>
                                          </p:val>
                                        </p:tav>
                                        <p:tav tm="100000">
                                          <p:val>
                                            <p:strVal val="ppt_y-.1"/>
                                          </p:val>
                                        </p:tav>
                                      </p:tavLst>
                                    </p:anim>
                                    <p:set>
                                      <p:cBhvr>
                                        <p:cTn id="70" dur="1" fill="hold">
                                          <p:stCondLst>
                                            <p:cond delay="999"/>
                                          </p:stCondLst>
                                        </p:cTn>
                                        <p:tgtEl>
                                          <p:spTgt spid="10"/>
                                        </p:tgtEl>
                                        <p:attrNameLst>
                                          <p:attrName>style.visibility</p:attrName>
                                        </p:attrNameLst>
                                      </p:cBhvr>
                                      <p:to>
                                        <p:strVal val="hidden"/>
                                      </p:to>
                                    </p:set>
                                  </p:childTnLst>
                                </p:cTn>
                              </p:par>
                            </p:childTnLst>
                          </p:cTn>
                        </p:par>
                        <p:par>
                          <p:cTn id="71" fill="hold">
                            <p:stCondLst>
                              <p:cond delay="1000"/>
                            </p:stCondLst>
                            <p:childTnLst>
                              <p:par>
                                <p:cTn id="72" presetID="1"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32"/>
                  </p:tgtEl>
                </p:cond>
              </p:nextCondLst>
            </p:seq>
          </p:childTnLst>
        </p:cTn>
      </p:par>
    </p:tnLst>
    <p:bldLst>
      <p:bldP spid="19" grpId="0"/>
      <p:bldP spid="21" grpId="0"/>
      <p:bldP spid="32" grpId="0"/>
      <p:bldP spid="20" grpId="0"/>
      <p:bldP spid="14" grpId="0" animBg="1"/>
      <p:bldP spid="15"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bf70f5ebf1a718aef076b27dd45a5b3.png">
            <a:extLst>
              <a:ext uri="{FF2B5EF4-FFF2-40B4-BE49-F238E27FC236}">
                <a16:creationId xmlns:a16="http://schemas.microsoft.com/office/drawing/2014/main" id="{26E2A1E0-1D2A-AD2D-D61A-E3B01A66A3D0}"/>
              </a:ext>
            </a:extLst>
          </p:cNvPr>
          <p:cNvPicPr>
            <a:picLocks noChangeAspect="1"/>
          </p:cNvPicPr>
          <p:nvPr/>
        </p:nvPicPr>
        <p:blipFill>
          <a:blip r:embed="rId5" cstate="print"/>
          <a:stretch>
            <a:fillRect/>
          </a:stretch>
        </p:blipFill>
        <p:spPr>
          <a:xfrm>
            <a:off x="0" y="-1066800"/>
            <a:ext cx="12192000" cy="7924800"/>
          </a:xfrm>
          <a:prstGeom prst="rect">
            <a:avLst/>
          </a:prstGeom>
        </p:spPr>
      </p:pic>
      <p:pic>
        <p:nvPicPr>
          <p:cNvPr id="7" name="Picture 6" descr="e324d9d037662d64fc16b51b9bfbdbac.png"/>
          <p:cNvPicPr>
            <a:picLocks noChangeAspect="1"/>
          </p:cNvPicPr>
          <p:nvPr/>
        </p:nvPicPr>
        <p:blipFill>
          <a:blip r:embed="rId6" cstate="print"/>
          <a:stretch>
            <a:fillRect/>
          </a:stretch>
        </p:blipFill>
        <p:spPr>
          <a:xfrm>
            <a:off x="3810000" y="5334000"/>
            <a:ext cx="1905000" cy="2057400"/>
          </a:xfrm>
          <a:prstGeom prst="rect">
            <a:avLst/>
          </a:prstGeom>
        </p:spPr>
      </p:pic>
      <p:pic>
        <p:nvPicPr>
          <p:cNvPr id="8" name="Picture 7" descr="e324d9d037662d64fc16b51b9bfbdbac.png"/>
          <p:cNvPicPr>
            <a:picLocks noChangeAspect="1"/>
          </p:cNvPicPr>
          <p:nvPr/>
        </p:nvPicPr>
        <p:blipFill>
          <a:blip r:embed="rId7" cstate="print"/>
          <a:stretch>
            <a:fillRect/>
          </a:stretch>
        </p:blipFill>
        <p:spPr>
          <a:xfrm>
            <a:off x="6096000" y="5410200"/>
            <a:ext cx="1905000" cy="1923494"/>
          </a:xfrm>
          <a:prstGeom prst="rect">
            <a:avLst/>
          </a:prstGeom>
        </p:spPr>
      </p:pic>
      <p:pic>
        <p:nvPicPr>
          <p:cNvPr id="9" name="Picture 8" descr="e324d9d037662d64fc16b51b9bfbdbac.png"/>
          <p:cNvPicPr>
            <a:picLocks noChangeAspect="1"/>
          </p:cNvPicPr>
          <p:nvPr/>
        </p:nvPicPr>
        <p:blipFill>
          <a:blip r:embed="rId8" cstate="print"/>
          <a:stretch>
            <a:fillRect/>
          </a:stretch>
        </p:blipFill>
        <p:spPr>
          <a:xfrm>
            <a:off x="8458203" y="5486403"/>
            <a:ext cx="1811217" cy="1828801"/>
          </a:xfrm>
          <a:prstGeom prst="rect">
            <a:avLst/>
          </a:prstGeom>
        </p:spPr>
      </p:pic>
      <p:pic>
        <p:nvPicPr>
          <p:cNvPr id="4" name="Picture 3" descr="4f942a9486ec68153575dc78a42d480b.png">
            <a:extLst>
              <a:ext uri="{FF2B5EF4-FFF2-40B4-BE49-F238E27FC236}">
                <a16:creationId xmlns:a16="http://schemas.microsoft.com/office/drawing/2014/main" id="{E564926D-FDF9-B813-CD5B-C176517A8B3A}"/>
              </a:ext>
            </a:extLst>
          </p:cNvPr>
          <p:cNvPicPr>
            <a:picLocks noChangeAspect="1"/>
          </p:cNvPicPr>
          <p:nvPr/>
        </p:nvPicPr>
        <p:blipFill>
          <a:blip r:embed="rId9" cstate="print"/>
          <a:stretch>
            <a:fillRect/>
          </a:stretch>
        </p:blipFill>
        <p:spPr>
          <a:xfrm>
            <a:off x="-990600" y="2514600"/>
            <a:ext cx="4114800" cy="3733800"/>
          </a:xfrm>
          <a:prstGeom prst="rect">
            <a:avLst/>
          </a:prstGeom>
        </p:spPr>
      </p:pic>
      <p:pic>
        <p:nvPicPr>
          <p:cNvPr id="5" name="Picture 4" descr="e324d9d037662d64fc16b51b9bfbdbac.png"/>
          <p:cNvPicPr>
            <a:picLocks noChangeAspect="1"/>
          </p:cNvPicPr>
          <p:nvPr/>
        </p:nvPicPr>
        <p:blipFill>
          <a:blip r:embed="rId7" cstate="print"/>
          <a:stretch>
            <a:fillRect/>
          </a:stretch>
        </p:blipFill>
        <p:spPr>
          <a:xfrm>
            <a:off x="1524000" y="5410200"/>
            <a:ext cx="1905000" cy="1923494"/>
          </a:xfrm>
          <a:prstGeom prst="rect">
            <a:avLst/>
          </a:prstGeom>
        </p:spPr>
      </p:pic>
      <p:pic>
        <p:nvPicPr>
          <p:cNvPr id="13" name="Picture 12" descr="e86f050d219b5585368f7ef298c00175.png"/>
          <p:cNvPicPr>
            <a:picLocks noChangeAspect="1"/>
          </p:cNvPicPr>
          <p:nvPr/>
        </p:nvPicPr>
        <p:blipFill>
          <a:blip r:embed="rId10" cstate="print"/>
          <a:stretch>
            <a:fillRect/>
          </a:stretch>
        </p:blipFill>
        <p:spPr>
          <a:xfrm>
            <a:off x="8610600" y="4953000"/>
            <a:ext cx="1752600" cy="1752600"/>
          </a:xfrm>
          <a:prstGeom prst="rect">
            <a:avLst/>
          </a:prstGeom>
        </p:spPr>
      </p:pic>
      <p:sp>
        <p:nvSpPr>
          <p:cNvPr id="17" name="Rectangle 16"/>
          <p:cNvSpPr/>
          <p:nvPr/>
        </p:nvSpPr>
        <p:spPr>
          <a:xfrm>
            <a:off x="685800" y="11043"/>
            <a:ext cx="10476216"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pPr>
            <a:r>
              <a:rPr lang="en-US" sz="3200" kern="1200">
                <a:solidFill>
                  <a:srgbClr val="002060"/>
                </a:solidFill>
                <a:latin typeface="UTM Avo" panose="02040603050506020204" pitchFamily="18" charset="0"/>
                <a:cs typeface="Times New Roman" panose="02020603050405020304" pitchFamily="18" charset="0"/>
              </a:rPr>
              <a:t>Câu hỏi 3: Tính giá trị của biểu thức: 424 : 2 - (3 x 4)</a:t>
            </a:r>
            <a:endPar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endParaRPr>
          </a:p>
        </p:txBody>
      </p:sp>
      <p:sp>
        <p:nvSpPr>
          <p:cNvPr id="21" name="TextBox 20"/>
          <p:cNvSpPr txBox="1"/>
          <p:nvPr/>
        </p:nvSpPr>
        <p:spPr>
          <a:xfrm>
            <a:off x="9067800" y="54864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D</a:t>
            </a:r>
          </a:p>
        </p:txBody>
      </p:sp>
      <p:sp>
        <p:nvSpPr>
          <p:cNvPr id="24" name="Rectangle 23"/>
          <p:cNvSpPr/>
          <p:nvPr/>
        </p:nvSpPr>
        <p:spPr>
          <a:xfrm>
            <a:off x="1524000" y="1295400"/>
            <a:ext cx="4267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rPr>
              <a:t>A. </a:t>
            </a:r>
            <a:r>
              <a:rPr lang="en-US" sz="3200" kern="1200" dirty="0">
                <a:solidFill>
                  <a:srgbClr val="002060"/>
                </a:solidFill>
                <a:latin typeface="UTM Avo" panose="02040603050506020204" pitchFamily="18" charset="0"/>
                <a:cs typeface="Times New Roman" panose="02020603050405020304" pitchFamily="18" charset="0"/>
              </a:rPr>
              <a:t>212</a:t>
            </a:r>
            <a:endPar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endParaRPr>
          </a:p>
        </p:txBody>
      </p:sp>
      <p:sp>
        <p:nvSpPr>
          <p:cNvPr id="28" name="Rectangle 27"/>
          <p:cNvSpPr/>
          <p:nvPr/>
        </p:nvSpPr>
        <p:spPr>
          <a:xfrm>
            <a:off x="1524000" y="2057400"/>
            <a:ext cx="4267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rPr>
              <a:t>B. </a:t>
            </a:r>
            <a:r>
              <a:rPr lang="en-US" sz="3200" kern="1200" dirty="0">
                <a:solidFill>
                  <a:srgbClr val="002060"/>
                </a:solidFill>
                <a:latin typeface="UTM Avo" panose="02040603050506020204" pitchFamily="18" charset="0"/>
                <a:cs typeface="Times New Roman" panose="02020603050405020304" pitchFamily="18" charset="0"/>
              </a:rPr>
              <a:t>200</a:t>
            </a:r>
            <a:endPar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endParaRPr>
          </a:p>
        </p:txBody>
      </p:sp>
      <p:sp>
        <p:nvSpPr>
          <p:cNvPr id="29" name="Rectangle 28"/>
          <p:cNvSpPr/>
          <p:nvPr/>
        </p:nvSpPr>
        <p:spPr>
          <a:xfrm>
            <a:off x="6705600" y="1371600"/>
            <a:ext cx="39624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rPr>
              <a:t>C.</a:t>
            </a:r>
            <a:r>
              <a:rPr kumimoji="0" lang="en-US" sz="3200" b="0" i="0" u="none" strike="noStrike" kern="1200" cap="none" spc="0" normalizeH="0" noProof="0" dirty="0">
                <a:ln>
                  <a:noFill/>
                </a:ln>
                <a:solidFill>
                  <a:srgbClr val="002060"/>
                </a:solidFill>
                <a:effectLst/>
                <a:uLnTx/>
                <a:uFillTx/>
                <a:latin typeface="UTM Avo" panose="02040603050506020204" pitchFamily="18" charset="0"/>
                <a:ea typeface="+mn-ea"/>
                <a:cs typeface="Times New Roman" panose="02020603050405020304" pitchFamily="18" charset="0"/>
              </a:rPr>
              <a:t> 213</a:t>
            </a:r>
            <a:endPar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endParaRPr>
          </a:p>
        </p:txBody>
      </p:sp>
      <p:sp>
        <p:nvSpPr>
          <p:cNvPr id="30" name="Rectangle 29"/>
          <p:cNvSpPr/>
          <p:nvPr/>
        </p:nvSpPr>
        <p:spPr>
          <a:xfrm>
            <a:off x="6858000" y="2133600"/>
            <a:ext cx="38100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rPr>
              <a:t>D. </a:t>
            </a:r>
            <a:r>
              <a:rPr lang="en-US" sz="3200" kern="1200" dirty="0">
                <a:solidFill>
                  <a:srgbClr val="002060"/>
                </a:solidFill>
                <a:latin typeface="UTM Avo" panose="02040603050506020204" pitchFamily="18" charset="0"/>
                <a:cs typeface="Times New Roman" panose="02020603050405020304" pitchFamily="18" charset="0"/>
              </a:rPr>
              <a:t>203</a:t>
            </a:r>
            <a:endPar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endParaRPr>
          </a:p>
        </p:txBody>
      </p:sp>
      <p:pic>
        <p:nvPicPr>
          <p:cNvPr id="10" name="Picture 9" descr="e86f050d219b5585368f7ef298c00175.png"/>
          <p:cNvPicPr>
            <a:picLocks noChangeAspect="1"/>
          </p:cNvPicPr>
          <p:nvPr/>
        </p:nvPicPr>
        <p:blipFill>
          <a:blip r:embed="rId11" cstate="print"/>
          <a:stretch>
            <a:fillRect/>
          </a:stretch>
        </p:blipFill>
        <p:spPr>
          <a:xfrm>
            <a:off x="1524000" y="4953000"/>
            <a:ext cx="1981200" cy="1905000"/>
          </a:xfrm>
          <a:prstGeom prst="rect">
            <a:avLst/>
          </a:prstGeom>
        </p:spPr>
      </p:pic>
      <p:sp>
        <p:nvSpPr>
          <p:cNvPr id="32" name="TextBox 31"/>
          <p:cNvSpPr txBox="1"/>
          <p:nvPr/>
        </p:nvSpPr>
        <p:spPr>
          <a:xfrm>
            <a:off x="2057400" y="5562600"/>
            <a:ext cx="914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A</a:t>
            </a:r>
          </a:p>
        </p:txBody>
      </p:sp>
      <p:pic>
        <p:nvPicPr>
          <p:cNvPr id="31" name="Picture 30" descr="ca.png"/>
          <p:cNvPicPr>
            <a:picLocks noChangeAspect="1"/>
          </p:cNvPicPr>
          <p:nvPr/>
        </p:nvPicPr>
        <p:blipFill>
          <a:blip r:embed="rId12" cstate="print"/>
          <a:stretch>
            <a:fillRect/>
          </a:stretch>
        </p:blipFill>
        <p:spPr>
          <a:xfrm>
            <a:off x="4572000" y="5791203"/>
            <a:ext cx="533400" cy="473671"/>
          </a:xfrm>
          <a:prstGeom prst="rect">
            <a:avLst/>
          </a:prstGeom>
        </p:spPr>
      </p:pic>
      <p:pic>
        <p:nvPicPr>
          <p:cNvPr id="12" name="Picture 11" descr="e86f050d219b5585368f7ef298c00175.png"/>
          <p:cNvPicPr>
            <a:picLocks noChangeAspect="1"/>
          </p:cNvPicPr>
          <p:nvPr/>
        </p:nvPicPr>
        <p:blipFill>
          <a:blip r:embed="rId13" cstate="print"/>
          <a:stretch>
            <a:fillRect/>
          </a:stretch>
        </p:blipFill>
        <p:spPr>
          <a:xfrm>
            <a:off x="6324600" y="4953000"/>
            <a:ext cx="1676400" cy="1752600"/>
          </a:xfrm>
          <a:prstGeom prst="rect">
            <a:avLst/>
          </a:prstGeom>
        </p:spPr>
      </p:pic>
      <p:sp>
        <p:nvSpPr>
          <p:cNvPr id="20" name="TextBox 19"/>
          <p:cNvSpPr txBox="1"/>
          <p:nvPr/>
        </p:nvSpPr>
        <p:spPr>
          <a:xfrm>
            <a:off x="6781800" y="55626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C</a:t>
            </a:r>
          </a:p>
        </p:txBody>
      </p:sp>
      <p:pic>
        <p:nvPicPr>
          <p:cNvPr id="11" name="Picture 10" descr="e86f050d219b5585368f7ef298c00175.png"/>
          <p:cNvPicPr>
            <a:picLocks noChangeAspect="1"/>
          </p:cNvPicPr>
          <p:nvPr/>
        </p:nvPicPr>
        <p:blipFill>
          <a:blip r:embed="rId14" cstate="print"/>
          <a:stretch>
            <a:fillRect/>
          </a:stretch>
        </p:blipFill>
        <p:spPr>
          <a:xfrm>
            <a:off x="3962400" y="4953000"/>
            <a:ext cx="1752600" cy="1676400"/>
          </a:xfrm>
          <a:prstGeom prst="rect">
            <a:avLst/>
          </a:prstGeom>
        </p:spPr>
      </p:pic>
      <p:sp>
        <p:nvSpPr>
          <p:cNvPr id="19" name="TextBox 18"/>
          <p:cNvSpPr txBox="1"/>
          <p:nvPr/>
        </p:nvSpPr>
        <p:spPr>
          <a:xfrm>
            <a:off x="4343400" y="54864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 B</a:t>
            </a:r>
          </a:p>
        </p:txBody>
      </p:sp>
      <p:sp>
        <p:nvSpPr>
          <p:cNvPr id="22" name="Rectangle 21"/>
          <p:cNvSpPr/>
          <p:nvPr/>
        </p:nvSpPr>
        <p:spPr>
          <a:xfrm>
            <a:off x="1828800" y="5486400"/>
            <a:ext cx="1143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23" name="Rectangle 22"/>
          <p:cNvSpPr/>
          <p:nvPr/>
        </p:nvSpPr>
        <p:spPr>
          <a:xfrm>
            <a:off x="8839200" y="5486400"/>
            <a:ext cx="1143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25" name="Rectangle 24"/>
          <p:cNvSpPr/>
          <p:nvPr/>
        </p:nvSpPr>
        <p:spPr>
          <a:xfrm>
            <a:off x="6553200" y="5486400"/>
            <a:ext cx="1143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26" name="Right Arrow 25">
            <a:hlinkClick r:id="rId15" action="ppaction://hlinksldjump"/>
          </p:cNvPr>
          <p:cNvSpPr/>
          <p:nvPr/>
        </p:nvSpPr>
        <p:spPr>
          <a:xfrm>
            <a:off x="10210800" y="6477000"/>
            <a:ext cx="4572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pic>
        <p:nvPicPr>
          <p:cNvPr id="3" name="Picture 2" descr="Logo, company name&#10;&#10;Description automatically generated">
            <a:extLst>
              <a:ext uri="{FF2B5EF4-FFF2-40B4-BE49-F238E27FC236}">
                <a16:creationId xmlns:a16="http://schemas.microsoft.com/office/drawing/2014/main" id="{B446A961-F64F-1E9E-B93E-57637B2F898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29" y="0"/>
            <a:ext cx="689429" cy="76937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19"/>
                                        </p:tgtEl>
                                      </p:cBhvr>
                                    </p:animEffect>
                                    <p:anim calcmode="lin" valueType="num">
                                      <p:cBhvr>
                                        <p:cTn id="7" dur="1000"/>
                                        <p:tgtEl>
                                          <p:spTgt spid="19"/>
                                        </p:tgtEl>
                                        <p:attrNameLst>
                                          <p:attrName>ppt_x</p:attrName>
                                        </p:attrNameLst>
                                      </p:cBhvr>
                                      <p:tavLst>
                                        <p:tav tm="0">
                                          <p:val>
                                            <p:strVal val="ppt_x"/>
                                          </p:val>
                                        </p:tav>
                                        <p:tav tm="100000">
                                          <p:val>
                                            <p:strVal val="ppt_x"/>
                                          </p:val>
                                        </p:tav>
                                      </p:tavLst>
                                    </p:anim>
                                    <p:anim calcmode="lin" valueType="num">
                                      <p:cBhvr>
                                        <p:cTn id="8" dur="1000"/>
                                        <p:tgtEl>
                                          <p:spTgt spid="19"/>
                                        </p:tgtEl>
                                        <p:attrNameLst>
                                          <p:attrName>ppt_y</p:attrName>
                                        </p:attrNameLst>
                                      </p:cBhvr>
                                      <p:tavLst>
                                        <p:tav tm="0">
                                          <p:val>
                                            <p:strVal val="ppt_y"/>
                                          </p:val>
                                        </p:tav>
                                        <p:tav tm="100000">
                                          <p:val>
                                            <p:strVal val="ppt_y-.1"/>
                                          </p:val>
                                        </p:tav>
                                      </p:tavLst>
                                    </p:anim>
                                    <p:set>
                                      <p:cBhvr>
                                        <p:cTn id="9"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dung .wav"/>
                                        </p:tgtEl>
                                      </p:cMediaNode>
                                    </p:audio>
                                  </p:subTnLst>
                                </p:cTn>
                              </p:par>
                              <p:par>
                                <p:cTn id="10" presetID="47" presetClass="exit" presetSubtype="0" fill="hold" nodeType="withEffect">
                                  <p:stCondLst>
                                    <p:cond delay="0"/>
                                  </p:stCondLst>
                                  <p:childTnLst>
                                    <p:animEffect transition="out" filter="fade">
                                      <p:cBhvr>
                                        <p:cTn id="11" dur="1000"/>
                                        <p:tgtEl>
                                          <p:spTgt spid="11"/>
                                        </p:tgtEl>
                                      </p:cBhvr>
                                    </p:animEffect>
                                    <p:anim calcmode="lin" valueType="num">
                                      <p:cBhvr>
                                        <p:cTn id="12" dur="1000"/>
                                        <p:tgtEl>
                                          <p:spTgt spid="11"/>
                                        </p:tgtEl>
                                        <p:attrNameLst>
                                          <p:attrName>ppt_x</p:attrName>
                                        </p:attrNameLst>
                                      </p:cBhvr>
                                      <p:tavLst>
                                        <p:tav tm="0">
                                          <p:val>
                                            <p:strVal val="ppt_x"/>
                                          </p:val>
                                        </p:tav>
                                        <p:tav tm="100000">
                                          <p:val>
                                            <p:strVal val="ppt_x"/>
                                          </p:val>
                                        </p:tav>
                                      </p:tavLst>
                                    </p:anim>
                                    <p:anim calcmode="lin" valueType="num">
                                      <p:cBhvr>
                                        <p:cTn id="13" dur="1000"/>
                                        <p:tgtEl>
                                          <p:spTgt spid="11"/>
                                        </p:tgtEl>
                                        <p:attrNameLst>
                                          <p:attrName>ppt_y</p:attrName>
                                        </p:attrNameLst>
                                      </p:cBhvr>
                                      <p:tavLst>
                                        <p:tav tm="0">
                                          <p:val>
                                            <p:strVal val="ppt_y"/>
                                          </p:val>
                                        </p:tav>
                                        <p:tav tm="100000">
                                          <p:val>
                                            <p:strVal val="ppt_y-.1"/>
                                          </p:val>
                                        </p:tav>
                                      </p:tavLst>
                                    </p:anim>
                                    <p:set>
                                      <p:cBhvr>
                                        <p:cTn id="14" dur="1" fill="hold">
                                          <p:stCondLst>
                                            <p:cond delay="999"/>
                                          </p:stCondLst>
                                        </p:cTn>
                                        <p:tgtEl>
                                          <p:spTgt spid="11"/>
                                        </p:tgtEl>
                                        <p:attrNameLst>
                                          <p:attrName>style.visibility</p:attrName>
                                        </p:attrNameLst>
                                      </p:cBhvr>
                                      <p:to>
                                        <p:strVal val="hidden"/>
                                      </p:to>
                                    </p:set>
                                  </p:childTnLst>
                                </p:cTn>
                              </p:par>
                            </p:childTnLst>
                          </p:cTn>
                        </p:par>
                        <p:par>
                          <p:cTn id="15" fill="hold">
                            <p:stCondLst>
                              <p:cond delay="1000"/>
                            </p:stCondLst>
                            <p:childTnLst>
                              <p:par>
                                <p:cTn id="16" presetID="42" presetClass="path" presetSubtype="0" accel="50000" decel="50000" fill="hold" nodeType="afterEffect">
                                  <p:stCondLst>
                                    <p:cond delay="0"/>
                                  </p:stCondLst>
                                  <p:childTnLst>
                                    <p:animMotion origin="layout" path="M 2.77556E-17 1.11111E-6 L 0.26875 0.02778 " pathEditMode="relative" rAng="0" ptsTypes="AA">
                                      <p:cBhvr>
                                        <p:cTn id="17" dur="2000" fill="hold"/>
                                        <p:tgtEl>
                                          <p:spTgt spid="4"/>
                                        </p:tgtEl>
                                        <p:attrNameLst>
                                          <p:attrName>ppt_x</p:attrName>
                                          <p:attrName>ppt_y</p:attrName>
                                        </p:attrNameLst>
                                      </p:cBhvr>
                                      <p:rCtr x="13438" y="1389"/>
                                    </p:animMotion>
                                  </p:childTnLst>
                                </p:cTn>
                              </p:par>
                              <p:par>
                                <p:cTn id="18" presetID="0" presetClass="path" presetSubtype="0" accel="50000" decel="50000" fill="hold" nodeType="withEffect">
                                  <p:stCondLst>
                                    <p:cond delay="0"/>
                                  </p:stCondLst>
                                  <p:childTnLst>
                                    <p:animMotion origin="layout" path="M 5E-6 -8.14815E-6 C 0.05105 0.00416 0.10209 0.00833 0.14219 -0.01876 C 0.1823 -0.04584 0.22483 -0.11945 0.24063 -0.16251 C 0.25643 -0.20556 0.25834 -0.26366 0.23751 -0.27709 C 0.21667 -0.29052 0.13751 -0.25556 0.11563 -0.24376 C 0.09376 -0.23195 0.10001 -0.21922 0.10626 -0.20626 " pathEditMode="relative" ptsTypes="aaaaaA">
                                      <p:cBhvr>
                                        <p:cTn id="19" dur="2000" fill="hold"/>
                                        <p:tgtEl>
                                          <p:spTgt spid="31"/>
                                        </p:tgtEl>
                                        <p:attrNameLst>
                                          <p:attrName>ppt_x</p:attrName>
                                          <p:attrName>ppt_y</p:attrName>
                                        </p:attrNameLst>
                                      </p:cBhvr>
                                    </p:animMotion>
                                  </p:childTnLst>
                                </p:cTn>
                              </p:par>
                            </p:childTnLst>
                          </p:cTn>
                        </p:par>
                        <p:par>
                          <p:cTn id="20" fill="hold">
                            <p:stCondLst>
                              <p:cond delay="3000"/>
                            </p:stCondLst>
                            <p:childTnLst>
                              <p:par>
                                <p:cTn id="21" presetID="47" presetClass="exit" presetSubtype="0" fill="hold" nodeType="afterEffect">
                                  <p:stCondLst>
                                    <p:cond delay="0"/>
                                  </p:stCondLst>
                                  <p:childTnLst>
                                    <p:animEffect transition="out" filter="fade">
                                      <p:cBhvr>
                                        <p:cTn id="22" dur="2000"/>
                                        <p:tgtEl>
                                          <p:spTgt spid="31"/>
                                        </p:tgtEl>
                                      </p:cBhvr>
                                    </p:animEffect>
                                    <p:anim calcmode="lin" valueType="num">
                                      <p:cBhvr>
                                        <p:cTn id="23" dur="2000"/>
                                        <p:tgtEl>
                                          <p:spTgt spid="31"/>
                                        </p:tgtEl>
                                        <p:attrNameLst>
                                          <p:attrName>ppt_x</p:attrName>
                                        </p:attrNameLst>
                                      </p:cBhvr>
                                      <p:tavLst>
                                        <p:tav tm="0">
                                          <p:val>
                                            <p:strVal val="ppt_x"/>
                                          </p:val>
                                        </p:tav>
                                        <p:tav tm="100000">
                                          <p:val>
                                            <p:strVal val="ppt_x"/>
                                          </p:val>
                                        </p:tav>
                                      </p:tavLst>
                                    </p:anim>
                                    <p:anim calcmode="lin" valueType="num">
                                      <p:cBhvr>
                                        <p:cTn id="24" dur="2000"/>
                                        <p:tgtEl>
                                          <p:spTgt spid="31"/>
                                        </p:tgtEl>
                                        <p:attrNameLst>
                                          <p:attrName>ppt_y</p:attrName>
                                        </p:attrNameLst>
                                      </p:cBhvr>
                                      <p:tavLst>
                                        <p:tav tm="0">
                                          <p:val>
                                            <p:strVal val="ppt_y"/>
                                          </p:val>
                                        </p:tav>
                                        <p:tav tm="100000">
                                          <p:val>
                                            <p:strVal val="ppt_y-.1"/>
                                          </p:val>
                                        </p:tav>
                                      </p:tavLst>
                                    </p:anim>
                                    <p:set>
                                      <p:cBhvr>
                                        <p:cTn id="25"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47" presetClass="exit" presetSubtype="0" fill="hold" grpId="0" nodeType="clickEffect">
                                  <p:stCondLst>
                                    <p:cond delay="0"/>
                                  </p:stCondLst>
                                  <p:childTnLst>
                                    <p:animEffect transition="out" filter="fade">
                                      <p:cBhvr>
                                        <p:cTn id="30" dur="1000"/>
                                        <p:tgtEl>
                                          <p:spTgt spid="20"/>
                                        </p:tgtEl>
                                      </p:cBhvr>
                                    </p:animEffect>
                                    <p:anim calcmode="lin" valueType="num">
                                      <p:cBhvr>
                                        <p:cTn id="31" dur="1000"/>
                                        <p:tgtEl>
                                          <p:spTgt spid="20"/>
                                        </p:tgtEl>
                                        <p:attrNameLst>
                                          <p:attrName>ppt_x</p:attrName>
                                        </p:attrNameLst>
                                      </p:cBhvr>
                                      <p:tavLst>
                                        <p:tav tm="0">
                                          <p:val>
                                            <p:strVal val="ppt_x"/>
                                          </p:val>
                                        </p:tav>
                                        <p:tav tm="100000">
                                          <p:val>
                                            <p:strVal val="ppt_x"/>
                                          </p:val>
                                        </p:tav>
                                      </p:tavLst>
                                    </p:anim>
                                    <p:anim calcmode="lin" valueType="num">
                                      <p:cBhvr>
                                        <p:cTn id="32" dur="1000"/>
                                        <p:tgtEl>
                                          <p:spTgt spid="20"/>
                                        </p:tgtEl>
                                        <p:attrNameLst>
                                          <p:attrName>ppt_y</p:attrName>
                                        </p:attrNameLst>
                                      </p:cBhvr>
                                      <p:tavLst>
                                        <p:tav tm="0">
                                          <p:val>
                                            <p:strVal val="ppt_y"/>
                                          </p:val>
                                        </p:tav>
                                        <p:tav tm="100000">
                                          <p:val>
                                            <p:strVal val="ppt_y-.1"/>
                                          </p:val>
                                        </p:tav>
                                      </p:tavLst>
                                    </p:anim>
                                    <p:set>
                                      <p:cBhvr>
                                        <p:cTn id="33" dur="1" fill="hold">
                                          <p:stCondLst>
                                            <p:cond delay="999"/>
                                          </p:stCondLst>
                                        </p:cTn>
                                        <p:tgtEl>
                                          <p:spTgt spid="20"/>
                                        </p:tgtEl>
                                        <p:attrNameLst>
                                          <p:attrName>style.visibility</p:attrName>
                                        </p:attrNameLst>
                                      </p:cBhvr>
                                      <p:to>
                                        <p:strVal val="hidden"/>
                                      </p:to>
                                    </p:set>
                                  </p:childTnLst>
                                </p:cTn>
                              </p:par>
                              <p:par>
                                <p:cTn id="34" presetID="47" presetClass="exit" presetSubtype="0" fill="hold" nodeType="withEffect">
                                  <p:stCondLst>
                                    <p:cond delay="0"/>
                                  </p:stCondLst>
                                  <p:childTnLst>
                                    <p:animEffect transition="out" filter="fade">
                                      <p:cBhvr>
                                        <p:cTn id="35" dur="1000"/>
                                        <p:tgtEl>
                                          <p:spTgt spid="12"/>
                                        </p:tgtEl>
                                      </p:cBhvr>
                                    </p:animEffect>
                                    <p:anim calcmode="lin" valueType="num">
                                      <p:cBhvr>
                                        <p:cTn id="36" dur="1000"/>
                                        <p:tgtEl>
                                          <p:spTgt spid="12"/>
                                        </p:tgtEl>
                                        <p:attrNameLst>
                                          <p:attrName>ppt_x</p:attrName>
                                        </p:attrNameLst>
                                      </p:cBhvr>
                                      <p:tavLst>
                                        <p:tav tm="0">
                                          <p:val>
                                            <p:strVal val="ppt_x"/>
                                          </p:val>
                                        </p:tav>
                                        <p:tav tm="100000">
                                          <p:val>
                                            <p:strVal val="ppt_x"/>
                                          </p:val>
                                        </p:tav>
                                      </p:tavLst>
                                    </p:anim>
                                    <p:anim calcmode="lin" valueType="num">
                                      <p:cBhvr>
                                        <p:cTn id="37" dur="1000"/>
                                        <p:tgtEl>
                                          <p:spTgt spid="12"/>
                                        </p:tgtEl>
                                        <p:attrNameLst>
                                          <p:attrName>ppt_y</p:attrName>
                                        </p:attrNameLst>
                                      </p:cBhvr>
                                      <p:tavLst>
                                        <p:tav tm="0">
                                          <p:val>
                                            <p:strVal val="ppt_y"/>
                                          </p:val>
                                        </p:tav>
                                        <p:tav tm="100000">
                                          <p:val>
                                            <p:strVal val="ppt_y-.1"/>
                                          </p:val>
                                        </p:tav>
                                      </p:tavLst>
                                    </p:anim>
                                    <p:set>
                                      <p:cBhvr>
                                        <p:cTn id="38" dur="1" fill="hold">
                                          <p:stCondLst>
                                            <p:cond delay="999"/>
                                          </p:stCondLst>
                                        </p:cTn>
                                        <p:tgtEl>
                                          <p:spTgt spid="12"/>
                                        </p:tgtEl>
                                        <p:attrNameLst>
                                          <p:attrName>style.visibility</p:attrName>
                                        </p:attrNameLst>
                                      </p:cBhvr>
                                      <p:to>
                                        <p:strVal val="hidden"/>
                                      </p:to>
                                    </p:set>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0"/>
                  </p:tgtEl>
                </p:cond>
              </p:nextCondLst>
            </p:seq>
            <p:seq concurrent="1" nextAc="seek">
              <p:cTn id="42" restart="whenNotActive" fill="hold" evtFilter="cancelBubble" nodeType="interactiveSeq">
                <p:stCondLst>
                  <p:cond evt="onClick" delay="0">
                    <p:tgtEl>
                      <p:spTgt spid="21"/>
                    </p:tgtEl>
                  </p:cond>
                </p:stCondLst>
                <p:endSync evt="end" delay="0">
                  <p:rtn val="all"/>
                </p:endSync>
                <p:childTnLst>
                  <p:par>
                    <p:cTn id="43" fill="hold">
                      <p:stCondLst>
                        <p:cond delay="0"/>
                      </p:stCondLst>
                      <p:childTnLst>
                        <p:par>
                          <p:cTn id="44" fill="hold">
                            <p:stCondLst>
                              <p:cond delay="0"/>
                            </p:stCondLst>
                            <p:childTnLst>
                              <p:par>
                                <p:cTn id="45" presetID="47" presetClass="exit" presetSubtype="0" fill="hold" grpId="0" nodeType="clickEffect">
                                  <p:stCondLst>
                                    <p:cond delay="0"/>
                                  </p:stCondLst>
                                  <p:childTnLst>
                                    <p:animEffect transition="out" filter="fade">
                                      <p:cBhvr>
                                        <p:cTn id="46" dur="1000"/>
                                        <p:tgtEl>
                                          <p:spTgt spid="21"/>
                                        </p:tgtEl>
                                      </p:cBhvr>
                                    </p:animEffect>
                                    <p:anim calcmode="lin" valueType="num">
                                      <p:cBhvr>
                                        <p:cTn id="47" dur="1000"/>
                                        <p:tgtEl>
                                          <p:spTgt spid="21"/>
                                        </p:tgtEl>
                                        <p:attrNameLst>
                                          <p:attrName>ppt_x</p:attrName>
                                        </p:attrNameLst>
                                      </p:cBhvr>
                                      <p:tavLst>
                                        <p:tav tm="0">
                                          <p:val>
                                            <p:strVal val="ppt_x"/>
                                          </p:val>
                                        </p:tav>
                                        <p:tav tm="100000">
                                          <p:val>
                                            <p:strVal val="ppt_x"/>
                                          </p:val>
                                        </p:tav>
                                      </p:tavLst>
                                    </p:anim>
                                    <p:anim calcmode="lin" valueType="num">
                                      <p:cBhvr>
                                        <p:cTn id="48" dur="1000"/>
                                        <p:tgtEl>
                                          <p:spTgt spid="21"/>
                                        </p:tgtEl>
                                        <p:attrNameLst>
                                          <p:attrName>ppt_y</p:attrName>
                                        </p:attrNameLst>
                                      </p:cBhvr>
                                      <p:tavLst>
                                        <p:tav tm="0">
                                          <p:val>
                                            <p:strVal val="ppt_y"/>
                                          </p:val>
                                        </p:tav>
                                        <p:tav tm="100000">
                                          <p:val>
                                            <p:strVal val="ppt_y-.1"/>
                                          </p:val>
                                        </p:tav>
                                      </p:tavLst>
                                    </p:anim>
                                    <p:set>
                                      <p:cBhvr>
                                        <p:cTn id="49" dur="1" fill="hold">
                                          <p:stCondLst>
                                            <p:cond delay="999"/>
                                          </p:stCondLst>
                                        </p:cTn>
                                        <p:tgtEl>
                                          <p:spTgt spid="21"/>
                                        </p:tgtEl>
                                        <p:attrNameLst>
                                          <p:attrName>style.visibility</p:attrName>
                                        </p:attrNameLst>
                                      </p:cBhvr>
                                      <p:to>
                                        <p:strVal val="hidden"/>
                                      </p:to>
                                    </p:set>
                                  </p:childTnLst>
                                </p:cTn>
                              </p:par>
                              <p:par>
                                <p:cTn id="50" presetID="47" presetClass="exit" presetSubtype="0" fill="hold" nodeType="withEffect">
                                  <p:stCondLst>
                                    <p:cond delay="0"/>
                                  </p:stCondLst>
                                  <p:childTnLst>
                                    <p:animEffect transition="out" filter="fade">
                                      <p:cBhvr>
                                        <p:cTn id="51" dur="1000"/>
                                        <p:tgtEl>
                                          <p:spTgt spid="13"/>
                                        </p:tgtEl>
                                      </p:cBhvr>
                                    </p:animEffect>
                                    <p:anim calcmode="lin" valueType="num">
                                      <p:cBhvr>
                                        <p:cTn id="52" dur="1000"/>
                                        <p:tgtEl>
                                          <p:spTgt spid="13"/>
                                        </p:tgtEl>
                                        <p:attrNameLst>
                                          <p:attrName>ppt_x</p:attrName>
                                        </p:attrNameLst>
                                      </p:cBhvr>
                                      <p:tavLst>
                                        <p:tav tm="0">
                                          <p:val>
                                            <p:strVal val="ppt_x"/>
                                          </p:val>
                                        </p:tav>
                                        <p:tav tm="100000">
                                          <p:val>
                                            <p:strVal val="ppt_x"/>
                                          </p:val>
                                        </p:tav>
                                      </p:tavLst>
                                    </p:anim>
                                    <p:anim calcmode="lin" valueType="num">
                                      <p:cBhvr>
                                        <p:cTn id="53" dur="1000"/>
                                        <p:tgtEl>
                                          <p:spTgt spid="13"/>
                                        </p:tgtEl>
                                        <p:attrNameLst>
                                          <p:attrName>ppt_y</p:attrName>
                                        </p:attrNameLst>
                                      </p:cBhvr>
                                      <p:tavLst>
                                        <p:tav tm="0">
                                          <p:val>
                                            <p:strVal val="ppt_y"/>
                                          </p:val>
                                        </p:tav>
                                        <p:tav tm="100000">
                                          <p:val>
                                            <p:strVal val="ppt_y-.1"/>
                                          </p:val>
                                        </p:tav>
                                      </p:tavLst>
                                    </p:anim>
                                    <p:set>
                                      <p:cBhvr>
                                        <p:cTn id="54" dur="1" fill="hold">
                                          <p:stCondLst>
                                            <p:cond delay="999"/>
                                          </p:stCondLst>
                                        </p:cTn>
                                        <p:tgtEl>
                                          <p:spTgt spid="13"/>
                                        </p:tgtEl>
                                        <p:attrNameLst>
                                          <p:attrName>style.visibility</p:attrName>
                                        </p:attrNameLst>
                                      </p:cBhvr>
                                      <p:to>
                                        <p:strVal val="hidden"/>
                                      </p:to>
                                    </p:set>
                                  </p:child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1"/>
                  </p:tgtEl>
                </p:cond>
              </p:nextCondLst>
            </p:seq>
            <p:seq concurrent="1" nextAc="seek">
              <p:cTn id="58" restart="whenNotActive" fill="hold" evtFilter="cancelBubble" nodeType="interactiveSeq">
                <p:stCondLst>
                  <p:cond evt="onClick" delay="0">
                    <p:tgtEl>
                      <p:spTgt spid="32"/>
                    </p:tgtEl>
                  </p:cond>
                </p:stCondLst>
                <p:endSync evt="end" delay="0">
                  <p:rtn val="all"/>
                </p:endSync>
                <p:childTnLst>
                  <p:par>
                    <p:cTn id="59" fill="hold">
                      <p:stCondLst>
                        <p:cond delay="0"/>
                      </p:stCondLst>
                      <p:childTnLst>
                        <p:par>
                          <p:cTn id="60" fill="hold">
                            <p:stCondLst>
                              <p:cond delay="0"/>
                            </p:stCondLst>
                            <p:childTnLst>
                              <p:par>
                                <p:cTn id="61" presetID="47" presetClass="exit" presetSubtype="0" fill="hold" grpId="0" nodeType="clickEffect">
                                  <p:stCondLst>
                                    <p:cond delay="0"/>
                                  </p:stCondLst>
                                  <p:childTnLst>
                                    <p:animEffect transition="out" filter="fade">
                                      <p:cBhvr>
                                        <p:cTn id="62" dur="1000"/>
                                        <p:tgtEl>
                                          <p:spTgt spid="32"/>
                                        </p:tgtEl>
                                      </p:cBhvr>
                                    </p:animEffect>
                                    <p:anim calcmode="lin" valueType="num">
                                      <p:cBhvr>
                                        <p:cTn id="63" dur="1000"/>
                                        <p:tgtEl>
                                          <p:spTgt spid="32"/>
                                        </p:tgtEl>
                                        <p:attrNameLst>
                                          <p:attrName>ppt_x</p:attrName>
                                        </p:attrNameLst>
                                      </p:cBhvr>
                                      <p:tavLst>
                                        <p:tav tm="0">
                                          <p:val>
                                            <p:strVal val="ppt_x"/>
                                          </p:val>
                                        </p:tav>
                                        <p:tav tm="100000">
                                          <p:val>
                                            <p:strVal val="ppt_x"/>
                                          </p:val>
                                        </p:tav>
                                      </p:tavLst>
                                    </p:anim>
                                    <p:anim calcmode="lin" valueType="num">
                                      <p:cBhvr>
                                        <p:cTn id="64" dur="1000"/>
                                        <p:tgtEl>
                                          <p:spTgt spid="32"/>
                                        </p:tgtEl>
                                        <p:attrNameLst>
                                          <p:attrName>ppt_y</p:attrName>
                                        </p:attrNameLst>
                                      </p:cBhvr>
                                      <p:tavLst>
                                        <p:tav tm="0">
                                          <p:val>
                                            <p:strVal val="ppt_y"/>
                                          </p:val>
                                        </p:tav>
                                        <p:tav tm="100000">
                                          <p:val>
                                            <p:strVal val="ppt_y-.1"/>
                                          </p:val>
                                        </p:tav>
                                      </p:tavLst>
                                    </p:anim>
                                    <p:set>
                                      <p:cBhvr>
                                        <p:cTn id="65" dur="1" fill="hold">
                                          <p:stCondLst>
                                            <p:cond delay="999"/>
                                          </p:stCondLst>
                                        </p:cTn>
                                        <p:tgtEl>
                                          <p:spTgt spid="32"/>
                                        </p:tgtEl>
                                        <p:attrNameLst>
                                          <p:attrName>style.visibility</p:attrName>
                                        </p:attrNameLst>
                                      </p:cBhvr>
                                      <p:to>
                                        <p:strVal val="hidden"/>
                                      </p:to>
                                    </p:set>
                                  </p:childTnLst>
                                </p:cTn>
                              </p:par>
                              <p:par>
                                <p:cTn id="66" presetID="47" presetClass="exit" presetSubtype="0" fill="hold" nodeType="withEffect">
                                  <p:stCondLst>
                                    <p:cond delay="0"/>
                                  </p:stCondLst>
                                  <p:childTnLst>
                                    <p:animEffect transition="out" filter="fade">
                                      <p:cBhvr>
                                        <p:cTn id="67" dur="1000"/>
                                        <p:tgtEl>
                                          <p:spTgt spid="10"/>
                                        </p:tgtEl>
                                      </p:cBhvr>
                                    </p:animEffect>
                                    <p:anim calcmode="lin" valueType="num">
                                      <p:cBhvr>
                                        <p:cTn id="68" dur="1000"/>
                                        <p:tgtEl>
                                          <p:spTgt spid="10"/>
                                        </p:tgtEl>
                                        <p:attrNameLst>
                                          <p:attrName>ppt_x</p:attrName>
                                        </p:attrNameLst>
                                      </p:cBhvr>
                                      <p:tavLst>
                                        <p:tav tm="0">
                                          <p:val>
                                            <p:strVal val="ppt_x"/>
                                          </p:val>
                                        </p:tav>
                                        <p:tav tm="100000">
                                          <p:val>
                                            <p:strVal val="ppt_x"/>
                                          </p:val>
                                        </p:tav>
                                      </p:tavLst>
                                    </p:anim>
                                    <p:anim calcmode="lin" valueType="num">
                                      <p:cBhvr>
                                        <p:cTn id="69" dur="1000"/>
                                        <p:tgtEl>
                                          <p:spTgt spid="10"/>
                                        </p:tgtEl>
                                        <p:attrNameLst>
                                          <p:attrName>ppt_y</p:attrName>
                                        </p:attrNameLst>
                                      </p:cBhvr>
                                      <p:tavLst>
                                        <p:tav tm="0">
                                          <p:val>
                                            <p:strVal val="ppt_y"/>
                                          </p:val>
                                        </p:tav>
                                        <p:tav tm="100000">
                                          <p:val>
                                            <p:strVal val="ppt_y-.1"/>
                                          </p:val>
                                        </p:tav>
                                      </p:tavLst>
                                    </p:anim>
                                    <p:set>
                                      <p:cBhvr>
                                        <p:cTn id="70" dur="1" fill="hold">
                                          <p:stCondLst>
                                            <p:cond delay="999"/>
                                          </p:stCondLst>
                                        </p:cTn>
                                        <p:tgtEl>
                                          <p:spTgt spid="10"/>
                                        </p:tgtEl>
                                        <p:attrNameLst>
                                          <p:attrName>style.visibility</p:attrName>
                                        </p:attrNameLst>
                                      </p:cBhvr>
                                      <p:to>
                                        <p:strVal val="hidden"/>
                                      </p:to>
                                    </p:set>
                                  </p:childTnLst>
                                </p:cTn>
                              </p:par>
                            </p:childTnLst>
                          </p:cTn>
                        </p:par>
                        <p:par>
                          <p:cTn id="71" fill="hold">
                            <p:stCondLst>
                              <p:cond delay="1000"/>
                            </p:stCondLst>
                            <p:childTnLst>
                              <p:par>
                                <p:cTn id="72" presetID="1"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2"/>
                  </p:tgtEl>
                </p:cond>
              </p:nextCondLst>
            </p:seq>
          </p:childTnLst>
        </p:cTn>
      </p:par>
    </p:tnLst>
    <p:bldLst>
      <p:bldP spid="21" grpId="0"/>
      <p:bldP spid="32" grpId="0"/>
      <p:bldP spid="20" grpId="0"/>
      <p:bldP spid="19" grpId="0"/>
      <p:bldP spid="22" grpId="0" animBg="1"/>
      <p:bldP spid="23"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bf70f5ebf1a718aef076b27dd45a5b3.png">
            <a:extLst>
              <a:ext uri="{FF2B5EF4-FFF2-40B4-BE49-F238E27FC236}">
                <a16:creationId xmlns:a16="http://schemas.microsoft.com/office/drawing/2014/main" id="{EE45B29C-49CC-3D9A-BCCD-38D33A06A329}"/>
              </a:ext>
            </a:extLst>
          </p:cNvPr>
          <p:cNvPicPr>
            <a:picLocks noChangeAspect="1"/>
          </p:cNvPicPr>
          <p:nvPr/>
        </p:nvPicPr>
        <p:blipFill>
          <a:blip r:embed="rId5" cstate="print"/>
          <a:stretch>
            <a:fillRect/>
          </a:stretch>
        </p:blipFill>
        <p:spPr>
          <a:xfrm>
            <a:off x="0" y="-1066800"/>
            <a:ext cx="12192000" cy="7924800"/>
          </a:xfrm>
          <a:prstGeom prst="rect">
            <a:avLst/>
          </a:prstGeom>
        </p:spPr>
      </p:pic>
      <p:pic>
        <p:nvPicPr>
          <p:cNvPr id="7" name="Picture 6" descr="e324d9d037662d64fc16b51b9bfbdbac.png"/>
          <p:cNvPicPr>
            <a:picLocks noChangeAspect="1"/>
          </p:cNvPicPr>
          <p:nvPr/>
        </p:nvPicPr>
        <p:blipFill>
          <a:blip r:embed="rId6" cstate="print"/>
          <a:stretch>
            <a:fillRect/>
          </a:stretch>
        </p:blipFill>
        <p:spPr>
          <a:xfrm>
            <a:off x="3810000" y="5334000"/>
            <a:ext cx="1905000" cy="2057400"/>
          </a:xfrm>
          <a:prstGeom prst="rect">
            <a:avLst/>
          </a:prstGeom>
        </p:spPr>
      </p:pic>
      <p:pic>
        <p:nvPicPr>
          <p:cNvPr id="2" name="Picture 1" descr="4f942a9486ec68153575dc78a42d480b.png">
            <a:extLst>
              <a:ext uri="{FF2B5EF4-FFF2-40B4-BE49-F238E27FC236}">
                <a16:creationId xmlns:a16="http://schemas.microsoft.com/office/drawing/2014/main" id="{B29DB5F4-19FD-8E7B-D0F5-FDC6237F3B96}"/>
              </a:ext>
            </a:extLst>
          </p:cNvPr>
          <p:cNvPicPr>
            <a:picLocks noChangeAspect="1"/>
          </p:cNvPicPr>
          <p:nvPr/>
        </p:nvPicPr>
        <p:blipFill>
          <a:blip r:embed="rId7" cstate="print"/>
          <a:stretch>
            <a:fillRect/>
          </a:stretch>
        </p:blipFill>
        <p:spPr>
          <a:xfrm>
            <a:off x="-990600" y="2514600"/>
            <a:ext cx="4114800" cy="3733800"/>
          </a:xfrm>
          <a:prstGeom prst="rect">
            <a:avLst/>
          </a:prstGeom>
        </p:spPr>
      </p:pic>
      <p:pic>
        <p:nvPicPr>
          <p:cNvPr id="8" name="Picture 7" descr="e324d9d037662d64fc16b51b9bfbdbac.png"/>
          <p:cNvPicPr>
            <a:picLocks noChangeAspect="1"/>
          </p:cNvPicPr>
          <p:nvPr/>
        </p:nvPicPr>
        <p:blipFill>
          <a:blip r:embed="rId8" cstate="print"/>
          <a:stretch>
            <a:fillRect/>
          </a:stretch>
        </p:blipFill>
        <p:spPr>
          <a:xfrm>
            <a:off x="6096000" y="5410200"/>
            <a:ext cx="1905000" cy="1923494"/>
          </a:xfrm>
          <a:prstGeom prst="rect">
            <a:avLst/>
          </a:prstGeom>
        </p:spPr>
      </p:pic>
      <p:pic>
        <p:nvPicPr>
          <p:cNvPr id="9" name="Picture 8" descr="e324d9d037662d64fc16b51b9bfbdbac.png"/>
          <p:cNvPicPr>
            <a:picLocks noChangeAspect="1"/>
          </p:cNvPicPr>
          <p:nvPr/>
        </p:nvPicPr>
        <p:blipFill>
          <a:blip r:embed="rId9" cstate="print"/>
          <a:stretch>
            <a:fillRect/>
          </a:stretch>
        </p:blipFill>
        <p:spPr>
          <a:xfrm>
            <a:off x="8458203" y="5486403"/>
            <a:ext cx="1811217" cy="1828801"/>
          </a:xfrm>
          <a:prstGeom prst="rect">
            <a:avLst/>
          </a:prstGeom>
        </p:spPr>
      </p:pic>
      <p:pic>
        <p:nvPicPr>
          <p:cNvPr id="5" name="Picture 4" descr="e324d9d037662d64fc16b51b9bfbdbac.png"/>
          <p:cNvPicPr>
            <a:picLocks noChangeAspect="1"/>
          </p:cNvPicPr>
          <p:nvPr/>
        </p:nvPicPr>
        <p:blipFill>
          <a:blip r:embed="rId8" cstate="print"/>
          <a:stretch>
            <a:fillRect/>
          </a:stretch>
        </p:blipFill>
        <p:spPr>
          <a:xfrm>
            <a:off x="1524000" y="5410200"/>
            <a:ext cx="1905000" cy="1923494"/>
          </a:xfrm>
          <a:prstGeom prst="rect">
            <a:avLst/>
          </a:prstGeom>
        </p:spPr>
      </p:pic>
      <p:pic>
        <p:nvPicPr>
          <p:cNvPr id="11" name="Picture 10" descr="e86f050d219b5585368f7ef298c00175.png"/>
          <p:cNvPicPr>
            <a:picLocks noChangeAspect="1"/>
          </p:cNvPicPr>
          <p:nvPr/>
        </p:nvPicPr>
        <p:blipFill>
          <a:blip r:embed="rId10" cstate="print"/>
          <a:stretch>
            <a:fillRect/>
          </a:stretch>
        </p:blipFill>
        <p:spPr>
          <a:xfrm>
            <a:off x="3962400" y="4953000"/>
            <a:ext cx="1752600" cy="1676400"/>
          </a:xfrm>
          <a:prstGeom prst="rect">
            <a:avLst/>
          </a:prstGeom>
        </p:spPr>
      </p:pic>
      <p:sp>
        <p:nvSpPr>
          <p:cNvPr id="17" name="Rectangle 16"/>
          <p:cNvSpPr/>
          <p:nvPr/>
        </p:nvSpPr>
        <p:spPr>
          <a:xfrm>
            <a:off x="1524000" y="0"/>
            <a:ext cx="9144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pPr>
            <a:r>
              <a:rPr lang="en-US" sz="3200" kern="1200">
                <a:solidFill>
                  <a:srgbClr val="002060"/>
                </a:solidFill>
                <a:latin typeface="UTM Avo" panose="02040603050506020204" pitchFamily="18" charset="0"/>
                <a:cs typeface="Times New Roman" panose="02020603050405020304" pitchFamily="18" charset="0"/>
              </a:rPr>
              <a:t>Câu hỏi 4: Tính giá trị của biểu thức: 69 : 3 x 5</a:t>
            </a:r>
            <a:endPar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endParaRPr>
          </a:p>
        </p:txBody>
      </p:sp>
      <p:sp>
        <p:nvSpPr>
          <p:cNvPr id="19" name="TextBox 18"/>
          <p:cNvSpPr txBox="1"/>
          <p:nvPr/>
        </p:nvSpPr>
        <p:spPr>
          <a:xfrm>
            <a:off x="4343400" y="54102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 B</a:t>
            </a:r>
          </a:p>
        </p:txBody>
      </p:sp>
      <p:sp>
        <p:nvSpPr>
          <p:cNvPr id="24" name="Rectangle 23"/>
          <p:cNvSpPr/>
          <p:nvPr/>
        </p:nvSpPr>
        <p:spPr>
          <a:xfrm>
            <a:off x="1524000" y="1295400"/>
            <a:ext cx="4267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rPr>
              <a:t>A. </a:t>
            </a:r>
            <a:r>
              <a:rPr lang="en-US" sz="3200" kern="1200" dirty="0">
                <a:solidFill>
                  <a:srgbClr val="002060"/>
                </a:solidFill>
                <a:latin typeface="UTM Avo" panose="02040603050506020204" pitchFamily="18" charset="0"/>
                <a:cs typeface="Times New Roman" panose="02020603050405020304" pitchFamily="18" charset="0"/>
              </a:rPr>
              <a:t>46</a:t>
            </a:r>
            <a:endPar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endParaRPr>
          </a:p>
        </p:txBody>
      </p:sp>
      <p:sp>
        <p:nvSpPr>
          <p:cNvPr id="28" name="Rectangle 27"/>
          <p:cNvSpPr/>
          <p:nvPr/>
        </p:nvSpPr>
        <p:spPr>
          <a:xfrm>
            <a:off x="1524000" y="2057400"/>
            <a:ext cx="4267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rPr>
              <a:t>B. </a:t>
            </a:r>
            <a:r>
              <a:rPr lang="en-US" sz="3200" kern="1200" dirty="0">
                <a:solidFill>
                  <a:srgbClr val="002060"/>
                </a:solidFill>
                <a:latin typeface="UTM Avo" panose="02040603050506020204" pitchFamily="18" charset="0"/>
                <a:cs typeface="Times New Roman" panose="02020603050405020304" pitchFamily="18" charset="0"/>
              </a:rPr>
              <a:t>20</a:t>
            </a:r>
            <a:endPar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endParaRPr>
          </a:p>
        </p:txBody>
      </p:sp>
      <p:sp>
        <p:nvSpPr>
          <p:cNvPr id="29" name="Rectangle 28"/>
          <p:cNvSpPr/>
          <p:nvPr/>
        </p:nvSpPr>
        <p:spPr>
          <a:xfrm>
            <a:off x="6705600" y="1371600"/>
            <a:ext cx="39624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rPr>
              <a:t>C. 55</a:t>
            </a:r>
          </a:p>
        </p:txBody>
      </p:sp>
      <p:sp>
        <p:nvSpPr>
          <p:cNvPr id="30" name="Rectangle 29"/>
          <p:cNvSpPr/>
          <p:nvPr/>
        </p:nvSpPr>
        <p:spPr>
          <a:xfrm>
            <a:off x="6858000" y="2133600"/>
            <a:ext cx="38100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rPr>
              <a:t>D. </a:t>
            </a:r>
            <a:r>
              <a:rPr lang="en-US" sz="3200" kern="1200" dirty="0">
                <a:solidFill>
                  <a:srgbClr val="002060"/>
                </a:solidFill>
                <a:latin typeface="UTM Avo" panose="02040603050506020204" pitchFamily="18" charset="0"/>
                <a:cs typeface="Times New Roman" panose="02020603050405020304" pitchFamily="18" charset="0"/>
              </a:rPr>
              <a:t>115</a:t>
            </a:r>
            <a:endPar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endParaRPr>
          </a:p>
        </p:txBody>
      </p:sp>
      <p:pic>
        <p:nvPicPr>
          <p:cNvPr id="10" name="Picture 9" descr="e86f050d219b5585368f7ef298c00175.png"/>
          <p:cNvPicPr>
            <a:picLocks noChangeAspect="1"/>
          </p:cNvPicPr>
          <p:nvPr/>
        </p:nvPicPr>
        <p:blipFill>
          <a:blip r:embed="rId11" cstate="print"/>
          <a:stretch>
            <a:fillRect/>
          </a:stretch>
        </p:blipFill>
        <p:spPr>
          <a:xfrm>
            <a:off x="1524000" y="4953000"/>
            <a:ext cx="1981200" cy="1905000"/>
          </a:xfrm>
          <a:prstGeom prst="rect">
            <a:avLst/>
          </a:prstGeom>
        </p:spPr>
      </p:pic>
      <p:sp>
        <p:nvSpPr>
          <p:cNvPr id="32" name="TextBox 31"/>
          <p:cNvSpPr txBox="1"/>
          <p:nvPr/>
        </p:nvSpPr>
        <p:spPr>
          <a:xfrm>
            <a:off x="2057400" y="5562600"/>
            <a:ext cx="914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A</a:t>
            </a:r>
          </a:p>
        </p:txBody>
      </p:sp>
      <p:pic>
        <p:nvPicPr>
          <p:cNvPr id="31" name="Picture 30" descr="ca.png"/>
          <p:cNvPicPr>
            <a:picLocks noChangeAspect="1"/>
          </p:cNvPicPr>
          <p:nvPr/>
        </p:nvPicPr>
        <p:blipFill>
          <a:blip r:embed="rId12" cstate="print"/>
          <a:stretch>
            <a:fillRect/>
          </a:stretch>
        </p:blipFill>
        <p:spPr>
          <a:xfrm>
            <a:off x="9144000" y="5791203"/>
            <a:ext cx="533400" cy="473671"/>
          </a:xfrm>
          <a:prstGeom prst="rect">
            <a:avLst/>
          </a:prstGeom>
        </p:spPr>
      </p:pic>
      <p:pic>
        <p:nvPicPr>
          <p:cNvPr id="12" name="Picture 11" descr="e86f050d219b5585368f7ef298c00175.png"/>
          <p:cNvPicPr>
            <a:picLocks noChangeAspect="1"/>
          </p:cNvPicPr>
          <p:nvPr/>
        </p:nvPicPr>
        <p:blipFill>
          <a:blip r:embed="rId13" cstate="print"/>
          <a:stretch>
            <a:fillRect/>
          </a:stretch>
        </p:blipFill>
        <p:spPr>
          <a:xfrm>
            <a:off x="6324600" y="4953000"/>
            <a:ext cx="1676400" cy="1752600"/>
          </a:xfrm>
          <a:prstGeom prst="rect">
            <a:avLst/>
          </a:prstGeom>
        </p:spPr>
      </p:pic>
      <p:sp>
        <p:nvSpPr>
          <p:cNvPr id="20" name="TextBox 19"/>
          <p:cNvSpPr txBox="1"/>
          <p:nvPr/>
        </p:nvSpPr>
        <p:spPr>
          <a:xfrm>
            <a:off x="6705600" y="54102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C</a:t>
            </a:r>
          </a:p>
        </p:txBody>
      </p:sp>
      <p:pic>
        <p:nvPicPr>
          <p:cNvPr id="13" name="Picture 12" descr="e86f050d219b5585368f7ef298c00175.png"/>
          <p:cNvPicPr>
            <a:picLocks noChangeAspect="1"/>
          </p:cNvPicPr>
          <p:nvPr/>
        </p:nvPicPr>
        <p:blipFill>
          <a:blip r:embed="rId14" cstate="print"/>
          <a:stretch>
            <a:fillRect/>
          </a:stretch>
        </p:blipFill>
        <p:spPr>
          <a:xfrm>
            <a:off x="8610600" y="5105400"/>
            <a:ext cx="1752600" cy="1752600"/>
          </a:xfrm>
          <a:prstGeom prst="rect">
            <a:avLst/>
          </a:prstGeom>
        </p:spPr>
      </p:pic>
      <p:sp>
        <p:nvSpPr>
          <p:cNvPr id="21" name="TextBox 20"/>
          <p:cNvSpPr txBox="1"/>
          <p:nvPr/>
        </p:nvSpPr>
        <p:spPr>
          <a:xfrm>
            <a:off x="8991600" y="56388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D</a:t>
            </a:r>
          </a:p>
        </p:txBody>
      </p:sp>
      <p:sp>
        <p:nvSpPr>
          <p:cNvPr id="22" name="Rectangle 21"/>
          <p:cNvSpPr/>
          <p:nvPr/>
        </p:nvSpPr>
        <p:spPr>
          <a:xfrm>
            <a:off x="1828800" y="5486400"/>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23" name="Rectangle 22"/>
          <p:cNvSpPr/>
          <p:nvPr/>
        </p:nvSpPr>
        <p:spPr>
          <a:xfrm>
            <a:off x="6400800" y="5410200"/>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25" name="Rectangle 24"/>
          <p:cNvSpPr/>
          <p:nvPr/>
        </p:nvSpPr>
        <p:spPr>
          <a:xfrm>
            <a:off x="4038600" y="5410200"/>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26" name="Right Arrow 25">
            <a:hlinkClick r:id="rId15" action="ppaction://hlinksldjump"/>
          </p:cNvPr>
          <p:cNvSpPr/>
          <p:nvPr/>
        </p:nvSpPr>
        <p:spPr>
          <a:xfrm>
            <a:off x="10210800" y="6477000"/>
            <a:ext cx="4572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pic>
        <p:nvPicPr>
          <p:cNvPr id="14" name="Picture 13" descr="Logo, company name&#10;&#10;Description automatically generated">
            <a:extLst>
              <a:ext uri="{FF2B5EF4-FFF2-40B4-BE49-F238E27FC236}">
                <a16:creationId xmlns:a16="http://schemas.microsoft.com/office/drawing/2014/main" id="{5B7E9A99-CC0F-C367-673E-DA72E022982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29" y="0"/>
            <a:ext cx="689429" cy="76937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19"/>
                                        </p:tgtEl>
                                      </p:cBhvr>
                                    </p:animEffect>
                                    <p:anim calcmode="lin" valueType="num">
                                      <p:cBhvr>
                                        <p:cTn id="7" dur="1000"/>
                                        <p:tgtEl>
                                          <p:spTgt spid="19"/>
                                        </p:tgtEl>
                                        <p:attrNameLst>
                                          <p:attrName>ppt_x</p:attrName>
                                        </p:attrNameLst>
                                      </p:cBhvr>
                                      <p:tavLst>
                                        <p:tav tm="0">
                                          <p:val>
                                            <p:strVal val="ppt_x"/>
                                          </p:val>
                                        </p:tav>
                                        <p:tav tm="100000">
                                          <p:val>
                                            <p:strVal val="ppt_x"/>
                                          </p:val>
                                        </p:tav>
                                      </p:tavLst>
                                    </p:anim>
                                    <p:anim calcmode="lin" valueType="num">
                                      <p:cBhvr>
                                        <p:cTn id="8" dur="1000"/>
                                        <p:tgtEl>
                                          <p:spTgt spid="19"/>
                                        </p:tgtEl>
                                        <p:attrNameLst>
                                          <p:attrName>ppt_y</p:attrName>
                                        </p:attrNameLst>
                                      </p:cBhvr>
                                      <p:tavLst>
                                        <p:tav tm="0">
                                          <p:val>
                                            <p:strVal val="ppt_y"/>
                                          </p:val>
                                        </p:tav>
                                        <p:tav tm="100000">
                                          <p:val>
                                            <p:strVal val="ppt_y-.1"/>
                                          </p:val>
                                        </p:tav>
                                      </p:tavLst>
                                    </p:anim>
                                    <p:set>
                                      <p:cBhvr>
                                        <p:cTn id="9" dur="1" fill="hold">
                                          <p:stCondLst>
                                            <p:cond delay="999"/>
                                          </p:stCondLst>
                                        </p:cTn>
                                        <p:tgtEl>
                                          <p:spTgt spid="19"/>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11"/>
                                        </p:tgtEl>
                                      </p:cBhvr>
                                    </p:animEffect>
                                    <p:anim calcmode="lin" valueType="num">
                                      <p:cBhvr>
                                        <p:cTn id="12" dur="1000"/>
                                        <p:tgtEl>
                                          <p:spTgt spid="11"/>
                                        </p:tgtEl>
                                        <p:attrNameLst>
                                          <p:attrName>ppt_x</p:attrName>
                                        </p:attrNameLst>
                                      </p:cBhvr>
                                      <p:tavLst>
                                        <p:tav tm="0">
                                          <p:val>
                                            <p:strVal val="ppt_x"/>
                                          </p:val>
                                        </p:tav>
                                        <p:tav tm="100000">
                                          <p:val>
                                            <p:strVal val="ppt_x"/>
                                          </p:val>
                                        </p:tav>
                                      </p:tavLst>
                                    </p:anim>
                                    <p:anim calcmode="lin" valueType="num">
                                      <p:cBhvr>
                                        <p:cTn id="13" dur="1000"/>
                                        <p:tgtEl>
                                          <p:spTgt spid="11"/>
                                        </p:tgtEl>
                                        <p:attrNameLst>
                                          <p:attrName>ppt_y</p:attrName>
                                        </p:attrNameLst>
                                      </p:cBhvr>
                                      <p:tavLst>
                                        <p:tav tm="0">
                                          <p:val>
                                            <p:strVal val="ppt_y"/>
                                          </p:val>
                                        </p:tav>
                                        <p:tav tm="100000">
                                          <p:val>
                                            <p:strVal val="ppt_y-.1"/>
                                          </p:val>
                                        </p:tav>
                                      </p:tavLst>
                                    </p:anim>
                                    <p:set>
                                      <p:cBhvr>
                                        <p:cTn id="14" dur="1" fill="hold">
                                          <p:stCondLst>
                                            <p:cond delay="999"/>
                                          </p:stCondLst>
                                        </p:cTn>
                                        <p:tgtEl>
                                          <p:spTgt spid="11"/>
                                        </p:tgtEl>
                                        <p:attrNameLst>
                                          <p:attrName>style.visibility</p:attrName>
                                        </p:attrNameLst>
                                      </p:cBhvr>
                                      <p:to>
                                        <p:strVal val="hidden"/>
                                      </p:to>
                                    </p:se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9"/>
                  </p:tgtEl>
                </p:cond>
              </p:nextCondLst>
            </p:seq>
            <p:seq concurrent="1" nextAc="seek">
              <p:cTn id="18" restart="whenNotActive" fill="hold" evtFilter="cancelBubble" nodeType="interactiveSeq">
                <p:stCondLst>
                  <p:cond evt="onClick" delay="0">
                    <p:tgtEl>
                      <p:spTgt spid="20"/>
                    </p:tgtEl>
                  </p:cond>
                </p:stCondLst>
                <p:endSync evt="end" delay="0">
                  <p:rtn val="all"/>
                </p:endSync>
                <p:childTnLst>
                  <p:par>
                    <p:cTn id="19" fill="hold">
                      <p:stCondLst>
                        <p:cond delay="0"/>
                      </p:stCondLst>
                      <p:childTnLst>
                        <p:par>
                          <p:cTn id="20" fill="hold">
                            <p:stCondLst>
                              <p:cond delay="0"/>
                            </p:stCondLst>
                            <p:childTnLst>
                              <p:par>
                                <p:cTn id="21" presetID="47" presetClass="exit" presetSubtype="0" fill="hold" grpId="0" nodeType="clickEffect">
                                  <p:stCondLst>
                                    <p:cond delay="0"/>
                                  </p:stCondLst>
                                  <p:childTnLst>
                                    <p:animEffect transition="out" filter="fade">
                                      <p:cBhvr>
                                        <p:cTn id="22" dur="1000"/>
                                        <p:tgtEl>
                                          <p:spTgt spid="20"/>
                                        </p:tgtEl>
                                      </p:cBhvr>
                                    </p:animEffect>
                                    <p:anim calcmode="lin" valueType="num">
                                      <p:cBhvr>
                                        <p:cTn id="23" dur="1000"/>
                                        <p:tgtEl>
                                          <p:spTgt spid="20"/>
                                        </p:tgtEl>
                                        <p:attrNameLst>
                                          <p:attrName>ppt_x</p:attrName>
                                        </p:attrNameLst>
                                      </p:cBhvr>
                                      <p:tavLst>
                                        <p:tav tm="0">
                                          <p:val>
                                            <p:strVal val="ppt_x"/>
                                          </p:val>
                                        </p:tav>
                                        <p:tav tm="100000">
                                          <p:val>
                                            <p:strVal val="ppt_x"/>
                                          </p:val>
                                        </p:tav>
                                      </p:tavLst>
                                    </p:anim>
                                    <p:anim calcmode="lin" valueType="num">
                                      <p:cBhvr>
                                        <p:cTn id="24" dur="1000"/>
                                        <p:tgtEl>
                                          <p:spTgt spid="20"/>
                                        </p:tgtEl>
                                        <p:attrNameLst>
                                          <p:attrName>ppt_y</p:attrName>
                                        </p:attrNameLst>
                                      </p:cBhvr>
                                      <p:tavLst>
                                        <p:tav tm="0">
                                          <p:val>
                                            <p:strVal val="ppt_y"/>
                                          </p:val>
                                        </p:tav>
                                        <p:tav tm="100000">
                                          <p:val>
                                            <p:strVal val="ppt_y-.1"/>
                                          </p:val>
                                        </p:tav>
                                      </p:tavLst>
                                    </p:anim>
                                    <p:set>
                                      <p:cBhvr>
                                        <p:cTn id="25" dur="1" fill="hold">
                                          <p:stCondLst>
                                            <p:cond delay="999"/>
                                          </p:stCondLst>
                                        </p:cTn>
                                        <p:tgtEl>
                                          <p:spTgt spid="20"/>
                                        </p:tgtEl>
                                        <p:attrNameLst>
                                          <p:attrName>style.visibility</p:attrName>
                                        </p:attrNameLst>
                                      </p:cBhvr>
                                      <p:to>
                                        <p:strVal val="hidden"/>
                                      </p:to>
                                    </p:set>
                                  </p:childTnLst>
                                </p:cTn>
                              </p:par>
                              <p:par>
                                <p:cTn id="26" presetID="47" presetClass="exit" presetSubtype="0" fill="hold" nodeType="withEffect">
                                  <p:stCondLst>
                                    <p:cond delay="0"/>
                                  </p:stCondLst>
                                  <p:childTnLst>
                                    <p:animEffect transition="out" filter="fade">
                                      <p:cBhvr>
                                        <p:cTn id="27" dur="1000"/>
                                        <p:tgtEl>
                                          <p:spTgt spid="12"/>
                                        </p:tgtEl>
                                      </p:cBhvr>
                                    </p:animEffect>
                                    <p:anim calcmode="lin" valueType="num">
                                      <p:cBhvr>
                                        <p:cTn id="28" dur="1000"/>
                                        <p:tgtEl>
                                          <p:spTgt spid="12"/>
                                        </p:tgtEl>
                                        <p:attrNameLst>
                                          <p:attrName>ppt_x</p:attrName>
                                        </p:attrNameLst>
                                      </p:cBhvr>
                                      <p:tavLst>
                                        <p:tav tm="0">
                                          <p:val>
                                            <p:strVal val="ppt_x"/>
                                          </p:val>
                                        </p:tav>
                                        <p:tav tm="100000">
                                          <p:val>
                                            <p:strVal val="ppt_x"/>
                                          </p:val>
                                        </p:tav>
                                      </p:tavLst>
                                    </p:anim>
                                    <p:anim calcmode="lin" valueType="num">
                                      <p:cBhvr>
                                        <p:cTn id="29" dur="1000"/>
                                        <p:tgtEl>
                                          <p:spTgt spid="12"/>
                                        </p:tgtEl>
                                        <p:attrNameLst>
                                          <p:attrName>ppt_y</p:attrName>
                                        </p:attrNameLst>
                                      </p:cBhvr>
                                      <p:tavLst>
                                        <p:tav tm="0">
                                          <p:val>
                                            <p:strVal val="ppt_y"/>
                                          </p:val>
                                        </p:tav>
                                        <p:tav tm="100000">
                                          <p:val>
                                            <p:strVal val="ppt_y-.1"/>
                                          </p:val>
                                        </p:tav>
                                      </p:tavLst>
                                    </p:anim>
                                    <p:set>
                                      <p:cBhvr>
                                        <p:cTn id="30" dur="1" fill="hold">
                                          <p:stCondLst>
                                            <p:cond delay="999"/>
                                          </p:stCondLst>
                                        </p:cTn>
                                        <p:tgtEl>
                                          <p:spTgt spid="12"/>
                                        </p:tgtEl>
                                        <p:attrNameLst>
                                          <p:attrName>style.visibility</p:attrName>
                                        </p:attrNameLst>
                                      </p:cBhvr>
                                      <p:to>
                                        <p:strVal val="hidden"/>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0"/>
                  </p:tgtEl>
                </p:cond>
              </p:nextCondLst>
            </p:seq>
            <p:seq concurrent="1" nextAc="seek">
              <p:cTn id="34" restart="whenNotActive" fill="hold" evtFilter="cancelBubble" nodeType="interactiveSeq">
                <p:stCondLst>
                  <p:cond evt="onClick" delay="0">
                    <p:tgtEl>
                      <p:spTgt spid="21"/>
                    </p:tgtEl>
                  </p:cond>
                </p:stCondLst>
                <p:endSync evt="end" delay="0">
                  <p:rtn val="all"/>
                </p:endSync>
                <p:childTnLst>
                  <p:par>
                    <p:cTn id="35" fill="hold">
                      <p:stCondLst>
                        <p:cond delay="0"/>
                      </p:stCondLst>
                      <p:childTnLst>
                        <p:par>
                          <p:cTn id="36" fill="hold">
                            <p:stCondLst>
                              <p:cond delay="0"/>
                            </p:stCondLst>
                            <p:childTnLst>
                              <p:par>
                                <p:cTn id="37" presetID="47" presetClass="exit" presetSubtype="0" fill="hold" grpId="0" nodeType="clickEffect">
                                  <p:stCondLst>
                                    <p:cond delay="0"/>
                                  </p:stCondLst>
                                  <p:childTnLst>
                                    <p:animEffect transition="out" filter="fade">
                                      <p:cBhvr>
                                        <p:cTn id="38" dur="1000"/>
                                        <p:tgtEl>
                                          <p:spTgt spid="21"/>
                                        </p:tgtEl>
                                      </p:cBhvr>
                                    </p:animEffect>
                                    <p:anim calcmode="lin" valueType="num">
                                      <p:cBhvr>
                                        <p:cTn id="39" dur="1000"/>
                                        <p:tgtEl>
                                          <p:spTgt spid="21"/>
                                        </p:tgtEl>
                                        <p:attrNameLst>
                                          <p:attrName>ppt_x</p:attrName>
                                        </p:attrNameLst>
                                      </p:cBhvr>
                                      <p:tavLst>
                                        <p:tav tm="0">
                                          <p:val>
                                            <p:strVal val="ppt_x"/>
                                          </p:val>
                                        </p:tav>
                                        <p:tav tm="100000">
                                          <p:val>
                                            <p:strVal val="ppt_x"/>
                                          </p:val>
                                        </p:tav>
                                      </p:tavLst>
                                    </p:anim>
                                    <p:anim calcmode="lin" valueType="num">
                                      <p:cBhvr>
                                        <p:cTn id="40" dur="1000"/>
                                        <p:tgtEl>
                                          <p:spTgt spid="21"/>
                                        </p:tgtEl>
                                        <p:attrNameLst>
                                          <p:attrName>ppt_y</p:attrName>
                                        </p:attrNameLst>
                                      </p:cBhvr>
                                      <p:tavLst>
                                        <p:tav tm="0">
                                          <p:val>
                                            <p:strVal val="ppt_y"/>
                                          </p:val>
                                        </p:tav>
                                        <p:tav tm="100000">
                                          <p:val>
                                            <p:strVal val="ppt_y-.1"/>
                                          </p:val>
                                        </p:tav>
                                      </p:tavLst>
                                    </p:anim>
                                    <p:set>
                                      <p:cBhvr>
                                        <p:cTn id="41"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4" name="dung .wav"/>
                                        </p:tgtEl>
                                      </p:cMediaNode>
                                    </p:audio>
                                  </p:subTnLst>
                                </p:cTn>
                              </p:par>
                              <p:par>
                                <p:cTn id="42" presetID="47" presetClass="exit" presetSubtype="0" fill="hold" nodeType="withEffect">
                                  <p:stCondLst>
                                    <p:cond delay="0"/>
                                  </p:stCondLst>
                                  <p:childTnLst>
                                    <p:animEffect transition="out" filter="fade">
                                      <p:cBhvr>
                                        <p:cTn id="43" dur="1000"/>
                                        <p:tgtEl>
                                          <p:spTgt spid="13"/>
                                        </p:tgtEl>
                                      </p:cBhvr>
                                    </p:animEffect>
                                    <p:anim calcmode="lin" valueType="num">
                                      <p:cBhvr>
                                        <p:cTn id="44" dur="1000"/>
                                        <p:tgtEl>
                                          <p:spTgt spid="13"/>
                                        </p:tgtEl>
                                        <p:attrNameLst>
                                          <p:attrName>ppt_x</p:attrName>
                                        </p:attrNameLst>
                                      </p:cBhvr>
                                      <p:tavLst>
                                        <p:tav tm="0">
                                          <p:val>
                                            <p:strVal val="ppt_x"/>
                                          </p:val>
                                        </p:tav>
                                        <p:tav tm="100000">
                                          <p:val>
                                            <p:strVal val="ppt_x"/>
                                          </p:val>
                                        </p:tav>
                                      </p:tavLst>
                                    </p:anim>
                                    <p:anim calcmode="lin" valueType="num">
                                      <p:cBhvr>
                                        <p:cTn id="45" dur="1000"/>
                                        <p:tgtEl>
                                          <p:spTgt spid="13"/>
                                        </p:tgtEl>
                                        <p:attrNameLst>
                                          <p:attrName>ppt_y</p:attrName>
                                        </p:attrNameLst>
                                      </p:cBhvr>
                                      <p:tavLst>
                                        <p:tav tm="0">
                                          <p:val>
                                            <p:strVal val="ppt_y"/>
                                          </p:val>
                                        </p:tav>
                                        <p:tav tm="100000">
                                          <p:val>
                                            <p:strVal val="ppt_y-.1"/>
                                          </p:val>
                                        </p:tav>
                                      </p:tavLst>
                                    </p:anim>
                                    <p:set>
                                      <p:cBhvr>
                                        <p:cTn id="46" dur="1" fill="hold">
                                          <p:stCondLst>
                                            <p:cond delay="999"/>
                                          </p:stCondLst>
                                        </p:cTn>
                                        <p:tgtEl>
                                          <p:spTgt spid="13"/>
                                        </p:tgtEl>
                                        <p:attrNameLst>
                                          <p:attrName>style.visibility</p:attrName>
                                        </p:attrNameLst>
                                      </p:cBhvr>
                                      <p:to>
                                        <p:strVal val="hidden"/>
                                      </p:to>
                                    </p:set>
                                  </p:childTnLst>
                                </p:cTn>
                              </p:par>
                            </p:childTnLst>
                          </p:cTn>
                        </p:par>
                        <p:par>
                          <p:cTn id="47" fill="hold">
                            <p:stCondLst>
                              <p:cond delay="1000"/>
                            </p:stCondLst>
                            <p:childTnLst>
                              <p:par>
                                <p:cTn id="48" presetID="42" presetClass="path" presetSubtype="0" accel="50000" decel="50000" fill="hold" nodeType="afterEffect">
                                  <p:stCondLst>
                                    <p:cond delay="0"/>
                                  </p:stCondLst>
                                  <p:childTnLst>
                                    <p:animMotion origin="layout" path="M 2.77556E-17 1.11111E-6 L 0.1625 0.03889 " pathEditMode="relative" rAng="0" ptsTypes="AA">
                                      <p:cBhvr>
                                        <p:cTn id="49" dur="2000" fill="hold"/>
                                        <p:tgtEl>
                                          <p:spTgt spid="2"/>
                                        </p:tgtEl>
                                        <p:attrNameLst>
                                          <p:attrName>ppt_x</p:attrName>
                                          <p:attrName>ppt_y</p:attrName>
                                        </p:attrNameLst>
                                      </p:cBhvr>
                                      <p:rCtr x="8125" y="1944"/>
                                    </p:animMotion>
                                  </p:childTnLst>
                                </p:cTn>
                              </p:par>
                              <p:par>
                                <p:cTn id="50" presetID="0" presetClass="path" presetSubtype="0" accel="50000" decel="50000" fill="hold" nodeType="withEffect">
                                  <p:stCondLst>
                                    <p:cond delay="0"/>
                                  </p:stCondLst>
                                  <p:childTnLst>
                                    <p:animMotion origin="layout" path="M -8.67362E-19 -4.81481E-6 C 0.02986 -0.02083 0.0599 -0.04144 0.06875 -0.075 C 0.0776 -0.10856 0.06979 -0.17014 0.05313 -0.20208 C 0.03646 -0.23403 0.00573 -0.25579 -0.03125 -0.26667 C -0.06823 -0.27755 -0.1191 -0.26667 -0.16875 -0.26667 C -0.2184 -0.26667 -0.29115 -0.27917 -0.32969 -0.26667 C -0.36823 -0.25417 -0.3842 -0.22292 -0.4 -0.19167 " pathEditMode="relative" ptsTypes="aaaaaaA">
                                      <p:cBhvr>
                                        <p:cTn id="51" dur="2000" fill="hold"/>
                                        <p:tgtEl>
                                          <p:spTgt spid="31"/>
                                        </p:tgtEl>
                                        <p:attrNameLst>
                                          <p:attrName>ppt_x</p:attrName>
                                          <p:attrName>ppt_y</p:attrName>
                                        </p:attrNameLst>
                                      </p:cBhvr>
                                    </p:animMotion>
                                  </p:childTnLst>
                                </p:cTn>
                              </p:par>
                            </p:childTnLst>
                          </p:cTn>
                        </p:par>
                        <p:par>
                          <p:cTn id="52" fill="hold">
                            <p:stCondLst>
                              <p:cond delay="3000"/>
                            </p:stCondLst>
                            <p:childTnLst>
                              <p:par>
                                <p:cTn id="53" presetID="47" presetClass="exit" presetSubtype="0" fill="hold" nodeType="afterEffect">
                                  <p:stCondLst>
                                    <p:cond delay="0"/>
                                  </p:stCondLst>
                                  <p:childTnLst>
                                    <p:animEffect transition="out" filter="fade">
                                      <p:cBhvr>
                                        <p:cTn id="54" dur="2000"/>
                                        <p:tgtEl>
                                          <p:spTgt spid="31"/>
                                        </p:tgtEl>
                                      </p:cBhvr>
                                    </p:animEffect>
                                    <p:anim calcmode="lin" valueType="num">
                                      <p:cBhvr>
                                        <p:cTn id="55" dur="2000"/>
                                        <p:tgtEl>
                                          <p:spTgt spid="31"/>
                                        </p:tgtEl>
                                        <p:attrNameLst>
                                          <p:attrName>ppt_x</p:attrName>
                                        </p:attrNameLst>
                                      </p:cBhvr>
                                      <p:tavLst>
                                        <p:tav tm="0">
                                          <p:val>
                                            <p:strVal val="ppt_x"/>
                                          </p:val>
                                        </p:tav>
                                        <p:tav tm="100000">
                                          <p:val>
                                            <p:strVal val="ppt_x"/>
                                          </p:val>
                                        </p:tav>
                                      </p:tavLst>
                                    </p:anim>
                                    <p:anim calcmode="lin" valueType="num">
                                      <p:cBhvr>
                                        <p:cTn id="56" dur="2000"/>
                                        <p:tgtEl>
                                          <p:spTgt spid="31"/>
                                        </p:tgtEl>
                                        <p:attrNameLst>
                                          <p:attrName>ppt_y</p:attrName>
                                        </p:attrNameLst>
                                      </p:cBhvr>
                                      <p:tavLst>
                                        <p:tav tm="0">
                                          <p:val>
                                            <p:strVal val="ppt_y"/>
                                          </p:val>
                                        </p:tav>
                                        <p:tav tm="100000">
                                          <p:val>
                                            <p:strVal val="ppt_y-.1"/>
                                          </p:val>
                                        </p:tav>
                                      </p:tavLst>
                                    </p:anim>
                                    <p:set>
                                      <p:cBhvr>
                                        <p:cTn id="57"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58" restart="whenNotActive" fill="hold" evtFilter="cancelBubble" nodeType="interactiveSeq">
                <p:stCondLst>
                  <p:cond evt="onClick" delay="0">
                    <p:tgtEl>
                      <p:spTgt spid="32"/>
                    </p:tgtEl>
                  </p:cond>
                </p:stCondLst>
                <p:endSync evt="end" delay="0">
                  <p:rtn val="all"/>
                </p:endSync>
                <p:childTnLst>
                  <p:par>
                    <p:cTn id="59" fill="hold">
                      <p:stCondLst>
                        <p:cond delay="0"/>
                      </p:stCondLst>
                      <p:childTnLst>
                        <p:par>
                          <p:cTn id="60" fill="hold">
                            <p:stCondLst>
                              <p:cond delay="0"/>
                            </p:stCondLst>
                            <p:childTnLst>
                              <p:par>
                                <p:cTn id="61" presetID="47" presetClass="exit" presetSubtype="0" fill="hold" grpId="0" nodeType="clickEffect">
                                  <p:stCondLst>
                                    <p:cond delay="0"/>
                                  </p:stCondLst>
                                  <p:childTnLst>
                                    <p:animEffect transition="out" filter="fade">
                                      <p:cBhvr>
                                        <p:cTn id="62" dur="1000"/>
                                        <p:tgtEl>
                                          <p:spTgt spid="32"/>
                                        </p:tgtEl>
                                      </p:cBhvr>
                                    </p:animEffect>
                                    <p:anim calcmode="lin" valueType="num">
                                      <p:cBhvr>
                                        <p:cTn id="63" dur="1000"/>
                                        <p:tgtEl>
                                          <p:spTgt spid="32"/>
                                        </p:tgtEl>
                                        <p:attrNameLst>
                                          <p:attrName>ppt_x</p:attrName>
                                        </p:attrNameLst>
                                      </p:cBhvr>
                                      <p:tavLst>
                                        <p:tav tm="0">
                                          <p:val>
                                            <p:strVal val="ppt_x"/>
                                          </p:val>
                                        </p:tav>
                                        <p:tav tm="100000">
                                          <p:val>
                                            <p:strVal val="ppt_x"/>
                                          </p:val>
                                        </p:tav>
                                      </p:tavLst>
                                    </p:anim>
                                    <p:anim calcmode="lin" valueType="num">
                                      <p:cBhvr>
                                        <p:cTn id="64" dur="1000"/>
                                        <p:tgtEl>
                                          <p:spTgt spid="32"/>
                                        </p:tgtEl>
                                        <p:attrNameLst>
                                          <p:attrName>ppt_y</p:attrName>
                                        </p:attrNameLst>
                                      </p:cBhvr>
                                      <p:tavLst>
                                        <p:tav tm="0">
                                          <p:val>
                                            <p:strVal val="ppt_y"/>
                                          </p:val>
                                        </p:tav>
                                        <p:tav tm="100000">
                                          <p:val>
                                            <p:strVal val="ppt_y-.1"/>
                                          </p:val>
                                        </p:tav>
                                      </p:tavLst>
                                    </p:anim>
                                    <p:set>
                                      <p:cBhvr>
                                        <p:cTn id="65" dur="1" fill="hold">
                                          <p:stCondLst>
                                            <p:cond delay="999"/>
                                          </p:stCondLst>
                                        </p:cTn>
                                        <p:tgtEl>
                                          <p:spTgt spid="32"/>
                                        </p:tgtEl>
                                        <p:attrNameLst>
                                          <p:attrName>style.visibility</p:attrName>
                                        </p:attrNameLst>
                                      </p:cBhvr>
                                      <p:to>
                                        <p:strVal val="hidden"/>
                                      </p:to>
                                    </p:set>
                                  </p:childTnLst>
                                </p:cTn>
                              </p:par>
                              <p:par>
                                <p:cTn id="66" presetID="47" presetClass="exit" presetSubtype="0" fill="hold" nodeType="withEffect">
                                  <p:stCondLst>
                                    <p:cond delay="0"/>
                                  </p:stCondLst>
                                  <p:childTnLst>
                                    <p:animEffect transition="out" filter="fade">
                                      <p:cBhvr>
                                        <p:cTn id="67" dur="1000"/>
                                        <p:tgtEl>
                                          <p:spTgt spid="10"/>
                                        </p:tgtEl>
                                      </p:cBhvr>
                                    </p:animEffect>
                                    <p:anim calcmode="lin" valueType="num">
                                      <p:cBhvr>
                                        <p:cTn id="68" dur="1000"/>
                                        <p:tgtEl>
                                          <p:spTgt spid="10"/>
                                        </p:tgtEl>
                                        <p:attrNameLst>
                                          <p:attrName>ppt_x</p:attrName>
                                        </p:attrNameLst>
                                      </p:cBhvr>
                                      <p:tavLst>
                                        <p:tav tm="0">
                                          <p:val>
                                            <p:strVal val="ppt_x"/>
                                          </p:val>
                                        </p:tav>
                                        <p:tav tm="100000">
                                          <p:val>
                                            <p:strVal val="ppt_x"/>
                                          </p:val>
                                        </p:tav>
                                      </p:tavLst>
                                    </p:anim>
                                    <p:anim calcmode="lin" valueType="num">
                                      <p:cBhvr>
                                        <p:cTn id="69" dur="1000"/>
                                        <p:tgtEl>
                                          <p:spTgt spid="10"/>
                                        </p:tgtEl>
                                        <p:attrNameLst>
                                          <p:attrName>ppt_y</p:attrName>
                                        </p:attrNameLst>
                                      </p:cBhvr>
                                      <p:tavLst>
                                        <p:tav tm="0">
                                          <p:val>
                                            <p:strVal val="ppt_y"/>
                                          </p:val>
                                        </p:tav>
                                        <p:tav tm="100000">
                                          <p:val>
                                            <p:strVal val="ppt_y-.1"/>
                                          </p:val>
                                        </p:tav>
                                      </p:tavLst>
                                    </p:anim>
                                    <p:set>
                                      <p:cBhvr>
                                        <p:cTn id="70" dur="1" fill="hold">
                                          <p:stCondLst>
                                            <p:cond delay="999"/>
                                          </p:stCondLst>
                                        </p:cTn>
                                        <p:tgtEl>
                                          <p:spTgt spid="10"/>
                                        </p:tgtEl>
                                        <p:attrNameLst>
                                          <p:attrName>style.visibility</p:attrName>
                                        </p:attrNameLst>
                                      </p:cBhvr>
                                      <p:to>
                                        <p:strVal val="hidden"/>
                                      </p:to>
                                    </p:set>
                                  </p:childTnLst>
                                </p:cTn>
                              </p:par>
                            </p:childTnLst>
                          </p:cTn>
                        </p:par>
                        <p:par>
                          <p:cTn id="71" fill="hold">
                            <p:stCondLst>
                              <p:cond delay="1000"/>
                            </p:stCondLst>
                            <p:childTnLst>
                              <p:par>
                                <p:cTn id="72" presetID="1"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32"/>
                  </p:tgtEl>
                </p:cond>
              </p:nextCondLst>
            </p:seq>
          </p:childTnLst>
        </p:cTn>
      </p:par>
    </p:tnLst>
    <p:bldLst>
      <p:bldP spid="19" grpId="0"/>
      <p:bldP spid="32" grpId="0"/>
      <p:bldP spid="20" grpId="0"/>
      <p:bldP spid="21" grpId="0"/>
      <p:bldP spid="22" grpId="0" animBg="1"/>
      <p:bldP spid="23"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pic>
        <p:nvPicPr>
          <p:cNvPr id="4" name="Picture 3" descr="4f942a9486ec68153575dc78a42d480b.png"/>
          <p:cNvPicPr>
            <a:picLocks noChangeAspect="1"/>
          </p:cNvPicPr>
          <p:nvPr/>
        </p:nvPicPr>
        <p:blipFill>
          <a:blip r:embed="rId3" cstate="print"/>
          <a:stretch>
            <a:fillRect/>
          </a:stretch>
        </p:blipFill>
        <p:spPr>
          <a:xfrm>
            <a:off x="3505200" y="3581400"/>
            <a:ext cx="5638800" cy="4191000"/>
          </a:xfrm>
          <a:prstGeom prst="rect">
            <a:avLst/>
          </a:prstGeom>
        </p:spPr>
      </p:pic>
      <p:sp>
        <p:nvSpPr>
          <p:cNvPr id="5" name="Cloud 4"/>
          <p:cNvSpPr/>
          <p:nvPr/>
        </p:nvSpPr>
        <p:spPr>
          <a:xfrm>
            <a:off x="6477000" y="1981200"/>
            <a:ext cx="2895600" cy="22098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Ông</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cảm</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ơn</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các</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cháu</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giúp</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ông</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câu</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cá</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nha</a:t>
            </a:r>
            <a:r>
              <a:rPr kumimoji="0" lang="en-US" sz="2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a:t>
            </a:r>
          </a:p>
        </p:txBody>
      </p:sp>
      <p:sp>
        <p:nvSpPr>
          <p:cNvPr id="6" name="Oval 5"/>
          <p:cNvSpPr/>
          <p:nvPr/>
        </p:nvSpPr>
        <p:spPr>
          <a:xfrm>
            <a:off x="5715000" y="4572000"/>
            <a:ext cx="228600" cy="2286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7" name="Oval 6"/>
          <p:cNvSpPr/>
          <p:nvPr/>
        </p:nvSpPr>
        <p:spPr>
          <a:xfrm>
            <a:off x="6096000" y="4114800"/>
            <a:ext cx="381000" cy="304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8" name="Oval 7"/>
          <p:cNvSpPr/>
          <p:nvPr/>
        </p:nvSpPr>
        <p:spPr>
          <a:xfrm>
            <a:off x="5486400" y="4953000"/>
            <a:ext cx="228600" cy="152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pic>
        <p:nvPicPr>
          <p:cNvPr id="2" name="Picture 1" descr="Logo, company name&#10;&#10;Description automatically generated">
            <a:extLst>
              <a:ext uri="{FF2B5EF4-FFF2-40B4-BE49-F238E27FC236}">
                <a16:creationId xmlns:a16="http://schemas.microsoft.com/office/drawing/2014/main" id="{AE13A7FB-428D-33B4-5697-964F00AC8C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9" y="0"/>
            <a:ext cx="689429" cy="7693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5"/>
        <p:cNvGrpSpPr/>
        <p:nvPr/>
      </p:nvGrpSpPr>
      <p:grpSpPr>
        <a:xfrm>
          <a:off x="0" y="0"/>
          <a:ext cx="0" cy="0"/>
          <a:chOff x="0" y="0"/>
          <a:chExt cx="0" cy="0"/>
        </a:xfrm>
      </p:grpSpPr>
      <p:grpSp>
        <p:nvGrpSpPr>
          <p:cNvPr id="2" name="Group 1">
            <a:extLst>
              <a:ext uri="{FF2B5EF4-FFF2-40B4-BE49-F238E27FC236}">
                <a16:creationId xmlns:a16="http://schemas.microsoft.com/office/drawing/2014/main" id="{86CF5D7A-AC5F-FC01-075F-1473ED1BA231}"/>
              </a:ext>
            </a:extLst>
          </p:cNvPr>
          <p:cNvGrpSpPr/>
          <p:nvPr/>
        </p:nvGrpSpPr>
        <p:grpSpPr>
          <a:xfrm>
            <a:off x="5047780" y="2882551"/>
            <a:ext cx="2736543" cy="1558939"/>
            <a:chOff x="309542" y="967667"/>
            <a:chExt cx="2878585" cy="1558939"/>
          </a:xfrm>
        </p:grpSpPr>
        <p:pic>
          <p:nvPicPr>
            <p:cNvPr id="3" name="Picture 2">
              <a:hlinkClick r:id="rId4"/>
              <a:extLst>
                <a:ext uri="{FF2B5EF4-FFF2-40B4-BE49-F238E27FC236}">
                  <a16:creationId xmlns:a16="http://schemas.microsoft.com/office/drawing/2014/main" id="{C627E189-F23E-1419-70CD-6FE1C67D268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244115A0-A7E9-FDB1-5C57-8A4E2ADA9731}"/>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Calibri"/>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935</Words>
  <Application>Microsoft Office PowerPoint</Application>
  <PresentationFormat>Widescreen</PresentationFormat>
  <Paragraphs>120</Paragraphs>
  <Slides>21</Slides>
  <Notes>18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Arial</vt:lpstr>
      <vt:lpstr>Calibri</vt:lpstr>
      <vt:lpstr>Calibri Light</vt:lpstr>
      <vt:lpstr>Cambria Math</vt:lpstr>
      <vt:lpstr>Ranchers</vt:lpstr>
      <vt:lpstr>UTM Avo</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vt:lpstr>
      <vt:lpstr>PowerPoint Presentation</vt:lpstr>
      <vt:lpstr>5</vt:lpstr>
      <vt:lpstr>PowerPoint Presentation</vt:lpstr>
      <vt:lpstr>5</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Quý trọng thời gian</dc:title>
  <dc:creator>Ziczac</dc:creator>
  <cp:lastModifiedBy>hung.nv2510hung.nv2510</cp:lastModifiedBy>
  <cp:revision>15</cp:revision>
  <dcterms:modified xsi:type="dcterms:W3CDTF">2023-08-23T03:43:19Z</dcterms:modified>
</cp:coreProperties>
</file>