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13.jpg" ContentType="image/pn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7"/>
  </p:notesMasterIdLst>
  <p:sldIdLst>
    <p:sldId id="273" r:id="rId5"/>
    <p:sldId id="258" r:id="rId6"/>
    <p:sldId id="275" r:id="rId7"/>
    <p:sldId id="276" r:id="rId8"/>
    <p:sldId id="277" r:id="rId9"/>
    <p:sldId id="278" r:id="rId10"/>
    <p:sldId id="279" r:id="rId11"/>
    <p:sldId id="257" r:id="rId12"/>
    <p:sldId id="264" r:id="rId13"/>
    <p:sldId id="280" r:id="rId14"/>
    <p:sldId id="259" r:id="rId15"/>
    <p:sldId id="263" r:id="rId16"/>
    <p:sldId id="281" r:id="rId17"/>
    <p:sldId id="282" r:id="rId18"/>
    <p:sldId id="283" r:id="rId19"/>
    <p:sldId id="284" r:id="rId20"/>
    <p:sldId id="285" r:id="rId21"/>
    <p:sldId id="286" r:id="rId22"/>
    <p:sldId id="287" r:id="rId23"/>
    <p:sldId id="288" r:id="rId24"/>
    <p:sldId id="289" r:id="rId25"/>
    <p:sldId id="290" r:id="rId26"/>
    <p:sldId id="256" r:id="rId27"/>
    <p:sldId id="265" r:id="rId28"/>
    <p:sldId id="291" r:id="rId29"/>
    <p:sldId id="261" r:id="rId30"/>
    <p:sldId id="267" r:id="rId31"/>
    <p:sldId id="292" r:id="rId32"/>
    <p:sldId id="262" r:id="rId33"/>
    <p:sldId id="268" r:id="rId34"/>
    <p:sldId id="266" r:id="rId35"/>
    <p:sldId id="27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0" autoAdjust="0"/>
    <p:restoredTop sz="94660"/>
  </p:normalViewPr>
  <p:slideViewPr>
    <p:cSldViewPr snapToGrid="0">
      <p:cViewPr varScale="1">
        <p:scale>
          <a:sx n="110" d="100"/>
          <a:sy n="110" d="100"/>
        </p:scale>
        <p:origin x="69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FD1397-088E-428D-8037-CBDFA6AAC93B}"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3319E-8957-499E-97B4-F77E4E944142}" type="slidenum">
              <a:rPr lang="en-US" smtClean="0"/>
              <a:t>‹#›</a:t>
            </a:fld>
            <a:endParaRPr lang="en-US"/>
          </a:p>
        </p:txBody>
      </p:sp>
    </p:spTree>
    <p:extLst>
      <p:ext uri="{BB962C8B-B14F-4D97-AF65-F5344CB8AC3E}">
        <p14:creationId xmlns:p14="http://schemas.microsoft.com/office/powerpoint/2010/main" val="3540418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5151-1CD7-3BF8-13C4-EA5CA9668A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6FAF3-0AE3-1DBC-678A-18E695CE7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253FD-385F-60B2-A9F7-9AA9EF43C8CA}"/>
              </a:ext>
            </a:extLst>
          </p:cNvPr>
          <p:cNvSpPr>
            <a:spLocks noGrp="1"/>
          </p:cNvSpPr>
          <p:nvPr>
            <p:ph type="dt" sz="half" idx="10"/>
          </p:nvPr>
        </p:nvSpPr>
        <p:spPr/>
        <p:txBody>
          <a:bodyPr/>
          <a:lstStyle/>
          <a:p>
            <a:fld id="{FDECB6B2-8165-4191-91FD-A0CFF2EF54B0}" type="datetimeFigureOut">
              <a:rPr lang="en-US" smtClean="0"/>
              <a:t>10/25/2023</a:t>
            </a:fld>
            <a:endParaRPr lang="en-US"/>
          </a:p>
        </p:txBody>
      </p:sp>
      <p:sp>
        <p:nvSpPr>
          <p:cNvPr id="5" name="Footer Placeholder 4">
            <a:extLst>
              <a:ext uri="{FF2B5EF4-FFF2-40B4-BE49-F238E27FC236}">
                <a16:creationId xmlns:a16="http://schemas.microsoft.com/office/drawing/2014/main" id="{7DCE24BD-63C5-F45B-87E4-631DE2EA0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566E9-AD30-7149-F50C-EC76F9D124A5}"/>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32262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D3DC-3D97-70B8-FD04-5F77E47EB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135E6-0FE4-E8DD-6F37-F41EFC5E40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CFF72-C352-6716-49F2-951DCA2CC0B0}"/>
              </a:ext>
            </a:extLst>
          </p:cNvPr>
          <p:cNvSpPr>
            <a:spLocks noGrp="1"/>
          </p:cNvSpPr>
          <p:nvPr>
            <p:ph type="dt" sz="half" idx="10"/>
          </p:nvPr>
        </p:nvSpPr>
        <p:spPr/>
        <p:txBody>
          <a:bodyPr/>
          <a:lstStyle/>
          <a:p>
            <a:fld id="{FDECB6B2-8165-4191-91FD-A0CFF2EF54B0}" type="datetimeFigureOut">
              <a:rPr lang="en-US" smtClean="0"/>
              <a:t>10/25/2023</a:t>
            </a:fld>
            <a:endParaRPr lang="en-US"/>
          </a:p>
        </p:txBody>
      </p:sp>
      <p:sp>
        <p:nvSpPr>
          <p:cNvPr id="5" name="Footer Placeholder 4">
            <a:extLst>
              <a:ext uri="{FF2B5EF4-FFF2-40B4-BE49-F238E27FC236}">
                <a16:creationId xmlns:a16="http://schemas.microsoft.com/office/drawing/2014/main" id="{48D8B3B9-9F44-4224-CE2A-B5DF6D802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5BFB4-07D4-39A9-664F-A0D850D016CE}"/>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8920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7C0B15-61B6-7F80-B95D-5DF90FA4B8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99D1AD-0DCB-14A5-05B4-C0441FC9BD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0C089-8CB3-17D1-958E-355E50E466FA}"/>
              </a:ext>
            </a:extLst>
          </p:cNvPr>
          <p:cNvSpPr>
            <a:spLocks noGrp="1"/>
          </p:cNvSpPr>
          <p:nvPr>
            <p:ph type="dt" sz="half" idx="10"/>
          </p:nvPr>
        </p:nvSpPr>
        <p:spPr/>
        <p:txBody>
          <a:bodyPr/>
          <a:lstStyle/>
          <a:p>
            <a:fld id="{FDECB6B2-8165-4191-91FD-A0CFF2EF54B0}" type="datetimeFigureOut">
              <a:rPr lang="en-US" smtClean="0"/>
              <a:t>10/25/2023</a:t>
            </a:fld>
            <a:endParaRPr lang="en-US"/>
          </a:p>
        </p:txBody>
      </p:sp>
      <p:sp>
        <p:nvSpPr>
          <p:cNvPr id="5" name="Footer Placeholder 4">
            <a:extLst>
              <a:ext uri="{FF2B5EF4-FFF2-40B4-BE49-F238E27FC236}">
                <a16:creationId xmlns:a16="http://schemas.microsoft.com/office/drawing/2014/main" id="{434353CF-9F74-090F-05B9-6C736DFFB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7A790-A092-9DB6-D512-58CD729EF2B9}"/>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73062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956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659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703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910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822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911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670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230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24F7D-E111-AB6B-63F4-D91557328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6A35C4-B319-E564-4064-6EA878FC75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AA924-18B4-A147-E5CA-26A9D59AC607}"/>
              </a:ext>
            </a:extLst>
          </p:cNvPr>
          <p:cNvSpPr>
            <a:spLocks noGrp="1"/>
          </p:cNvSpPr>
          <p:nvPr>
            <p:ph type="dt" sz="half" idx="10"/>
          </p:nvPr>
        </p:nvSpPr>
        <p:spPr/>
        <p:txBody>
          <a:bodyPr/>
          <a:lstStyle/>
          <a:p>
            <a:fld id="{FDECB6B2-8165-4191-91FD-A0CFF2EF54B0}" type="datetimeFigureOut">
              <a:rPr lang="en-US" smtClean="0"/>
              <a:t>10/25/2023</a:t>
            </a:fld>
            <a:endParaRPr lang="en-US"/>
          </a:p>
        </p:txBody>
      </p:sp>
      <p:sp>
        <p:nvSpPr>
          <p:cNvPr id="5" name="Footer Placeholder 4">
            <a:extLst>
              <a:ext uri="{FF2B5EF4-FFF2-40B4-BE49-F238E27FC236}">
                <a16:creationId xmlns:a16="http://schemas.microsoft.com/office/drawing/2014/main" id="{3B0CF2A2-E146-ACF3-D730-1F377A55C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68944-86E0-5E7A-44DE-D5A52C284652}"/>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9914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316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14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834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985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774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32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8940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485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338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349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4C1B-26FA-A0A7-BD22-52F94795E7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3EF746-9A6B-32CD-2665-BE72A2713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E53CC-EDA1-355E-EE7C-8C15FD5872F3}"/>
              </a:ext>
            </a:extLst>
          </p:cNvPr>
          <p:cNvSpPr>
            <a:spLocks noGrp="1"/>
          </p:cNvSpPr>
          <p:nvPr>
            <p:ph type="dt" sz="half" idx="10"/>
          </p:nvPr>
        </p:nvSpPr>
        <p:spPr/>
        <p:txBody>
          <a:bodyPr/>
          <a:lstStyle/>
          <a:p>
            <a:fld id="{FDECB6B2-8165-4191-91FD-A0CFF2EF54B0}" type="datetimeFigureOut">
              <a:rPr lang="en-US" smtClean="0"/>
              <a:t>10/25/2023</a:t>
            </a:fld>
            <a:endParaRPr lang="en-US"/>
          </a:p>
        </p:txBody>
      </p:sp>
      <p:sp>
        <p:nvSpPr>
          <p:cNvPr id="5" name="Footer Placeholder 4">
            <a:extLst>
              <a:ext uri="{FF2B5EF4-FFF2-40B4-BE49-F238E27FC236}">
                <a16:creationId xmlns:a16="http://schemas.microsoft.com/office/drawing/2014/main" id="{E55BC65C-0C42-96CF-543F-1434C819A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8E874-66FB-7E39-FB16-BC83D44C332B}"/>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02850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614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677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6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10/25/2023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95179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10/25/2023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7796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10/25/2023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95029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10/25/2023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2404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10/25/2023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48057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10/25/2023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9045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10/25/2023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438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A302-94E2-7BE7-32B7-30F27C61A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AEBA1-7914-DF17-DA79-2E5F10638B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C471F1-516C-12D1-0C93-02120D5A4C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0B0D52-9261-32E7-B89A-F2572E08C609}"/>
              </a:ext>
            </a:extLst>
          </p:cNvPr>
          <p:cNvSpPr>
            <a:spLocks noGrp="1"/>
          </p:cNvSpPr>
          <p:nvPr>
            <p:ph type="dt" sz="half" idx="10"/>
          </p:nvPr>
        </p:nvSpPr>
        <p:spPr/>
        <p:txBody>
          <a:bodyPr/>
          <a:lstStyle/>
          <a:p>
            <a:fld id="{FDECB6B2-8165-4191-91FD-A0CFF2EF54B0}" type="datetimeFigureOut">
              <a:rPr lang="en-US" smtClean="0"/>
              <a:t>10/25/2023</a:t>
            </a:fld>
            <a:endParaRPr lang="en-US"/>
          </a:p>
        </p:txBody>
      </p:sp>
      <p:sp>
        <p:nvSpPr>
          <p:cNvPr id="6" name="Footer Placeholder 5">
            <a:extLst>
              <a:ext uri="{FF2B5EF4-FFF2-40B4-BE49-F238E27FC236}">
                <a16:creationId xmlns:a16="http://schemas.microsoft.com/office/drawing/2014/main" id="{AA907DF8-0472-4362-D1EE-9C04A29EA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E4BA44-41D6-CBF8-3F70-A5AC0B1F1BFB}"/>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96415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10/25/2023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68016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10/25/2023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7958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10/25/2023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5048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10/25/2023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22297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7355-AA9B-425A-37E2-1A254B2F46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7D27E-7998-E4FF-3C83-B787268B8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13138-072D-74E9-CCAD-255707EA7D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AC06B7-5820-9FE6-6E63-1D2FE825A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0F14B2-41B6-A71E-2AF7-2E7161A7B2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62AA8F-2F22-51AE-F2D6-9CAC2B596546}"/>
              </a:ext>
            </a:extLst>
          </p:cNvPr>
          <p:cNvSpPr>
            <a:spLocks noGrp="1"/>
          </p:cNvSpPr>
          <p:nvPr>
            <p:ph type="dt" sz="half" idx="10"/>
          </p:nvPr>
        </p:nvSpPr>
        <p:spPr/>
        <p:txBody>
          <a:bodyPr/>
          <a:lstStyle/>
          <a:p>
            <a:fld id="{FDECB6B2-8165-4191-91FD-A0CFF2EF54B0}" type="datetimeFigureOut">
              <a:rPr lang="en-US" smtClean="0"/>
              <a:t>10/25/2023</a:t>
            </a:fld>
            <a:endParaRPr lang="en-US"/>
          </a:p>
        </p:txBody>
      </p:sp>
      <p:sp>
        <p:nvSpPr>
          <p:cNvPr id="8" name="Footer Placeholder 7">
            <a:extLst>
              <a:ext uri="{FF2B5EF4-FFF2-40B4-BE49-F238E27FC236}">
                <a16:creationId xmlns:a16="http://schemas.microsoft.com/office/drawing/2014/main" id="{1BAC837B-B424-4694-F688-72E9CDBDEF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975C32-ED3D-9B76-A7EB-B9A566B83056}"/>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41280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B357C-D84A-DD7D-EF31-1432664628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7BD3AE-4C17-B77C-0678-609A95C7E250}"/>
              </a:ext>
            </a:extLst>
          </p:cNvPr>
          <p:cNvSpPr>
            <a:spLocks noGrp="1"/>
          </p:cNvSpPr>
          <p:nvPr>
            <p:ph type="dt" sz="half" idx="10"/>
          </p:nvPr>
        </p:nvSpPr>
        <p:spPr/>
        <p:txBody>
          <a:bodyPr/>
          <a:lstStyle/>
          <a:p>
            <a:fld id="{FDECB6B2-8165-4191-91FD-A0CFF2EF54B0}" type="datetimeFigureOut">
              <a:rPr lang="en-US" smtClean="0"/>
              <a:t>10/25/2023</a:t>
            </a:fld>
            <a:endParaRPr lang="en-US"/>
          </a:p>
        </p:txBody>
      </p:sp>
      <p:sp>
        <p:nvSpPr>
          <p:cNvPr id="4" name="Footer Placeholder 3">
            <a:extLst>
              <a:ext uri="{FF2B5EF4-FFF2-40B4-BE49-F238E27FC236}">
                <a16:creationId xmlns:a16="http://schemas.microsoft.com/office/drawing/2014/main" id="{CF78884C-6C5E-FFEC-4AA8-F3C0DB9AF2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F3CE62-2FD9-4FEC-21E6-B249516BFA2A}"/>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10546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4BE74F-05B0-404D-EBAD-C71BCC3472A8}"/>
              </a:ext>
            </a:extLst>
          </p:cNvPr>
          <p:cNvSpPr>
            <a:spLocks noGrp="1"/>
          </p:cNvSpPr>
          <p:nvPr>
            <p:ph type="dt" sz="half" idx="10"/>
          </p:nvPr>
        </p:nvSpPr>
        <p:spPr/>
        <p:txBody>
          <a:bodyPr/>
          <a:lstStyle/>
          <a:p>
            <a:fld id="{FDECB6B2-8165-4191-91FD-A0CFF2EF54B0}" type="datetimeFigureOut">
              <a:rPr lang="en-US" smtClean="0"/>
              <a:t>10/25/2023</a:t>
            </a:fld>
            <a:endParaRPr lang="en-US"/>
          </a:p>
        </p:txBody>
      </p:sp>
      <p:sp>
        <p:nvSpPr>
          <p:cNvPr id="3" name="Footer Placeholder 2">
            <a:extLst>
              <a:ext uri="{FF2B5EF4-FFF2-40B4-BE49-F238E27FC236}">
                <a16:creationId xmlns:a16="http://schemas.microsoft.com/office/drawing/2014/main" id="{9BEB231E-112F-8B2A-88DE-A9D635753C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31873F-853A-3EA5-598E-F42A0E0689C8}"/>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03092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7F50-1328-6B05-04BE-2E19A13579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EA4D0-E354-10F4-5FCE-3DDC6434AC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4A3B1F-1889-48F7-0B5F-C43FFA563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B1F31-6EE5-9BD9-AEF6-9B4D00521770}"/>
              </a:ext>
            </a:extLst>
          </p:cNvPr>
          <p:cNvSpPr>
            <a:spLocks noGrp="1"/>
          </p:cNvSpPr>
          <p:nvPr>
            <p:ph type="dt" sz="half" idx="10"/>
          </p:nvPr>
        </p:nvSpPr>
        <p:spPr/>
        <p:txBody>
          <a:bodyPr/>
          <a:lstStyle/>
          <a:p>
            <a:fld id="{FDECB6B2-8165-4191-91FD-A0CFF2EF54B0}" type="datetimeFigureOut">
              <a:rPr lang="en-US" smtClean="0"/>
              <a:t>10/25/2023</a:t>
            </a:fld>
            <a:endParaRPr lang="en-US"/>
          </a:p>
        </p:txBody>
      </p:sp>
      <p:sp>
        <p:nvSpPr>
          <p:cNvPr id="6" name="Footer Placeholder 5">
            <a:extLst>
              <a:ext uri="{FF2B5EF4-FFF2-40B4-BE49-F238E27FC236}">
                <a16:creationId xmlns:a16="http://schemas.microsoft.com/office/drawing/2014/main" id="{12CC8D46-89CA-8856-5B27-50A56F96F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EA1A5-77DB-4132-B048-DA78683763AA}"/>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84636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BD4C-4239-B373-0120-8379B94B9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BAE692-0600-60B3-9184-89779B33E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17F3BE-4ED6-C65F-FC3D-0C1B863E9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B133B5-62A4-78AC-10A8-D6AE37288C7E}"/>
              </a:ext>
            </a:extLst>
          </p:cNvPr>
          <p:cNvSpPr>
            <a:spLocks noGrp="1"/>
          </p:cNvSpPr>
          <p:nvPr>
            <p:ph type="dt" sz="half" idx="10"/>
          </p:nvPr>
        </p:nvSpPr>
        <p:spPr/>
        <p:txBody>
          <a:bodyPr/>
          <a:lstStyle/>
          <a:p>
            <a:fld id="{FDECB6B2-8165-4191-91FD-A0CFF2EF54B0}" type="datetimeFigureOut">
              <a:rPr lang="en-US" smtClean="0"/>
              <a:t>10/25/2023</a:t>
            </a:fld>
            <a:endParaRPr lang="en-US"/>
          </a:p>
        </p:txBody>
      </p:sp>
      <p:sp>
        <p:nvSpPr>
          <p:cNvPr id="6" name="Footer Placeholder 5">
            <a:extLst>
              <a:ext uri="{FF2B5EF4-FFF2-40B4-BE49-F238E27FC236}">
                <a16:creationId xmlns:a16="http://schemas.microsoft.com/office/drawing/2014/main" id="{AEA4D515-B1D4-B0CD-6B08-E3D15B2AEF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A4394-6830-3023-A498-CC638D088C5D}"/>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46517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DB3CE-6B9C-2205-2880-CA62928A09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AB6F2A-36BD-9E20-704E-59BE3A63B3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95870-1987-A6B7-0204-9EB13C7684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CB6B2-8165-4191-91FD-A0CFF2EF54B0}" type="datetimeFigureOut">
              <a:rPr lang="en-US" smtClean="0"/>
              <a:t>10/25/2023</a:t>
            </a:fld>
            <a:endParaRPr lang="en-US"/>
          </a:p>
        </p:txBody>
      </p:sp>
      <p:sp>
        <p:nvSpPr>
          <p:cNvPr id="5" name="Footer Placeholder 4">
            <a:extLst>
              <a:ext uri="{FF2B5EF4-FFF2-40B4-BE49-F238E27FC236}">
                <a16:creationId xmlns:a16="http://schemas.microsoft.com/office/drawing/2014/main" id="{E17742A2-3F02-02A2-FA51-14A1251921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16E9D4-9F0C-E2A6-F304-D66AEC22DF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3572C-A57F-42D7-A0F3-B249EEE430E0}" type="slidenum">
              <a:rPr lang="en-US" smtClean="0"/>
              <a:t>‹#›</a:t>
            </a:fld>
            <a:endParaRPr lang="en-US"/>
          </a:p>
        </p:txBody>
      </p:sp>
    </p:spTree>
    <p:extLst>
      <p:ext uri="{BB962C8B-B14F-4D97-AF65-F5344CB8AC3E}">
        <p14:creationId xmlns:p14="http://schemas.microsoft.com/office/powerpoint/2010/main" val="3434640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561612"/>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438456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10/25/2023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15939889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hyperlink" Target="https://hoc10.vn/doc-sach/tieng-viet-3-tap-1/1/134/80/" TargetMode="External"/><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hoc10.vn/doc-sach/tieng-viet-3-tap-1/1/134/80/" TargetMode="External"/><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3-tap-1/1/134/80/"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png"/><Relationship Id="rId7" Type="http://schemas.openxmlformats.org/officeDocument/2006/relationships/image" Target="../media/image4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8.png"/><Relationship Id="rId10" Type="http://schemas.openxmlformats.org/officeDocument/2006/relationships/image" Target="../media/image49.svg"/><Relationship Id="rId4" Type="http://schemas.openxmlformats.org/officeDocument/2006/relationships/image" Target="../media/image10.sv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4.png"/><Relationship Id="rId7"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hyperlink" Target="https://hoc10.vn/doc-sach/tieng-viet-3-tap-1/1/134/82/" TargetMode="External"/><Relationship Id="rId2" Type="http://schemas.openxmlformats.org/officeDocument/2006/relationships/image" Target="../media/image58.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26.xml.rels><?xml version="1.0" encoding="UTF-8" standalone="yes"?>
<Relationships xmlns="http://schemas.openxmlformats.org/package/2006/relationships"><Relationship Id="rId3" Type="http://schemas.openxmlformats.org/officeDocument/2006/relationships/hyperlink" Target="https://hoc10.vn/doc-sach/tieng-viet-3-tap-1/1/134/82/" TargetMode="External"/><Relationship Id="rId2" Type="http://schemas.openxmlformats.org/officeDocument/2006/relationships/image" Target="../media/image6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29.xml.rels><?xml version="1.0" encoding="UTF-8" standalone="yes"?>
<Relationships xmlns="http://schemas.openxmlformats.org/package/2006/relationships"><Relationship Id="rId3" Type="http://schemas.openxmlformats.org/officeDocument/2006/relationships/hyperlink" Target="https://hoc10.vn/doc-sach/tieng-viet-3-tap-1/1/134/80/" TargetMode="External"/><Relationship Id="rId2" Type="http://schemas.openxmlformats.org/officeDocument/2006/relationships/image" Target="../media/image7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82.jpg"/><Relationship Id="rId1" Type="http://schemas.openxmlformats.org/officeDocument/2006/relationships/slideLayout" Target="../slideLayouts/slideLayout33.xml"/><Relationship Id="rId6" Type="http://schemas.openxmlformats.org/officeDocument/2006/relationships/image" Target="../media/image84.png"/><Relationship Id="rId5" Type="http://schemas.microsoft.com/office/2007/relationships/hdphoto" Target="../media/hdphoto2.wdp"/><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hyperlink" Target="https://hoc10.vn/doc-sach/tieng-viet-3-tap-1/1/134/80/"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521891" y="2740215"/>
            <a:ext cx="13235781"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a:ln>
                  <a:noFill/>
                </a:ln>
                <a:solidFill>
                  <a:srgbClr val="002060"/>
                </a:solidFill>
                <a:effectLst/>
                <a:uLnTx/>
                <a:uFillTx/>
                <a:latin typeface="UTM Avo" panose="02040603050506020204" pitchFamily="18" charset="0"/>
                <a:cs typeface="Calibri"/>
                <a:sym typeface="Calibri"/>
              </a:rPr>
              <a:t>Tuần 12</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a:ln>
                  <a:noFill/>
                </a:ln>
                <a:solidFill>
                  <a:srgbClr val="FF0000"/>
                </a:solidFill>
                <a:effectLst/>
                <a:uLnTx/>
                <a:uFillTx/>
                <a:latin typeface="UTM Avo" panose="02040603050506020204" pitchFamily="18" charset="0"/>
                <a:cs typeface="Arial" panose="020B0604020202020204" pitchFamily="34" charset="0"/>
                <a:sym typeface="Calibri"/>
              </a:rPr>
              <a:t>Bài đọc 1: Ông Trạng </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a:ln>
                  <a:noFill/>
                </a:ln>
                <a:solidFill>
                  <a:srgbClr val="FF0000"/>
                </a:solidFill>
                <a:effectLst/>
                <a:uLnTx/>
                <a:uFillTx/>
                <a:latin typeface="UTM Avo" panose="02040603050506020204" pitchFamily="18" charset="0"/>
                <a:cs typeface="Arial" panose="020B0604020202020204" pitchFamily="34" charset="0"/>
                <a:sym typeface="Calibri"/>
              </a:rPr>
              <a:t>giỏi tính toán</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
        <p:nvSpPr>
          <p:cNvPr id="3" name="TextBox 2">
            <a:extLst>
              <a:ext uri="{FF2B5EF4-FFF2-40B4-BE49-F238E27FC236}">
                <a16:creationId xmlns:a16="http://schemas.microsoft.com/office/drawing/2014/main" id="{5DD7D905-B160-9B0E-1056-0CB3C360A46E}"/>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3</a:t>
            </a:r>
          </a:p>
        </p:txBody>
      </p:sp>
      <p:sp>
        <p:nvSpPr>
          <p:cNvPr id="4" name="Rectangle 3">
            <a:extLst>
              <a:ext uri="{FF2B5EF4-FFF2-40B4-BE49-F238E27FC236}">
                <a16:creationId xmlns:a16="http://schemas.microsoft.com/office/drawing/2014/main" id="{EF792873-23C6-749E-47EF-82B3AF5881C2}"/>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E219F8D7-2206-657F-45F4-81205DD204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24875" y="4495262"/>
            <a:ext cx="4268533" cy="2052173"/>
          </a:xfrm>
          <a:prstGeom prst="rect">
            <a:avLst/>
          </a:prstGeom>
        </p:spPr>
      </p:pic>
      <p:sp>
        <p:nvSpPr>
          <p:cNvPr id="8" name="TextBox 13">
            <a:extLst>
              <a:ext uri="{FF2B5EF4-FFF2-40B4-BE49-F238E27FC236}">
                <a16:creationId xmlns:a16="http://schemas.microsoft.com/office/drawing/2014/main" id="{2ADE26B2-BA22-A2F0-28A2-C5E575BA1612}"/>
              </a:ext>
            </a:extLst>
          </p:cNvPr>
          <p:cNvSpPr txBox="1"/>
          <p:nvPr/>
        </p:nvSpPr>
        <p:spPr>
          <a:xfrm>
            <a:off x="4005205" y="777534"/>
            <a:ext cx="3851979" cy="901337"/>
          </a:xfrm>
          <a:prstGeom prst="rect">
            <a:avLst/>
          </a:prstGeom>
        </p:spPr>
        <p:txBody>
          <a:bodyPr wrap="square" lIns="0" tIns="0" rIns="0" bIns="0" rtlCol="0" anchor="t">
            <a:spAutoFit/>
          </a:bodyPr>
          <a:lstStyle/>
          <a:p>
            <a:pPr algn="ctr">
              <a:lnSpc>
                <a:spcPts val="8400"/>
              </a:lnSpc>
            </a:pPr>
            <a:r>
              <a:rPr lang="en-US" sz="2800" b="1" dirty="0" err="1">
                <a:solidFill>
                  <a:schemeClr val="accent2"/>
                </a:solidFill>
                <a:latin typeface="UTM Avo" panose="02040603050506020204" pitchFamily="18" charset="0"/>
                <a:cs typeface="Arial" panose="020B0604020202020204" pitchFamily="34" charset="0"/>
              </a:rPr>
              <a:t>Đáp</a:t>
            </a:r>
            <a:r>
              <a:rPr lang="en-US" sz="2800" b="1" dirty="0">
                <a:solidFill>
                  <a:schemeClr val="accent2"/>
                </a:solidFill>
                <a:latin typeface="UTM Avo" panose="02040603050506020204" pitchFamily="18" charset="0"/>
                <a:cs typeface="Arial" panose="020B0604020202020204" pitchFamily="34" charset="0"/>
              </a:rPr>
              <a:t> </a:t>
            </a:r>
            <a:r>
              <a:rPr lang="en-US" sz="2800" b="1" dirty="0" err="1">
                <a:solidFill>
                  <a:schemeClr val="accent2"/>
                </a:solidFill>
                <a:latin typeface="UTM Avo" panose="02040603050506020204" pitchFamily="18" charset="0"/>
                <a:cs typeface="Arial" panose="020B0604020202020204" pitchFamily="34" charset="0"/>
              </a:rPr>
              <a:t>án</a:t>
            </a:r>
            <a:endParaRPr lang="en-US" sz="2800" b="1" dirty="0">
              <a:solidFill>
                <a:schemeClr val="accent2"/>
              </a:solidFill>
              <a:latin typeface="UTM Avo" panose="02040603050506020204" pitchFamily="18" charset="0"/>
              <a:cs typeface="Arial" panose="020B0604020202020204" pitchFamily="34" charset="0"/>
            </a:endParaRPr>
          </a:p>
        </p:txBody>
      </p:sp>
      <p:sp>
        <p:nvSpPr>
          <p:cNvPr id="9" name="Plus Sign 8">
            <a:extLst>
              <a:ext uri="{FF2B5EF4-FFF2-40B4-BE49-F238E27FC236}">
                <a16:creationId xmlns:a16="http://schemas.microsoft.com/office/drawing/2014/main" id="{E04B1259-5E5A-D6EC-ABAF-D928E86DB813}"/>
              </a:ext>
            </a:extLst>
          </p:cNvPr>
          <p:cNvSpPr/>
          <p:nvPr/>
        </p:nvSpPr>
        <p:spPr>
          <a:xfrm>
            <a:off x="1494971" y="2969475"/>
            <a:ext cx="654909" cy="590341"/>
          </a:xfrm>
          <a:prstGeom prst="mathPlu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00">
              <a:latin typeface="UTM Avo" panose="02040603050506020204" pitchFamily="18" charset="0"/>
            </a:endParaRPr>
          </a:p>
        </p:txBody>
      </p:sp>
      <p:sp>
        <p:nvSpPr>
          <p:cNvPr id="10" name="Minus Sign 9">
            <a:extLst>
              <a:ext uri="{FF2B5EF4-FFF2-40B4-BE49-F238E27FC236}">
                <a16:creationId xmlns:a16="http://schemas.microsoft.com/office/drawing/2014/main" id="{B5018D97-4352-5ECF-79DE-880D0A81A104}"/>
              </a:ext>
            </a:extLst>
          </p:cNvPr>
          <p:cNvSpPr/>
          <p:nvPr/>
        </p:nvSpPr>
        <p:spPr>
          <a:xfrm>
            <a:off x="2519364" y="3052329"/>
            <a:ext cx="497305" cy="354205"/>
          </a:xfrm>
          <a:prstGeom prst="mathMinu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00">
              <a:latin typeface="UTM Avo" panose="02040603050506020204" pitchFamily="18" charset="0"/>
            </a:endParaRPr>
          </a:p>
        </p:txBody>
      </p:sp>
      <p:sp>
        <p:nvSpPr>
          <p:cNvPr id="11" name="Multiplication Sign 10">
            <a:extLst>
              <a:ext uri="{FF2B5EF4-FFF2-40B4-BE49-F238E27FC236}">
                <a16:creationId xmlns:a16="http://schemas.microsoft.com/office/drawing/2014/main" id="{522D7127-0D31-DB84-AD7C-E8AF51248AA0}"/>
              </a:ext>
            </a:extLst>
          </p:cNvPr>
          <p:cNvSpPr/>
          <p:nvPr/>
        </p:nvSpPr>
        <p:spPr>
          <a:xfrm>
            <a:off x="3401817" y="2957279"/>
            <a:ext cx="654909" cy="590341"/>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00">
              <a:latin typeface="UTM Avo" panose="02040603050506020204" pitchFamily="18" charset="0"/>
            </a:endParaRPr>
          </a:p>
        </p:txBody>
      </p:sp>
      <p:sp>
        <p:nvSpPr>
          <p:cNvPr id="12" name="Division Sign 11">
            <a:extLst>
              <a:ext uri="{FF2B5EF4-FFF2-40B4-BE49-F238E27FC236}">
                <a16:creationId xmlns:a16="http://schemas.microsoft.com/office/drawing/2014/main" id="{E61E0F92-ABF1-CDF8-9853-2FAA7B52FC20}"/>
              </a:ext>
            </a:extLst>
          </p:cNvPr>
          <p:cNvSpPr/>
          <p:nvPr/>
        </p:nvSpPr>
        <p:spPr>
          <a:xfrm>
            <a:off x="4460550" y="3028509"/>
            <a:ext cx="654909" cy="472273"/>
          </a:xfrm>
          <a:prstGeom prst="mathDivid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00">
              <a:latin typeface="UTM Avo" panose="02040603050506020204" pitchFamily="18" charset="0"/>
            </a:endParaRPr>
          </a:p>
        </p:txBody>
      </p:sp>
      <p:sp>
        <p:nvSpPr>
          <p:cNvPr id="13" name="TextBox 12">
            <a:extLst>
              <a:ext uri="{FF2B5EF4-FFF2-40B4-BE49-F238E27FC236}">
                <a16:creationId xmlns:a16="http://schemas.microsoft.com/office/drawing/2014/main" id="{771D1F43-A478-54DA-871E-C0592FD600C1}"/>
              </a:ext>
            </a:extLst>
          </p:cNvPr>
          <p:cNvSpPr txBox="1"/>
          <p:nvPr/>
        </p:nvSpPr>
        <p:spPr>
          <a:xfrm>
            <a:off x="2331181" y="1821611"/>
            <a:ext cx="2109464" cy="400110"/>
          </a:xfrm>
          <a:prstGeom prst="rect">
            <a:avLst/>
          </a:prstGeom>
          <a:noFill/>
        </p:spPr>
        <p:txBody>
          <a:bodyPr wrap="square" rtlCol="0">
            <a:spAutoFit/>
          </a:bodyPr>
          <a:lstStyle/>
          <a:p>
            <a:r>
              <a:rPr lang="en-US" sz="2000" dirty="0" err="1">
                <a:latin typeface="UTM Avo" panose="02040603050506020204" pitchFamily="18" charset="0"/>
                <a:cs typeface="Arial" panose="020B0604020202020204" pitchFamily="34" charset="0"/>
              </a:rPr>
              <a:t>Các</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phép</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tính</a:t>
            </a:r>
            <a:endParaRPr lang="en-US" sz="2000" dirty="0">
              <a:latin typeface="UTM Avo" panose="02040603050506020204" pitchFamily="18" charset="0"/>
              <a:cs typeface="Arial" panose="020B0604020202020204" pitchFamily="34" charset="0"/>
            </a:endParaRPr>
          </a:p>
        </p:txBody>
      </p:sp>
      <p:pic>
        <p:nvPicPr>
          <p:cNvPr id="14" name="Picture 5">
            <a:extLst>
              <a:ext uri="{FF2B5EF4-FFF2-40B4-BE49-F238E27FC236}">
                <a16:creationId xmlns:a16="http://schemas.microsoft.com/office/drawing/2014/main" id="{3D9C631D-FEFF-6A3B-E181-381CD44C2C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27916" y="2277997"/>
            <a:ext cx="3186958" cy="258379"/>
          </a:xfrm>
          <a:prstGeom prst="rect">
            <a:avLst/>
          </a:prstGeom>
        </p:spPr>
      </p:pic>
      <p:sp>
        <p:nvSpPr>
          <p:cNvPr id="15" name="TextBox 14">
            <a:extLst>
              <a:ext uri="{FF2B5EF4-FFF2-40B4-BE49-F238E27FC236}">
                <a16:creationId xmlns:a16="http://schemas.microsoft.com/office/drawing/2014/main" id="{48A2EF6C-F233-FEFC-BA9D-E2A8E0201C67}"/>
              </a:ext>
            </a:extLst>
          </p:cNvPr>
          <p:cNvSpPr txBox="1"/>
          <p:nvPr/>
        </p:nvSpPr>
        <p:spPr>
          <a:xfrm>
            <a:off x="1459329" y="3765280"/>
            <a:ext cx="908239" cy="338554"/>
          </a:xfrm>
          <a:prstGeom prst="rect">
            <a:avLst/>
          </a:prstGeom>
          <a:noFill/>
        </p:spPr>
        <p:txBody>
          <a:bodyPr wrap="square" rtlCol="0">
            <a:spAutoFit/>
          </a:bodyPr>
          <a:lstStyle/>
          <a:p>
            <a:r>
              <a:rPr lang="en-US" sz="1600" dirty="0" err="1">
                <a:latin typeface="UTM Avo" panose="02040603050506020204" pitchFamily="18" charset="0"/>
                <a:cs typeface="Arial" panose="020B0604020202020204" pitchFamily="34" charset="0"/>
              </a:rPr>
              <a:t>Cộng</a:t>
            </a:r>
            <a:endParaRPr lang="en-US" sz="1600" dirty="0">
              <a:latin typeface="UTM Avo" panose="0204060305050602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8F79ECA7-C043-B846-0D52-17248CCE4D9B}"/>
              </a:ext>
            </a:extLst>
          </p:cNvPr>
          <p:cNvSpPr txBox="1"/>
          <p:nvPr/>
        </p:nvSpPr>
        <p:spPr>
          <a:xfrm>
            <a:off x="2531994" y="3758242"/>
            <a:ext cx="908239" cy="338554"/>
          </a:xfrm>
          <a:prstGeom prst="rect">
            <a:avLst/>
          </a:prstGeom>
          <a:noFill/>
        </p:spPr>
        <p:txBody>
          <a:bodyPr wrap="square" rtlCol="0">
            <a:spAutoFit/>
          </a:bodyPr>
          <a:lstStyle/>
          <a:p>
            <a:r>
              <a:rPr lang="en-US" sz="1600" dirty="0" err="1">
                <a:latin typeface="UTM Avo" panose="02040603050506020204" pitchFamily="18" charset="0"/>
                <a:cs typeface="Arial" panose="020B0604020202020204" pitchFamily="34" charset="0"/>
              </a:rPr>
              <a:t>Trừ</a:t>
            </a:r>
            <a:endParaRPr lang="en-US" sz="1600" dirty="0">
              <a:latin typeface="UTM Avo" panose="02040603050506020204" pitchFamily="18" charset="0"/>
              <a:cs typeface="Arial" panose="020B0604020202020204" pitchFamily="34" charset="0"/>
            </a:endParaRPr>
          </a:p>
        </p:txBody>
      </p:sp>
      <p:sp>
        <p:nvSpPr>
          <p:cNvPr id="17" name="TextBox 16">
            <a:extLst>
              <a:ext uri="{FF2B5EF4-FFF2-40B4-BE49-F238E27FC236}">
                <a16:creationId xmlns:a16="http://schemas.microsoft.com/office/drawing/2014/main" id="{14907729-2EDA-F15D-0D85-2E8D116D51C9}"/>
              </a:ext>
            </a:extLst>
          </p:cNvPr>
          <p:cNvSpPr txBox="1"/>
          <p:nvPr/>
        </p:nvSpPr>
        <p:spPr>
          <a:xfrm>
            <a:off x="3380263" y="3775764"/>
            <a:ext cx="908239" cy="338554"/>
          </a:xfrm>
          <a:prstGeom prst="rect">
            <a:avLst/>
          </a:prstGeom>
          <a:noFill/>
        </p:spPr>
        <p:txBody>
          <a:bodyPr wrap="square" rtlCol="0">
            <a:spAutoFit/>
          </a:bodyPr>
          <a:lstStyle/>
          <a:p>
            <a:r>
              <a:rPr lang="en-US" sz="1600" dirty="0" err="1">
                <a:latin typeface="UTM Avo" panose="02040603050506020204" pitchFamily="18" charset="0"/>
                <a:cs typeface="Arial" panose="020B0604020202020204" pitchFamily="34" charset="0"/>
              </a:rPr>
              <a:t>Nhân</a:t>
            </a:r>
            <a:endParaRPr lang="en-US" sz="1600" dirty="0">
              <a:latin typeface="UTM Avo" panose="02040603050506020204" pitchFamily="18" charset="0"/>
              <a:cs typeface="Arial" panose="020B0604020202020204" pitchFamily="34" charset="0"/>
            </a:endParaRPr>
          </a:p>
        </p:txBody>
      </p:sp>
      <p:sp>
        <p:nvSpPr>
          <p:cNvPr id="18" name="TextBox 17">
            <a:extLst>
              <a:ext uri="{FF2B5EF4-FFF2-40B4-BE49-F238E27FC236}">
                <a16:creationId xmlns:a16="http://schemas.microsoft.com/office/drawing/2014/main" id="{BF959FF9-A627-D5CB-C46F-DDA5DA530B4B}"/>
              </a:ext>
            </a:extLst>
          </p:cNvPr>
          <p:cNvSpPr txBox="1"/>
          <p:nvPr/>
        </p:nvSpPr>
        <p:spPr>
          <a:xfrm>
            <a:off x="4452928" y="3810414"/>
            <a:ext cx="908239" cy="338554"/>
          </a:xfrm>
          <a:prstGeom prst="rect">
            <a:avLst/>
          </a:prstGeom>
          <a:noFill/>
        </p:spPr>
        <p:txBody>
          <a:bodyPr wrap="square" rtlCol="0">
            <a:spAutoFit/>
          </a:bodyPr>
          <a:lstStyle/>
          <a:p>
            <a:r>
              <a:rPr lang="en-US" sz="1600" dirty="0">
                <a:latin typeface="UTM Avo" panose="02040603050506020204" pitchFamily="18" charset="0"/>
                <a:cs typeface="Arial" panose="020B0604020202020204" pitchFamily="34" charset="0"/>
              </a:rPr>
              <a:t>Chia</a:t>
            </a:r>
          </a:p>
        </p:txBody>
      </p:sp>
      <p:sp>
        <p:nvSpPr>
          <p:cNvPr id="19" name="TextBox 18">
            <a:extLst>
              <a:ext uri="{FF2B5EF4-FFF2-40B4-BE49-F238E27FC236}">
                <a16:creationId xmlns:a16="http://schemas.microsoft.com/office/drawing/2014/main" id="{9B9824C6-DAFC-D24D-6A70-DAB86581ED85}"/>
              </a:ext>
            </a:extLst>
          </p:cNvPr>
          <p:cNvSpPr txBox="1"/>
          <p:nvPr/>
        </p:nvSpPr>
        <p:spPr>
          <a:xfrm>
            <a:off x="7431178" y="1803900"/>
            <a:ext cx="2109464" cy="400110"/>
          </a:xfrm>
          <a:prstGeom prst="rect">
            <a:avLst/>
          </a:prstGeom>
          <a:noFill/>
        </p:spPr>
        <p:txBody>
          <a:bodyPr wrap="square" rtlCol="0">
            <a:spAutoFit/>
          </a:bodyPr>
          <a:lstStyle/>
          <a:p>
            <a:r>
              <a:rPr lang="en-US" sz="2000" dirty="0" err="1">
                <a:latin typeface="UTM Avo" panose="02040603050506020204" pitchFamily="18" charset="0"/>
                <a:cs typeface="Arial" panose="020B0604020202020204" pitchFamily="34" charset="0"/>
              </a:rPr>
              <a:t>Các</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đơn</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vị</a:t>
            </a:r>
            <a:endParaRPr lang="en-US" sz="2000" dirty="0">
              <a:latin typeface="UTM Avo" panose="02040603050506020204" pitchFamily="18" charset="0"/>
              <a:cs typeface="Arial" panose="020B0604020202020204" pitchFamily="34" charset="0"/>
            </a:endParaRPr>
          </a:p>
        </p:txBody>
      </p:sp>
      <p:sp>
        <p:nvSpPr>
          <p:cNvPr id="20" name="TextBox 19">
            <a:extLst>
              <a:ext uri="{FF2B5EF4-FFF2-40B4-BE49-F238E27FC236}">
                <a16:creationId xmlns:a16="http://schemas.microsoft.com/office/drawing/2014/main" id="{E4DE286B-6E0E-A771-F9FC-683BC1052895}"/>
              </a:ext>
            </a:extLst>
          </p:cNvPr>
          <p:cNvSpPr txBox="1"/>
          <p:nvPr/>
        </p:nvSpPr>
        <p:spPr>
          <a:xfrm>
            <a:off x="6661491" y="3788793"/>
            <a:ext cx="713779" cy="338554"/>
          </a:xfrm>
          <a:prstGeom prst="rect">
            <a:avLst/>
          </a:prstGeom>
          <a:noFill/>
        </p:spPr>
        <p:txBody>
          <a:bodyPr wrap="square" rtlCol="0">
            <a:spAutoFit/>
          </a:bodyPr>
          <a:lstStyle/>
          <a:p>
            <a:r>
              <a:rPr lang="en-US" sz="1600" dirty="0" err="1">
                <a:latin typeface="UTM Avo" panose="02040603050506020204" pitchFamily="18" charset="0"/>
                <a:cs typeface="Arial" panose="020B0604020202020204" pitchFamily="34" charset="0"/>
              </a:rPr>
              <a:t>Mét</a:t>
            </a:r>
            <a:endParaRPr lang="en-US" sz="1600" dirty="0">
              <a:latin typeface="UTM Avo" panose="02040603050506020204" pitchFamily="18" charset="0"/>
              <a:cs typeface="Arial" panose="020B0604020202020204" pitchFamily="34" charset="0"/>
            </a:endParaRPr>
          </a:p>
        </p:txBody>
      </p:sp>
      <p:sp>
        <p:nvSpPr>
          <p:cNvPr id="21" name="TextBox 20">
            <a:extLst>
              <a:ext uri="{FF2B5EF4-FFF2-40B4-BE49-F238E27FC236}">
                <a16:creationId xmlns:a16="http://schemas.microsoft.com/office/drawing/2014/main" id="{1E775A33-D65A-50E0-7578-1A9F791B92FD}"/>
              </a:ext>
            </a:extLst>
          </p:cNvPr>
          <p:cNvSpPr txBox="1"/>
          <p:nvPr/>
        </p:nvSpPr>
        <p:spPr>
          <a:xfrm>
            <a:off x="7857184" y="3742677"/>
            <a:ext cx="1345337" cy="338554"/>
          </a:xfrm>
          <a:prstGeom prst="rect">
            <a:avLst/>
          </a:prstGeom>
          <a:noFill/>
        </p:spPr>
        <p:txBody>
          <a:bodyPr wrap="square" rtlCol="0">
            <a:spAutoFit/>
          </a:bodyPr>
          <a:lstStyle/>
          <a:p>
            <a:r>
              <a:rPr lang="en-US" sz="1600" dirty="0">
                <a:latin typeface="UTM Avo" panose="02040603050506020204" pitchFamily="18" charset="0"/>
                <a:cs typeface="Arial" panose="020B0604020202020204" pitchFamily="34" charset="0"/>
              </a:rPr>
              <a:t>Ki-</a:t>
            </a:r>
            <a:r>
              <a:rPr lang="en-US" sz="1600" dirty="0" err="1">
                <a:latin typeface="UTM Avo" panose="02040603050506020204" pitchFamily="18" charset="0"/>
                <a:cs typeface="Arial" panose="020B0604020202020204" pitchFamily="34" charset="0"/>
              </a:rPr>
              <a:t>lô</a:t>
            </a:r>
            <a:r>
              <a:rPr lang="en-US" sz="1600" dirty="0">
                <a:latin typeface="UTM Avo" panose="02040603050506020204" pitchFamily="18" charset="0"/>
                <a:cs typeface="Arial" panose="020B0604020202020204" pitchFamily="34" charset="0"/>
              </a:rPr>
              <a:t>-gam</a:t>
            </a:r>
          </a:p>
        </p:txBody>
      </p:sp>
      <p:sp>
        <p:nvSpPr>
          <p:cNvPr id="22" name="TextBox 21">
            <a:extLst>
              <a:ext uri="{FF2B5EF4-FFF2-40B4-BE49-F238E27FC236}">
                <a16:creationId xmlns:a16="http://schemas.microsoft.com/office/drawing/2014/main" id="{DEAD4C8F-FBD2-452D-BD8E-35007212D689}"/>
              </a:ext>
            </a:extLst>
          </p:cNvPr>
          <p:cNvSpPr txBox="1"/>
          <p:nvPr/>
        </p:nvSpPr>
        <p:spPr>
          <a:xfrm>
            <a:off x="9542260" y="3742161"/>
            <a:ext cx="713779" cy="338554"/>
          </a:xfrm>
          <a:prstGeom prst="rect">
            <a:avLst/>
          </a:prstGeom>
          <a:noFill/>
        </p:spPr>
        <p:txBody>
          <a:bodyPr wrap="square" rtlCol="0">
            <a:spAutoFit/>
          </a:bodyPr>
          <a:lstStyle/>
          <a:p>
            <a:r>
              <a:rPr lang="en-US" sz="1600" dirty="0" err="1">
                <a:latin typeface="UTM Avo" panose="02040603050506020204" pitchFamily="18" charset="0"/>
                <a:cs typeface="Arial" panose="020B0604020202020204" pitchFamily="34" charset="0"/>
              </a:rPr>
              <a:t>Lít</a:t>
            </a:r>
            <a:endParaRPr lang="en-US" sz="1600" dirty="0">
              <a:latin typeface="UTM Avo" panose="02040603050506020204" pitchFamily="18" charset="0"/>
              <a:cs typeface="Arial" panose="020B0604020202020204" pitchFamily="34" charset="0"/>
            </a:endParaRPr>
          </a:p>
        </p:txBody>
      </p:sp>
      <p:pic>
        <p:nvPicPr>
          <p:cNvPr id="23" name="Picture 22">
            <a:extLst>
              <a:ext uri="{FF2B5EF4-FFF2-40B4-BE49-F238E27FC236}">
                <a16:creationId xmlns:a16="http://schemas.microsoft.com/office/drawing/2014/main" id="{A286E639-63D0-B7CD-175B-601C85755D45}"/>
              </a:ext>
            </a:extLst>
          </p:cNvPr>
          <p:cNvPicPr>
            <a:picLocks noChangeAspect="1"/>
          </p:cNvPicPr>
          <p:nvPr/>
        </p:nvPicPr>
        <p:blipFill rotWithShape="1">
          <a:blip r:embed="rId7">
            <a:extLst>
              <a:ext uri="{28A0092B-C50C-407E-A947-70E740481C1C}">
                <a14:useLocalDpi xmlns:a14="http://schemas.microsoft.com/office/drawing/2010/main" val="0"/>
              </a:ext>
            </a:extLst>
          </a:blip>
          <a:srcRect l="59439"/>
          <a:stretch/>
        </p:blipFill>
        <p:spPr>
          <a:xfrm>
            <a:off x="7993408" y="2700933"/>
            <a:ext cx="828470" cy="1060378"/>
          </a:xfrm>
          <a:prstGeom prst="rect">
            <a:avLst/>
          </a:prstGeom>
        </p:spPr>
      </p:pic>
      <p:pic>
        <p:nvPicPr>
          <p:cNvPr id="24" name="Picture 23">
            <a:extLst>
              <a:ext uri="{FF2B5EF4-FFF2-40B4-BE49-F238E27FC236}">
                <a16:creationId xmlns:a16="http://schemas.microsoft.com/office/drawing/2014/main" id="{7222E445-6C53-44FC-DC8D-AF4DDD0937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2789" y="2756807"/>
            <a:ext cx="1426673" cy="948630"/>
          </a:xfrm>
          <a:prstGeom prst="rect">
            <a:avLst/>
          </a:prstGeom>
        </p:spPr>
      </p:pic>
      <p:pic>
        <p:nvPicPr>
          <p:cNvPr id="25" name="Picture 5">
            <a:extLst>
              <a:ext uri="{FF2B5EF4-FFF2-40B4-BE49-F238E27FC236}">
                <a16:creationId xmlns:a16="http://schemas.microsoft.com/office/drawing/2014/main" id="{C7162E04-F729-AB57-86F8-6EB9060372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56895" y="2250515"/>
            <a:ext cx="3186958" cy="258379"/>
          </a:xfrm>
          <a:prstGeom prst="rect">
            <a:avLst/>
          </a:prstGeom>
        </p:spPr>
      </p:pic>
      <p:pic>
        <p:nvPicPr>
          <p:cNvPr id="26" name="Picture 25">
            <a:extLst>
              <a:ext uri="{FF2B5EF4-FFF2-40B4-BE49-F238E27FC236}">
                <a16:creationId xmlns:a16="http://schemas.microsoft.com/office/drawing/2014/main" id="{3A9840C4-670B-48CE-AE7E-F87139985AE0}"/>
              </a:ext>
            </a:extLst>
          </p:cNvPr>
          <p:cNvPicPr>
            <a:picLocks noChangeAspect="1"/>
          </p:cNvPicPr>
          <p:nvPr/>
        </p:nvPicPr>
        <p:blipFill rotWithShape="1">
          <a:blip r:embed="rId9">
            <a:extLst>
              <a:ext uri="{28A0092B-C50C-407E-A947-70E740481C1C}">
                <a14:useLocalDpi xmlns:a14="http://schemas.microsoft.com/office/drawing/2010/main" val="0"/>
              </a:ext>
            </a:extLst>
          </a:blip>
          <a:srcRect l="46254"/>
          <a:stretch/>
        </p:blipFill>
        <p:spPr>
          <a:xfrm>
            <a:off x="9227150" y="2687534"/>
            <a:ext cx="966386" cy="1030386"/>
          </a:xfrm>
          <a:prstGeom prst="rect">
            <a:avLst/>
          </a:prstGeom>
        </p:spPr>
      </p:pic>
    </p:spTree>
    <p:extLst>
      <p:ext uri="{BB962C8B-B14F-4D97-AF65-F5344CB8AC3E}">
        <p14:creationId xmlns:p14="http://schemas.microsoft.com/office/powerpoint/2010/main" val="6319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par>
                                <p:cTn id="58" presetID="22" presetClass="entr" presetSubtype="8"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p:bldP spid="15"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7E8580-E7C9-C0BB-4853-006A9C965FB0}"/>
              </a:ext>
            </a:extLst>
          </p:cNvPr>
          <p:cNvGrpSpPr/>
          <p:nvPr/>
        </p:nvGrpSpPr>
        <p:grpSpPr>
          <a:xfrm>
            <a:off x="10546699" y="746199"/>
            <a:ext cx="1645301" cy="1836848"/>
            <a:chOff x="930253" y="1555705"/>
            <a:chExt cx="1279160" cy="1357613"/>
          </a:xfrm>
        </p:grpSpPr>
        <p:pic>
          <p:nvPicPr>
            <p:cNvPr id="3" name="Picture 2">
              <a:hlinkClick r:id="rId3"/>
              <a:extLst>
                <a:ext uri="{FF2B5EF4-FFF2-40B4-BE49-F238E27FC236}">
                  <a16:creationId xmlns:a16="http://schemas.microsoft.com/office/drawing/2014/main" id="{4BF2ACF3-39A1-BCCC-CBB5-5021CD1C21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15FD44F9-B68E-1B16-ABD9-8D5CC81C6BCE}"/>
                </a:ext>
              </a:extLst>
            </p:cNvPr>
            <p:cNvSpPr txBox="1"/>
            <p:nvPr/>
          </p:nvSpPr>
          <p:spPr>
            <a:xfrm>
              <a:off x="930253" y="2526606"/>
              <a:ext cx="1279160" cy="386712"/>
            </a:xfrm>
            <a:prstGeom prst="rect">
              <a:avLst/>
            </a:prstGeom>
            <a:noFill/>
          </p:spPr>
          <p:txBody>
            <a:bodyPr wrap="square" rtlCol="0">
              <a:spAutoFit/>
            </a:bodyPr>
            <a:lstStyle/>
            <a:p>
              <a:pPr algn="ctr"/>
              <a:r>
                <a:rPr lang="en-US" sz="1400" b="1" dirty="0" err="1">
                  <a:solidFill>
                    <a:schemeClr val="accent2"/>
                  </a:solidFill>
                  <a:latin typeface="UTM Avo" panose="02040603050506020204" pitchFamily="18" charset="0"/>
                </a:rPr>
                <a:t>Ấn</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để</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đến</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trang</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sách</a:t>
              </a:r>
              <a:endParaRPr lang="en-US" sz="14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4337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58192068-8BF5-E242-AD53-5506B376E0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6140"/>
          <a:stretch>
            <a:fillRect/>
          </a:stretch>
        </p:blipFill>
        <p:spPr>
          <a:xfrm>
            <a:off x="7634163" y="2038350"/>
            <a:ext cx="3469182" cy="4533900"/>
          </a:xfrm>
          <a:prstGeom prst="rect">
            <a:avLst/>
          </a:prstGeom>
        </p:spPr>
      </p:pic>
      <p:sp>
        <p:nvSpPr>
          <p:cNvPr id="5" name="TextBox 8">
            <a:extLst>
              <a:ext uri="{FF2B5EF4-FFF2-40B4-BE49-F238E27FC236}">
                <a16:creationId xmlns:a16="http://schemas.microsoft.com/office/drawing/2014/main" id="{3BF7A42C-8580-76F1-4D2A-A745B4253A16}"/>
              </a:ext>
            </a:extLst>
          </p:cNvPr>
          <p:cNvSpPr txBox="1"/>
          <p:nvPr/>
        </p:nvSpPr>
        <p:spPr>
          <a:xfrm>
            <a:off x="-575345" y="3028239"/>
            <a:ext cx="10667999" cy="723147"/>
          </a:xfrm>
          <a:prstGeom prst="rect">
            <a:avLst/>
          </a:prstGeom>
        </p:spPr>
        <p:txBody>
          <a:bodyPr wrap="square" lIns="0" tIns="0" rIns="0" bIns="0" rtlCol="0" anchor="t">
            <a:spAutoFit/>
          </a:bodyPr>
          <a:lstStyle/>
          <a:p>
            <a:pPr marL="0" lvl="1" indent="0" algn="ctr">
              <a:lnSpc>
                <a:spcPct val="150000"/>
              </a:lnSpc>
            </a:pPr>
            <a:r>
              <a:rPr lang="en-US" sz="3600" b="1" u="none" spc="163" dirty="0">
                <a:latin typeface="UTM Avo" panose="02040603050506020204" pitchFamily="18" charset="0"/>
                <a:cs typeface="Arial" panose="020B0604020202020204" pitchFamily="34" charset="0"/>
              </a:rPr>
              <a:t>LUYỆN ĐỌC THÀNH TIẾNG</a:t>
            </a:r>
          </a:p>
        </p:txBody>
      </p:sp>
    </p:spTree>
    <p:extLst>
      <p:ext uri="{BB962C8B-B14F-4D97-AF65-F5344CB8AC3E}">
        <p14:creationId xmlns:p14="http://schemas.microsoft.com/office/powerpoint/2010/main" val="284713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364AD8F1-24E9-27E8-D82F-640E489F1102}"/>
              </a:ext>
            </a:extLst>
          </p:cNvPr>
          <p:cNvGrpSpPr/>
          <p:nvPr/>
        </p:nvGrpSpPr>
        <p:grpSpPr>
          <a:xfrm>
            <a:off x="3655327" y="1763885"/>
            <a:ext cx="5053244" cy="761075"/>
            <a:chOff x="0" y="0"/>
            <a:chExt cx="11349089" cy="4199163"/>
          </a:xfrm>
        </p:grpSpPr>
        <p:sp>
          <p:nvSpPr>
            <p:cNvPr id="3" name="Freeform 6">
              <a:extLst>
                <a:ext uri="{FF2B5EF4-FFF2-40B4-BE49-F238E27FC236}">
                  <a16:creationId xmlns:a16="http://schemas.microsoft.com/office/drawing/2014/main" id="{D3202396-D92D-DF08-A528-6C2555DAFE17}"/>
                </a:ext>
              </a:extLst>
            </p:cNvPr>
            <p:cNvSpPr/>
            <p:nvPr/>
          </p:nvSpPr>
          <p:spPr>
            <a:xfrm>
              <a:off x="10160" y="16510"/>
              <a:ext cx="11326229" cy="4171224"/>
            </a:xfrm>
            <a:custGeom>
              <a:avLst/>
              <a:gdLst/>
              <a:ahLst/>
              <a:cxnLst/>
              <a:rect l="l" t="t" r="r" b="b"/>
              <a:pathLst>
                <a:path w="11326229" h="4171224">
                  <a:moveTo>
                    <a:pt x="11326229" y="4171224"/>
                  </a:moveTo>
                  <a:lnTo>
                    <a:pt x="0" y="4163603"/>
                  </a:lnTo>
                  <a:lnTo>
                    <a:pt x="0" y="1459916"/>
                  </a:lnTo>
                  <a:lnTo>
                    <a:pt x="17780" y="19050"/>
                  </a:lnTo>
                  <a:lnTo>
                    <a:pt x="5646275" y="0"/>
                  </a:lnTo>
                  <a:lnTo>
                    <a:pt x="11307179" y="5080"/>
                  </a:lnTo>
                  <a:close/>
                </a:path>
              </a:pathLst>
            </a:custGeom>
            <a:solidFill>
              <a:srgbClr val="FFFFFF"/>
            </a:solidFill>
          </p:spPr>
          <p:txBody>
            <a:bodyPr/>
            <a:lstStyle/>
            <a:p>
              <a:endParaRPr lang="en-US" sz="1050">
                <a:latin typeface="UTM Avo" panose="02040603050506020204" pitchFamily="18" charset="0"/>
              </a:endParaRPr>
            </a:p>
          </p:txBody>
        </p:sp>
        <p:sp>
          <p:nvSpPr>
            <p:cNvPr id="6" name="Freeform 7">
              <a:extLst>
                <a:ext uri="{FF2B5EF4-FFF2-40B4-BE49-F238E27FC236}">
                  <a16:creationId xmlns:a16="http://schemas.microsoft.com/office/drawing/2014/main" id="{4E1665CA-A116-ECE3-C2F6-F2C02A33437A}"/>
                </a:ext>
              </a:extLst>
            </p:cNvPr>
            <p:cNvSpPr/>
            <p:nvPr/>
          </p:nvSpPr>
          <p:spPr>
            <a:xfrm>
              <a:off x="-3810" y="0"/>
              <a:ext cx="11355439" cy="4197893"/>
            </a:xfrm>
            <a:custGeom>
              <a:avLst/>
              <a:gdLst/>
              <a:ahLst/>
              <a:cxnLst/>
              <a:rect l="l" t="t" r="r" b="b"/>
              <a:pathLst>
                <a:path w="11355439" h="4197893">
                  <a:moveTo>
                    <a:pt x="11321149" y="21590"/>
                  </a:moveTo>
                  <a:cubicBezTo>
                    <a:pt x="11322418" y="34290"/>
                    <a:pt x="11322418" y="44450"/>
                    <a:pt x="11323689" y="54610"/>
                  </a:cubicBezTo>
                  <a:cubicBezTo>
                    <a:pt x="11326229" y="127345"/>
                    <a:pt x="11327499" y="218587"/>
                    <a:pt x="11330039" y="306571"/>
                  </a:cubicBezTo>
                  <a:cubicBezTo>
                    <a:pt x="11330039" y="433658"/>
                    <a:pt x="11342739" y="2939560"/>
                    <a:pt x="11349089" y="3066647"/>
                  </a:cubicBezTo>
                  <a:cubicBezTo>
                    <a:pt x="11355439" y="3258908"/>
                    <a:pt x="11351629" y="3454427"/>
                    <a:pt x="11351629" y="3646687"/>
                  </a:cubicBezTo>
                  <a:cubicBezTo>
                    <a:pt x="11351629" y="3816137"/>
                    <a:pt x="11352899" y="3972552"/>
                    <a:pt x="11354168" y="4136933"/>
                  </a:cubicBezTo>
                  <a:cubicBezTo>
                    <a:pt x="11354168" y="4158523"/>
                    <a:pt x="11354168" y="4172493"/>
                    <a:pt x="11354168" y="4196623"/>
                  </a:cubicBezTo>
                  <a:cubicBezTo>
                    <a:pt x="11331309" y="4196623"/>
                    <a:pt x="11310989" y="4197893"/>
                    <a:pt x="11259398" y="4196623"/>
                  </a:cubicBezTo>
                  <a:cubicBezTo>
                    <a:pt x="10679868" y="4191543"/>
                    <a:pt x="10091421" y="4197893"/>
                    <a:pt x="9511892" y="4192813"/>
                  </a:cubicBezTo>
                  <a:cubicBezTo>
                    <a:pt x="9164173" y="4189003"/>
                    <a:pt x="8825371" y="4191543"/>
                    <a:pt x="8477652" y="4189003"/>
                  </a:cubicBezTo>
                  <a:cubicBezTo>
                    <a:pt x="8317168" y="4187733"/>
                    <a:pt x="8156682" y="4186463"/>
                    <a:pt x="7996197" y="4185193"/>
                  </a:cubicBezTo>
                  <a:cubicBezTo>
                    <a:pt x="7898123" y="4185193"/>
                    <a:pt x="7808964" y="4186463"/>
                    <a:pt x="7710890" y="4186463"/>
                  </a:cubicBezTo>
                  <a:cubicBezTo>
                    <a:pt x="7461246" y="4185193"/>
                    <a:pt x="6774725" y="4186463"/>
                    <a:pt x="6525082" y="4185193"/>
                  </a:cubicBezTo>
                  <a:cubicBezTo>
                    <a:pt x="6346765" y="4183923"/>
                    <a:pt x="2780425" y="4192813"/>
                    <a:pt x="2602108" y="4191543"/>
                  </a:cubicBezTo>
                  <a:cubicBezTo>
                    <a:pt x="2557529" y="4191543"/>
                    <a:pt x="2504033" y="4192813"/>
                    <a:pt x="2459454" y="4192813"/>
                  </a:cubicBezTo>
                  <a:cubicBezTo>
                    <a:pt x="2352464" y="4192813"/>
                    <a:pt x="2254390" y="4194083"/>
                    <a:pt x="2147399" y="4194083"/>
                  </a:cubicBezTo>
                  <a:cubicBezTo>
                    <a:pt x="1879924" y="4194083"/>
                    <a:pt x="1621364" y="4192813"/>
                    <a:pt x="1353889" y="4191543"/>
                  </a:cubicBezTo>
                  <a:cubicBezTo>
                    <a:pt x="1193403" y="4190273"/>
                    <a:pt x="1032918" y="4189003"/>
                    <a:pt x="881349" y="4187733"/>
                  </a:cubicBezTo>
                  <a:cubicBezTo>
                    <a:pt x="596042" y="4186463"/>
                    <a:pt x="310734" y="4185193"/>
                    <a:pt x="48260" y="4185193"/>
                  </a:cubicBezTo>
                  <a:cubicBezTo>
                    <a:pt x="38100" y="4185193"/>
                    <a:pt x="29210" y="4185193"/>
                    <a:pt x="19050" y="4183923"/>
                  </a:cubicBezTo>
                  <a:cubicBezTo>
                    <a:pt x="10160" y="4182653"/>
                    <a:pt x="5080" y="4176303"/>
                    <a:pt x="7620" y="4167413"/>
                  </a:cubicBezTo>
                  <a:cubicBezTo>
                    <a:pt x="16510" y="4135484"/>
                    <a:pt x="12700" y="4054018"/>
                    <a:pt x="11430" y="3969293"/>
                  </a:cubicBezTo>
                  <a:cubicBezTo>
                    <a:pt x="10160" y="3796585"/>
                    <a:pt x="6350" y="3627135"/>
                    <a:pt x="7620" y="3454427"/>
                  </a:cubicBezTo>
                  <a:cubicBezTo>
                    <a:pt x="5080" y="3239356"/>
                    <a:pt x="0" y="577038"/>
                    <a:pt x="7620" y="358709"/>
                  </a:cubicBezTo>
                  <a:cubicBezTo>
                    <a:pt x="8890" y="316347"/>
                    <a:pt x="7620" y="270725"/>
                    <a:pt x="8890" y="228363"/>
                  </a:cubicBezTo>
                  <a:cubicBezTo>
                    <a:pt x="10160" y="159931"/>
                    <a:pt x="12700" y="84983"/>
                    <a:pt x="13970" y="44450"/>
                  </a:cubicBezTo>
                  <a:cubicBezTo>
                    <a:pt x="13970" y="41910"/>
                    <a:pt x="15240" y="39370"/>
                    <a:pt x="16510" y="38100"/>
                  </a:cubicBezTo>
                  <a:cubicBezTo>
                    <a:pt x="38100" y="35560"/>
                    <a:pt x="87838" y="30480"/>
                    <a:pt x="230492" y="29210"/>
                  </a:cubicBezTo>
                  <a:cubicBezTo>
                    <a:pt x="471220" y="25400"/>
                    <a:pt x="711948" y="22860"/>
                    <a:pt x="961591" y="20320"/>
                  </a:cubicBezTo>
                  <a:cubicBezTo>
                    <a:pt x="1130993" y="17780"/>
                    <a:pt x="1300394" y="16510"/>
                    <a:pt x="1460879" y="13970"/>
                  </a:cubicBezTo>
                  <a:cubicBezTo>
                    <a:pt x="1621364" y="11430"/>
                    <a:pt x="1790765" y="8890"/>
                    <a:pt x="1951251" y="8890"/>
                  </a:cubicBezTo>
                  <a:cubicBezTo>
                    <a:pt x="2129568" y="7620"/>
                    <a:pt x="2307885" y="10160"/>
                    <a:pt x="2486202" y="8890"/>
                  </a:cubicBezTo>
                  <a:cubicBezTo>
                    <a:pt x="2709098" y="8890"/>
                    <a:pt x="6747978" y="6350"/>
                    <a:pt x="6970874" y="5080"/>
                  </a:cubicBezTo>
                  <a:cubicBezTo>
                    <a:pt x="7184855" y="3810"/>
                    <a:pt x="7398835" y="2540"/>
                    <a:pt x="7621731" y="2540"/>
                  </a:cubicBezTo>
                  <a:cubicBezTo>
                    <a:pt x="7987282" y="1270"/>
                    <a:pt x="8343915" y="0"/>
                    <a:pt x="8709465" y="0"/>
                  </a:cubicBezTo>
                  <a:cubicBezTo>
                    <a:pt x="8861034" y="0"/>
                    <a:pt x="9021520" y="2540"/>
                    <a:pt x="9173089" y="2540"/>
                  </a:cubicBezTo>
                  <a:cubicBezTo>
                    <a:pt x="9592134" y="3810"/>
                    <a:pt x="10020095" y="5080"/>
                    <a:pt x="10439140" y="7620"/>
                  </a:cubicBezTo>
                  <a:cubicBezTo>
                    <a:pt x="10662036" y="8890"/>
                    <a:pt x="10884932" y="12700"/>
                    <a:pt x="11107828" y="16510"/>
                  </a:cubicBezTo>
                  <a:cubicBezTo>
                    <a:pt x="11161324" y="16510"/>
                    <a:pt x="11214819" y="16510"/>
                    <a:pt x="11259398" y="16510"/>
                  </a:cubicBezTo>
                  <a:cubicBezTo>
                    <a:pt x="11302099" y="17780"/>
                    <a:pt x="11310989" y="20320"/>
                    <a:pt x="11321149" y="21590"/>
                  </a:cubicBezTo>
                  <a:close/>
                  <a:moveTo>
                    <a:pt x="11331309" y="4180113"/>
                  </a:moveTo>
                  <a:cubicBezTo>
                    <a:pt x="11332579" y="4163603"/>
                    <a:pt x="11333849" y="4150903"/>
                    <a:pt x="11333849" y="4138203"/>
                  </a:cubicBezTo>
                  <a:cubicBezTo>
                    <a:pt x="11332579" y="3956259"/>
                    <a:pt x="11331309" y="3783550"/>
                    <a:pt x="11331309" y="3597807"/>
                  </a:cubicBezTo>
                  <a:cubicBezTo>
                    <a:pt x="11331309" y="3513082"/>
                    <a:pt x="11333849" y="3428357"/>
                    <a:pt x="11332579" y="3343633"/>
                  </a:cubicBezTo>
                  <a:cubicBezTo>
                    <a:pt x="11332579" y="3265425"/>
                    <a:pt x="11331309" y="3183959"/>
                    <a:pt x="11330039" y="3105751"/>
                  </a:cubicBezTo>
                  <a:cubicBezTo>
                    <a:pt x="11324959" y="2985181"/>
                    <a:pt x="11313529" y="489055"/>
                    <a:pt x="11313529" y="368485"/>
                  </a:cubicBezTo>
                  <a:cubicBezTo>
                    <a:pt x="11310989" y="267467"/>
                    <a:pt x="11308449" y="163190"/>
                    <a:pt x="11305909" y="63500"/>
                  </a:cubicBezTo>
                  <a:cubicBezTo>
                    <a:pt x="11304639" y="44450"/>
                    <a:pt x="11303369" y="43180"/>
                    <a:pt x="11232651" y="41910"/>
                  </a:cubicBezTo>
                  <a:cubicBezTo>
                    <a:pt x="11205903" y="41910"/>
                    <a:pt x="11188072" y="41910"/>
                    <a:pt x="11161324" y="40640"/>
                  </a:cubicBezTo>
                  <a:cubicBezTo>
                    <a:pt x="10938428" y="36830"/>
                    <a:pt x="10706616" y="31750"/>
                    <a:pt x="10483719" y="30480"/>
                  </a:cubicBezTo>
                  <a:cubicBezTo>
                    <a:pt x="9939852" y="26670"/>
                    <a:pt x="9387070" y="25400"/>
                    <a:pt x="8843203" y="22860"/>
                  </a:cubicBezTo>
                  <a:cubicBezTo>
                    <a:pt x="8762961" y="22860"/>
                    <a:pt x="8673802" y="22860"/>
                    <a:pt x="8593559" y="22860"/>
                  </a:cubicBezTo>
                  <a:cubicBezTo>
                    <a:pt x="8459822" y="22860"/>
                    <a:pt x="8326083" y="22860"/>
                    <a:pt x="8201262" y="22860"/>
                  </a:cubicBezTo>
                  <a:cubicBezTo>
                    <a:pt x="7915955" y="22860"/>
                    <a:pt x="7630648" y="22860"/>
                    <a:pt x="7354256" y="24130"/>
                  </a:cubicBezTo>
                  <a:cubicBezTo>
                    <a:pt x="7113528" y="25400"/>
                    <a:pt x="3056816" y="29210"/>
                    <a:pt x="2816088" y="29210"/>
                  </a:cubicBezTo>
                  <a:cubicBezTo>
                    <a:pt x="2423791" y="29210"/>
                    <a:pt x="2031494" y="26670"/>
                    <a:pt x="1639196" y="33020"/>
                  </a:cubicBezTo>
                  <a:cubicBezTo>
                    <a:pt x="1434132" y="36830"/>
                    <a:pt x="1237983" y="36830"/>
                    <a:pt x="1041834" y="38100"/>
                  </a:cubicBezTo>
                  <a:cubicBezTo>
                    <a:pt x="703032" y="41910"/>
                    <a:pt x="364230" y="45720"/>
                    <a:pt x="49530" y="50800"/>
                  </a:cubicBezTo>
                  <a:cubicBezTo>
                    <a:pt x="36830" y="50800"/>
                    <a:pt x="34290" y="53340"/>
                    <a:pt x="33020" y="75207"/>
                  </a:cubicBezTo>
                  <a:cubicBezTo>
                    <a:pt x="31750" y="133862"/>
                    <a:pt x="31750" y="192518"/>
                    <a:pt x="30480" y="251174"/>
                  </a:cubicBezTo>
                  <a:cubicBezTo>
                    <a:pt x="29210" y="348933"/>
                    <a:pt x="26670" y="443434"/>
                    <a:pt x="25400" y="541194"/>
                  </a:cubicBezTo>
                  <a:cubicBezTo>
                    <a:pt x="20320" y="645470"/>
                    <a:pt x="26670" y="3193735"/>
                    <a:pt x="29210" y="3298011"/>
                  </a:cubicBezTo>
                  <a:cubicBezTo>
                    <a:pt x="29210" y="3408805"/>
                    <a:pt x="29210" y="3522858"/>
                    <a:pt x="30480" y="3633652"/>
                  </a:cubicBezTo>
                  <a:cubicBezTo>
                    <a:pt x="30480" y="3715119"/>
                    <a:pt x="33020" y="3796585"/>
                    <a:pt x="33020" y="3878051"/>
                  </a:cubicBezTo>
                  <a:cubicBezTo>
                    <a:pt x="33020" y="3966035"/>
                    <a:pt x="33020" y="4054018"/>
                    <a:pt x="31750" y="4138203"/>
                  </a:cubicBezTo>
                  <a:cubicBezTo>
                    <a:pt x="31750" y="4142013"/>
                    <a:pt x="31750" y="4144553"/>
                    <a:pt x="31750" y="4148363"/>
                  </a:cubicBezTo>
                  <a:cubicBezTo>
                    <a:pt x="31750" y="4158523"/>
                    <a:pt x="35560" y="4162333"/>
                    <a:pt x="44450" y="4162333"/>
                  </a:cubicBezTo>
                  <a:cubicBezTo>
                    <a:pt x="105670" y="4162333"/>
                    <a:pt x="230492" y="4163603"/>
                    <a:pt x="346398" y="4163603"/>
                  </a:cubicBezTo>
                  <a:cubicBezTo>
                    <a:pt x="515799" y="4163603"/>
                    <a:pt x="694116" y="4161063"/>
                    <a:pt x="863517" y="4163603"/>
                  </a:cubicBezTo>
                  <a:cubicBezTo>
                    <a:pt x="1139908" y="4167413"/>
                    <a:pt x="1416300" y="4169953"/>
                    <a:pt x="1692691" y="4168683"/>
                  </a:cubicBezTo>
                  <a:cubicBezTo>
                    <a:pt x="1871008" y="4167413"/>
                    <a:pt x="2040409" y="4169953"/>
                    <a:pt x="2218726" y="4169953"/>
                  </a:cubicBezTo>
                  <a:cubicBezTo>
                    <a:pt x="2477286" y="4169953"/>
                    <a:pt x="2735846" y="4168683"/>
                    <a:pt x="2994405" y="4169953"/>
                  </a:cubicBezTo>
                  <a:cubicBezTo>
                    <a:pt x="3377787" y="4171223"/>
                    <a:pt x="7586068" y="4161063"/>
                    <a:pt x="7978365" y="4163603"/>
                  </a:cubicBezTo>
                  <a:cubicBezTo>
                    <a:pt x="8147766" y="4164873"/>
                    <a:pt x="8317168" y="4166143"/>
                    <a:pt x="8477653" y="4166143"/>
                  </a:cubicBezTo>
                  <a:cubicBezTo>
                    <a:pt x="8771876" y="4168683"/>
                    <a:pt x="9057183" y="4164873"/>
                    <a:pt x="9351406" y="4168683"/>
                  </a:cubicBezTo>
                  <a:cubicBezTo>
                    <a:pt x="9592134" y="4171223"/>
                    <a:pt x="9832862" y="4171223"/>
                    <a:pt x="10073590" y="4173763"/>
                  </a:cubicBezTo>
                  <a:cubicBezTo>
                    <a:pt x="10430224" y="4177573"/>
                    <a:pt x="10786858" y="4180113"/>
                    <a:pt x="11143492" y="4181383"/>
                  </a:cubicBezTo>
                  <a:cubicBezTo>
                    <a:pt x="11277230" y="4181384"/>
                    <a:pt x="11310989" y="4180113"/>
                    <a:pt x="11331309" y="4180113"/>
                  </a:cubicBezTo>
                  <a:close/>
                </a:path>
              </a:pathLst>
            </a:custGeom>
            <a:solidFill>
              <a:srgbClr val="000000"/>
            </a:solidFill>
          </p:spPr>
          <p:txBody>
            <a:bodyPr/>
            <a:lstStyle/>
            <a:p>
              <a:endParaRPr lang="en-US" sz="1050">
                <a:latin typeface="UTM Avo" panose="02040603050506020204" pitchFamily="18" charset="0"/>
              </a:endParaRPr>
            </a:p>
          </p:txBody>
        </p:sp>
      </p:grpSp>
      <p:sp>
        <p:nvSpPr>
          <p:cNvPr id="7" name="TextBox 13">
            <a:extLst>
              <a:ext uri="{FF2B5EF4-FFF2-40B4-BE49-F238E27FC236}">
                <a16:creationId xmlns:a16="http://schemas.microsoft.com/office/drawing/2014/main" id="{B375D252-F140-FE34-1D1D-FBA436597A56}"/>
              </a:ext>
            </a:extLst>
          </p:cNvPr>
          <p:cNvSpPr txBox="1"/>
          <p:nvPr/>
        </p:nvSpPr>
        <p:spPr>
          <a:xfrm>
            <a:off x="3655327" y="1505584"/>
            <a:ext cx="4881346" cy="885563"/>
          </a:xfrm>
          <a:prstGeom prst="rect">
            <a:avLst/>
          </a:prstGeom>
        </p:spPr>
        <p:txBody>
          <a:bodyPr wrap="square" lIns="0" tIns="0" rIns="0" bIns="0" rtlCol="0" anchor="t">
            <a:spAutoFit/>
          </a:bodyPr>
          <a:lstStyle/>
          <a:p>
            <a:pPr algn="ctr">
              <a:lnSpc>
                <a:spcPts val="8400"/>
              </a:lnSpc>
            </a:pPr>
            <a:r>
              <a:rPr lang="en-US" sz="2800" b="1" dirty="0" err="1">
                <a:latin typeface="UTM Avo" panose="02040603050506020204" pitchFamily="18" charset="0"/>
                <a:cs typeface="Arial" panose="020B0604020202020204" pitchFamily="34" charset="0"/>
              </a:rPr>
              <a:t>Giọng</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đọc</a:t>
            </a:r>
            <a:endParaRPr lang="en-US" sz="2800" b="1" dirty="0">
              <a:latin typeface="UTM Avo" panose="02040603050506020204" pitchFamily="18" charset="0"/>
              <a:cs typeface="Arial" panose="020B0604020202020204" pitchFamily="34" charset="0"/>
            </a:endParaRPr>
          </a:p>
        </p:txBody>
      </p:sp>
      <p:pic>
        <p:nvPicPr>
          <p:cNvPr id="8" name="Picture 9">
            <a:extLst>
              <a:ext uri="{FF2B5EF4-FFF2-40B4-BE49-F238E27FC236}">
                <a16:creationId xmlns:a16="http://schemas.microsoft.com/office/drawing/2014/main" id="{218B0D2D-7BAA-32EA-1CCE-5EE2124672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58000" y="3817293"/>
            <a:ext cx="2624962" cy="2949396"/>
          </a:xfrm>
          <a:prstGeom prst="rect">
            <a:avLst/>
          </a:prstGeom>
        </p:spPr>
      </p:pic>
      <p:sp>
        <p:nvSpPr>
          <p:cNvPr id="9" name="Speech Bubble: Oval 8">
            <a:extLst>
              <a:ext uri="{FF2B5EF4-FFF2-40B4-BE49-F238E27FC236}">
                <a16:creationId xmlns:a16="http://schemas.microsoft.com/office/drawing/2014/main" id="{550F262E-DFE4-6587-75F7-C95244C7EEC7}"/>
              </a:ext>
            </a:extLst>
          </p:cNvPr>
          <p:cNvSpPr/>
          <p:nvPr/>
        </p:nvSpPr>
        <p:spPr>
          <a:xfrm>
            <a:off x="3715721" y="2718310"/>
            <a:ext cx="2430733" cy="1342632"/>
          </a:xfrm>
          <a:prstGeom prst="wedgeEllipseCallout">
            <a:avLst>
              <a:gd name="adj1" fmla="val 9026"/>
              <a:gd name="adj2" fmla="val 63560"/>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a:latin typeface="UTM Avo" panose="02040603050506020204" pitchFamily="18" charset="0"/>
            </a:endParaRPr>
          </a:p>
        </p:txBody>
      </p:sp>
      <p:sp>
        <p:nvSpPr>
          <p:cNvPr id="10" name="TextBox 13">
            <a:extLst>
              <a:ext uri="{FF2B5EF4-FFF2-40B4-BE49-F238E27FC236}">
                <a16:creationId xmlns:a16="http://schemas.microsoft.com/office/drawing/2014/main" id="{759584C6-ACB7-B71C-95B8-120CDDF50259}"/>
              </a:ext>
            </a:extLst>
          </p:cNvPr>
          <p:cNvSpPr txBox="1"/>
          <p:nvPr/>
        </p:nvSpPr>
        <p:spPr>
          <a:xfrm>
            <a:off x="3384218" y="2694094"/>
            <a:ext cx="3093738" cy="867930"/>
          </a:xfrm>
          <a:prstGeom prst="rect">
            <a:avLst/>
          </a:prstGeom>
        </p:spPr>
        <p:txBody>
          <a:bodyPr wrap="square" lIns="0" tIns="0" rIns="0" bIns="0" rtlCol="0" anchor="t">
            <a:spAutoFit/>
          </a:bodyPr>
          <a:lstStyle/>
          <a:p>
            <a:pPr algn="ctr">
              <a:lnSpc>
                <a:spcPts val="8400"/>
              </a:lnSpc>
            </a:pPr>
            <a:r>
              <a:rPr lang="en-US" sz="2400" dirty="0" err="1">
                <a:latin typeface="UTM Avo" panose="02040603050506020204" pitchFamily="18" charset="0"/>
                <a:cs typeface="Arial" panose="020B0604020202020204" pitchFamily="34" charset="0"/>
              </a:rPr>
              <a:t>Tự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hào</a:t>
            </a:r>
            <a:endParaRPr lang="en-US" sz="2400" dirty="0">
              <a:latin typeface="UTM Avo" panose="02040603050506020204" pitchFamily="18" charset="0"/>
              <a:cs typeface="Arial" panose="020B0604020202020204" pitchFamily="34" charset="0"/>
            </a:endParaRPr>
          </a:p>
        </p:txBody>
      </p:sp>
      <p:sp>
        <p:nvSpPr>
          <p:cNvPr id="11" name="Speech Bubble: Oval 10">
            <a:extLst>
              <a:ext uri="{FF2B5EF4-FFF2-40B4-BE49-F238E27FC236}">
                <a16:creationId xmlns:a16="http://schemas.microsoft.com/office/drawing/2014/main" id="{69B2359A-0D33-AA27-DF61-86737095A121}"/>
              </a:ext>
            </a:extLst>
          </p:cNvPr>
          <p:cNvSpPr/>
          <p:nvPr/>
        </p:nvSpPr>
        <p:spPr>
          <a:xfrm>
            <a:off x="1911739" y="4124616"/>
            <a:ext cx="2430733" cy="1342632"/>
          </a:xfrm>
          <a:prstGeom prst="wedgeEllipseCallout">
            <a:avLst>
              <a:gd name="adj1" fmla="val 44154"/>
              <a:gd name="adj2" fmla="val 48721"/>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a:latin typeface="UTM Avo" panose="02040603050506020204" pitchFamily="18" charset="0"/>
            </a:endParaRPr>
          </a:p>
        </p:txBody>
      </p:sp>
      <p:sp>
        <p:nvSpPr>
          <p:cNvPr id="12" name="TextBox 13">
            <a:extLst>
              <a:ext uri="{FF2B5EF4-FFF2-40B4-BE49-F238E27FC236}">
                <a16:creationId xmlns:a16="http://schemas.microsoft.com/office/drawing/2014/main" id="{5C2A32DA-CE47-6D67-50A1-93E393522D10}"/>
              </a:ext>
            </a:extLst>
          </p:cNvPr>
          <p:cNvSpPr txBox="1"/>
          <p:nvPr/>
        </p:nvSpPr>
        <p:spPr>
          <a:xfrm>
            <a:off x="1580236" y="4111920"/>
            <a:ext cx="3093738" cy="867930"/>
          </a:xfrm>
          <a:prstGeom prst="rect">
            <a:avLst/>
          </a:prstGeom>
        </p:spPr>
        <p:txBody>
          <a:bodyPr wrap="square" lIns="0" tIns="0" rIns="0" bIns="0" rtlCol="0" anchor="t">
            <a:spAutoFit/>
          </a:bodyPr>
          <a:lstStyle/>
          <a:p>
            <a:pPr algn="ctr">
              <a:lnSpc>
                <a:spcPts val="8400"/>
              </a:lnSpc>
            </a:pPr>
            <a:r>
              <a:rPr lang="en-US" sz="2400" dirty="0" err="1">
                <a:latin typeface="UTM Avo" panose="02040603050506020204" pitchFamily="18" charset="0"/>
                <a:cs typeface="Arial" panose="020B0604020202020204" pitchFamily="34" charset="0"/>
              </a:rPr>
              <a:t>Biểu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cảm</a:t>
            </a:r>
            <a:endParaRPr lang="en-US" sz="2400" dirty="0">
              <a:latin typeface="UTM Avo" panose="02040603050506020204" pitchFamily="18" charset="0"/>
              <a:cs typeface="Arial" panose="020B0604020202020204" pitchFamily="34" charset="0"/>
            </a:endParaRPr>
          </a:p>
        </p:txBody>
      </p:sp>
      <p:sp>
        <p:nvSpPr>
          <p:cNvPr id="13" name="Speech Bubble: Oval 12">
            <a:extLst>
              <a:ext uri="{FF2B5EF4-FFF2-40B4-BE49-F238E27FC236}">
                <a16:creationId xmlns:a16="http://schemas.microsoft.com/office/drawing/2014/main" id="{98533AC9-F0D4-B0BC-EFF6-3C67544A4D99}"/>
              </a:ext>
            </a:extLst>
          </p:cNvPr>
          <p:cNvSpPr/>
          <p:nvPr/>
        </p:nvSpPr>
        <p:spPr>
          <a:xfrm>
            <a:off x="7785465" y="4130668"/>
            <a:ext cx="2430733" cy="1342632"/>
          </a:xfrm>
          <a:prstGeom prst="wedgeEllipseCallout">
            <a:avLst>
              <a:gd name="adj1" fmla="val -43081"/>
              <a:gd name="adj2" fmla="val 54020"/>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a:latin typeface="UTM Avo" panose="02040603050506020204" pitchFamily="18" charset="0"/>
            </a:endParaRPr>
          </a:p>
        </p:txBody>
      </p:sp>
      <p:sp>
        <p:nvSpPr>
          <p:cNvPr id="14" name="TextBox 13">
            <a:extLst>
              <a:ext uri="{FF2B5EF4-FFF2-40B4-BE49-F238E27FC236}">
                <a16:creationId xmlns:a16="http://schemas.microsoft.com/office/drawing/2014/main" id="{CF7A7A9F-0E6A-D1E3-5FAD-B69E5A3F2978}"/>
              </a:ext>
            </a:extLst>
          </p:cNvPr>
          <p:cNvSpPr txBox="1"/>
          <p:nvPr/>
        </p:nvSpPr>
        <p:spPr>
          <a:xfrm>
            <a:off x="7453962" y="4092768"/>
            <a:ext cx="3093738" cy="867930"/>
          </a:xfrm>
          <a:prstGeom prst="rect">
            <a:avLst/>
          </a:prstGeom>
        </p:spPr>
        <p:txBody>
          <a:bodyPr wrap="square" lIns="0" tIns="0" rIns="0" bIns="0" rtlCol="0" anchor="t">
            <a:spAutoFit/>
          </a:bodyPr>
          <a:lstStyle/>
          <a:p>
            <a:pPr algn="ctr">
              <a:lnSpc>
                <a:spcPts val="8400"/>
              </a:lnSpc>
            </a:pPr>
            <a:r>
              <a:rPr lang="en-US" sz="2400" dirty="0" err="1">
                <a:latin typeface="UTM Avo" panose="02040603050506020204" pitchFamily="18" charset="0"/>
                <a:cs typeface="Arial" panose="020B0604020202020204" pitchFamily="34" charset="0"/>
              </a:rPr>
              <a:t>Dứt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khoát</a:t>
            </a:r>
            <a:endParaRPr lang="en-US" sz="2400" dirty="0">
              <a:latin typeface="UTM Avo" panose="02040603050506020204" pitchFamily="18" charset="0"/>
              <a:cs typeface="Arial" panose="020B0604020202020204" pitchFamily="34" charset="0"/>
            </a:endParaRPr>
          </a:p>
        </p:txBody>
      </p:sp>
      <p:pic>
        <p:nvPicPr>
          <p:cNvPr id="15" name="Google Shape;375;p7">
            <a:hlinkClick r:id="rId5"/>
            <a:extLst>
              <a:ext uri="{FF2B5EF4-FFF2-40B4-BE49-F238E27FC236}">
                <a16:creationId xmlns:a16="http://schemas.microsoft.com/office/drawing/2014/main" id="{48A9FDCE-7796-ACF8-9347-A1D5AF4A82B3}"/>
              </a:ext>
            </a:extLst>
          </p:cNvPr>
          <p:cNvPicPr preferRelativeResize="0"/>
          <p:nvPr/>
        </p:nvPicPr>
        <p:blipFill rotWithShape="1">
          <a:blip r:embed="rId6">
            <a:alphaModFix/>
          </a:blip>
          <a:srcRect/>
          <a:stretch/>
        </p:blipFill>
        <p:spPr>
          <a:xfrm>
            <a:off x="10741625" y="682736"/>
            <a:ext cx="1143000" cy="1143000"/>
          </a:xfrm>
          <a:prstGeom prst="rect">
            <a:avLst/>
          </a:prstGeom>
          <a:noFill/>
          <a:ln>
            <a:noFill/>
          </a:ln>
        </p:spPr>
      </p:pic>
      <p:sp>
        <p:nvSpPr>
          <p:cNvPr id="16" name="Google Shape;376;p7">
            <a:extLst>
              <a:ext uri="{FF2B5EF4-FFF2-40B4-BE49-F238E27FC236}">
                <a16:creationId xmlns:a16="http://schemas.microsoft.com/office/drawing/2014/main" id="{B75063E5-13B8-59A0-3901-46EA9AA8ED6A}"/>
              </a:ext>
            </a:extLst>
          </p:cNvPr>
          <p:cNvSpPr txBox="1"/>
          <p:nvPr/>
        </p:nvSpPr>
        <p:spPr>
          <a:xfrm>
            <a:off x="10564817" y="1625199"/>
            <a:ext cx="14966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Ấn để vào </a:t>
            </a:r>
            <a:r>
              <a:rPr lang="en-US" sz="1800" b="1">
                <a:solidFill>
                  <a:schemeClr val="dk1"/>
                </a:solidFill>
                <a:latin typeface="Arial"/>
                <a:ea typeface="Arial"/>
                <a:cs typeface="Arial"/>
                <a:sym typeface="Arial"/>
              </a:rPr>
              <a:t>Bài đọc</a:t>
            </a:r>
            <a:endParaRPr sz="1800" b="1">
              <a:solidFill>
                <a:schemeClr val="dk1"/>
              </a:solidFill>
              <a:latin typeface="Arial"/>
              <a:ea typeface="Arial"/>
              <a:cs typeface="Arial"/>
              <a:sym typeface="Arial"/>
            </a:endParaRPr>
          </a:p>
        </p:txBody>
      </p:sp>
    </p:spTree>
    <p:extLst>
      <p:ext uri="{BB962C8B-B14F-4D97-AF65-F5344CB8AC3E}">
        <p14:creationId xmlns:p14="http://schemas.microsoft.com/office/powerpoint/2010/main" val="302999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right)">
                                      <p:cBhvr>
                                        <p:cTn id="38" dur="500"/>
                                        <p:tgtEl>
                                          <p:spTgt spid="14"/>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P spid="11" grpId="0" animBg="1"/>
      <p:bldP spid="12"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364AD8F1-24E9-27E8-D82F-640E489F1102}"/>
              </a:ext>
            </a:extLst>
          </p:cNvPr>
          <p:cNvGrpSpPr/>
          <p:nvPr/>
        </p:nvGrpSpPr>
        <p:grpSpPr>
          <a:xfrm>
            <a:off x="416395" y="1763885"/>
            <a:ext cx="11449358" cy="761075"/>
            <a:chOff x="0" y="0"/>
            <a:chExt cx="11349089" cy="4199163"/>
          </a:xfrm>
        </p:grpSpPr>
        <p:sp>
          <p:nvSpPr>
            <p:cNvPr id="3" name="Freeform 6">
              <a:extLst>
                <a:ext uri="{FF2B5EF4-FFF2-40B4-BE49-F238E27FC236}">
                  <a16:creationId xmlns:a16="http://schemas.microsoft.com/office/drawing/2014/main" id="{D3202396-D92D-DF08-A528-6C2555DAFE17}"/>
                </a:ext>
              </a:extLst>
            </p:cNvPr>
            <p:cNvSpPr/>
            <p:nvPr/>
          </p:nvSpPr>
          <p:spPr>
            <a:xfrm>
              <a:off x="10160" y="16510"/>
              <a:ext cx="11326229" cy="4171224"/>
            </a:xfrm>
            <a:custGeom>
              <a:avLst/>
              <a:gdLst/>
              <a:ahLst/>
              <a:cxnLst/>
              <a:rect l="l" t="t" r="r" b="b"/>
              <a:pathLst>
                <a:path w="11326229" h="4171224">
                  <a:moveTo>
                    <a:pt x="11326229" y="4171224"/>
                  </a:moveTo>
                  <a:lnTo>
                    <a:pt x="0" y="4163603"/>
                  </a:lnTo>
                  <a:lnTo>
                    <a:pt x="0" y="1459916"/>
                  </a:lnTo>
                  <a:lnTo>
                    <a:pt x="17780" y="19050"/>
                  </a:lnTo>
                  <a:lnTo>
                    <a:pt x="5646275" y="0"/>
                  </a:lnTo>
                  <a:lnTo>
                    <a:pt x="11307179" y="5080"/>
                  </a:lnTo>
                  <a:close/>
                </a:path>
              </a:pathLst>
            </a:custGeom>
            <a:solidFill>
              <a:srgbClr val="FFFFFF"/>
            </a:solidFill>
          </p:spPr>
          <p:txBody>
            <a:bodyPr/>
            <a:lstStyle/>
            <a:p>
              <a:endParaRPr lang="en-US" sz="1050">
                <a:latin typeface="UTM Avo" panose="02040603050506020204" pitchFamily="18" charset="0"/>
              </a:endParaRPr>
            </a:p>
          </p:txBody>
        </p:sp>
        <p:sp>
          <p:nvSpPr>
            <p:cNvPr id="6" name="Freeform 7">
              <a:extLst>
                <a:ext uri="{FF2B5EF4-FFF2-40B4-BE49-F238E27FC236}">
                  <a16:creationId xmlns:a16="http://schemas.microsoft.com/office/drawing/2014/main" id="{4E1665CA-A116-ECE3-C2F6-F2C02A33437A}"/>
                </a:ext>
              </a:extLst>
            </p:cNvPr>
            <p:cNvSpPr/>
            <p:nvPr/>
          </p:nvSpPr>
          <p:spPr>
            <a:xfrm>
              <a:off x="-3810" y="0"/>
              <a:ext cx="11355439" cy="4197893"/>
            </a:xfrm>
            <a:custGeom>
              <a:avLst/>
              <a:gdLst/>
              <a:ahLst/>
              <a:cxnLst/>
              <a:rect l="l" t="t" r="r" b="b"/>
              <a:pathLst>
                <a:path w="11355439" h="4197893">
                  <a:moveTo>
                    <a:pt x="11321149" y="21590"/>
                  </a:moveTo>
                  <a:cubicBezTo>
                    <a:pt x="11322418" y="34290"/>
                    <a:pt x="11322418" y="44450"/>
                    <a:pt x="11323689" y="54610"/>
                  </a:cubicBezTo>
                  <a:cubicBezTo>
                    <a:pt x="11326229" y="127345"/>
                    <a:pt x="11327499" y="218587"/>
                    <a:pt x="11330039" y="306571"/>
                  </a:cubicBezTo>
                  <a:cubicBezTo>
                    <a:pt x="11330039" y="433658"/>
                    <a:pt x="11342739" y="2939560"/>
                    <a:pt x="11349089" y="3066647"/>
                  </a:cubicBezTo>
                  <a:cubicBezTo>
                    <a:pt x="11355439" y="3258908"/>
                    <a:pt x="11351629" y="3454427"/>
                    <a:pt x="11351629" y="3646687"/>
                  </a:cubicBezTo>
                  <a:cubicBezTo>
                    <a:pt x="11351629" y="3816137"/>
                    <a:pt x="11352899" y="3972552"/>
                    <a:pt x="11354168" y="4136933"/>
                  </a:cubicBezTo>
                  <a:cubicBezTo>
                    <a:pt x="11354168" y="4158523"/>
                    <a:pt x="11354168" y="4172493"/>
                    <a:pt x="11354168" y="4196623"/>
                  </a:cubicBezTo>
                  <a:cubicBezTo>
                    <a:pt x="11331309" y="4196623"/>
                    <a:pt x="11310989" y="4197893"/>
                    <a:pt x="11259398" y="4196623"/>
                  </a:cubicBezTo>
                  <a:cubicBezTo>
                    <a:pt x="10679868" y="4191543"/>
                    <a:pt x="10091421" y="4197893"/>
                    <a:pt x="9511892" y="4192813"/>
                  </a:cubicBezTo>
                  <a:cubicBezTo>
                    <a:pt x="9164173" y="4189003"/>
                    <a:pt x="8825371" y="4191543"/>
                    <a:pt x="8477652" y="4189003"/>
                  </a:cubicBezTo>
                  <a:cubicBezTo>
                    <a:pt x="8317168" y="4187733"/>
                    <a:pt x="8156682" y="4186463"/>
                    <a:pt x="7996197" y="4185193"/>
                  </a:cubicBezTo>
                  <a:cubicBezTo>
                    <a:pt x="7898123" y="4185193"/>
                    <a:pt x="7808964" y="4186463"/>
                    <a:pt x="7710890" y="4186463"/>
                  </a:cubicBezTo>
                  <a:cubicBezTo>
                    <a:pt x="7461246" y="4185193"/>
                    <a:pt x="6774725" y="4186463"/>
                    <a:pt x="6525082" y="4185193"/>
                  </a:cubicBezTo>
                  <a:cubicBezTo>
                    <a:pt x="6346765" y="4183923"/>
                    <a:pt x="2780425" y="4192813"/>
                    <a:pt x="2602108" y="4191543"/>
                  </a:cubicBezTo>
                  <a:cubicBezTo>
                    <a:pt x="2557529" y="4191543"/>
                    <a:pt x="2504033" y="4192813"/>
                    <a:pt x="2459454" y="4192813"/>
                  </a:cubicBezTo>
                  <a:cubicBezTo>
                    <a:pt x="2352464" y="4192813"/>
                    <a:pt x="2254390" y="4194083"/>
                    <a:pt x="2147399" y="4194083"/>
                  </a:cubicBezTo>
                  <a:cubicBezTo>
                    <a:pt x="1879924" y="4194083"/>
                    <a:pt x="1621364" y="4192813"/>
                    <a:pt x="1353889" y="4191543"/>
                  </a:cubicBezTo>
                  <a:cubicBezTo>
                    <a:pt x="1193403" y="4190273"/>
                    <a:pt x="1032918" y="4189003"/>
                    <a:pt x="881349" y="4187733"/>
                  </a:cubicBezTo>
                  <a:cubicBezTo>
                    <a:pt x="596042" y="4186463"/>
                    <a:pt x="310734" y="4185193"/>
                    <a:pt x="48260" y="4185193"/>
                  </a:cubicBezTo>
                  <a:cubicBezTo>
                    <a:pt x="38100" y="4185193"/>
                    <a:pt x="29210" y="4185193"/>
                    <a:pt x="19050" y="4183923"/>
                  </a:cubicBezTo>
                  <a:cubicBezTo>
                    <a:pt x="10160" y="4182653"/>
                    <a:pt x="5080" y="4176303"/>
                    <a:pt x="7620" y="4167413"/>
                  </a:cubicBezTo>
                  <a:cubicBezTo>
                    <a:pt x="16510" y="4135484"/>
                    <a:pt x="12700" y="4054018"/>
                    <a:pt x="11430" y="3969293"/>
                  </a:cubicBezTo>
                  <a:cubicBezTo>
                    <a:pt x="10160" y="3796585"/>
                    <a:pt x="6350" y="3627135"/>
                    <a:pt x="7620" y="3454427"/>
                  </a:cubicBezTo>
                  <a:cubicBezTo>
                    <a:pt x="5080" y="3239356"/>
                    <a:pt x="0" y="577038"/>
                    <a:pt x="7620" y="358709"/>
                  </a:cubicBezTo>
                  <a:cubicBezTo>
                    <a:pt x="8890" y="316347"/>
                    <a:pt x="7620" y="270725"/>
                    <a:pt x="8890" y="228363"/>
                  </a:cubicBezTo>
                  <a:cubicBezTo>
                    <a:pt x="10160" y="159931"/>
                    <a:pt x="12700" y="84983"/>
                    <a:pt x="13970" y="44450"/>
                  </a:cubicBezTo>
                  <a:cubicBezTo>
                    <a:pt x="13970" y="41910"/>
                    <a:pt x="15240" y="39370"/>
                    <a:pt x="16510" y="38100"/>
                  </a:cubicBezTo>
                  <a:cubicBezTo>
                    <a:pt x="38100" y="35560"/>
                    <a:pt x="87838" y="30480"/>
                    <a:pt x="230492" y="29210"/>
                  </a:cubicBezTo>
                  <a:cubicBezTo>
                    <a:pt x="471220" y="25400"/>
                    <a:pt x="711948" y="22860"/>
                    <a:pt x="961591" y="20320"/>
                  </a:cubicBezTo>
                  <a:cubicBezTo>
                    <a:pt x="1130993" y="17780"/>
                    <a:pt x="1300394" y="16510"/>
                    <a:pt x="1460879" y="13970"/>
                  </a:cubicBezTo>
                  <a:cubicBezTo>
                    <a:pt x="1621364" y="11430"/>
                    <a:pt x="1790765" y="8890"/>
                    <a:pt x="1951251" y="8890"/>
                  </a:cubicBezTo>
                  <a:cubicBezTo>
                    <a:pt x="2129568" y="7620"/>
                    <a:pt x="2307885" y="10160"/>
                    <a:pt x="2486202" y="8890"/>
                  </a:cubicBezTo>
                  <a:cubicBezTo>
                    <a:pt x="2709098" y="8890"/>
                    <a:pt x="6747978" y="6350"/>
                    <a:pt x="6970874" y="5080"/>
                  </a:cubicBezTo>
                  <a:cubicBezTo>
                    <a:pt x="7184855" y="3810"/>
                    <a:pt x="7398835" y="2540"/>
                    <a:pt x="7621731" y="2540"/>
                  </a:cubicBezTo>
                  <a:cubicBezTo>
                    <a:pt x="7987282" y="1270"/>
                    <a:pt x="8343915" y="0"/>
                    <a:pt x="8709465" y="0"/>
                  </a:cubicBezTo>
                  <a:cubicBezTo>
                    <a:pt x="8861034" y="0"/>
                    <a:pt x="9021520" y="2540"/>
                    <a:pt x="9173089" y="2540"/>
                  </a:cubicBezTo>
                  <a:cubicBezTo>
                    <a:pt x="9592134" y="3810"/>
                    <a:pt x="10020095" y="5080"/>
                    <a:pt x="10439140" y="7620"/>
                  </a:cubicBezTo>
                  <a:cubicBezTo>
                    <a:pt x="10662036" y="8890"/>
                    <a:pt x="10884932" y="12700"/>
                    <a:pt x="11107828" y="16510"/>
                  </a:cubicBezTo>
                  <a:cubicBezTo>
                    <a:pt x="11161324" y="16510"/>
                    <a:pt x="11214819" y="16510"/>
                    <a:pt x="11259398" y="16510"/>
                  </a:cubicBezTo>
                  <a:cubicBezTo>
                    <a:pt x="11302099" y="17780"/>
                    <a:pt x="11310989" y="20320"/>
                    <a:pt x="11321149" y="21590"/>
                  </a:cubicBezTo>
                  <a:close/>
                  <a:moveTo>
                    <a:pt x="11331309" y="4180113"/>
                  </a:moveTo>
                  <a:cubicBezTo>
                    <a:pt x="11332579" y="4163603"/>
                    <a:pt x="11333849" y="4150903"/>
                    <a:pt x="11333849" y="4138203"/>
                  </a:cubicBezTo>
                  <a:cubicBezTo>
                    <a:pt x="11332579" y="3956259"/>
                    <a:pt x="11331309" y="3783550"/>
                    <a:pt x="11331309" y="3597807"/>
                  </a:cubicBezTo>
                  <a:cubicBezTo>
                    <a:pt x="11331309" y="3513082"/>
                    <a:pt x="11333849" y="3428357"/>
                    <a:pt x="11332579" y="3343633"/>
                  </a:cubicBezTo>
                  <a:cubicBezTo>
                    <a:pt x="11332579" y="3265425"/>
                    <a:pt x="11331309" y="3183959"/>
                    <a:pt x="11330039" y="3105751"/>
                  </a:cubicBezTo>
                  <a:cubicBezTo>
                    <a:pt x="11324959" y="2985181"/>
                    <a:pt x="11313529" y="489055"/>
                    <a:pt x="11313529" y="368485"/>
                  </a:cubicBezTo>
                  <a:cubicBezTo>
                    <a:pt x="11310989" y="267467"/>
                    <a:pt x="11308449" y="163190"/>
                    <a:pt x="11305909" y="63500"/>
                  </a:cubicBezTo>
                  <a:cubicBezTo>
                    <a:pt x="11304639" y="44450"/>
                    <a:pt x="11303369" y="43180"/>
                    <a:pt x="11232651" y="41910"/>
                  </a:cubicBezTo>
                  <a:cubicBezTo>
                    <a:pt x="11205903" y="41910"/>
                    <a:pt x="11188072" y="41910"/>
                    <a:pt x="11161324" y="40640"/>
                  </a:cubicBezTo>
                  <a:cubicBezTo>
                    <a:pt x="10938428" y="36830"/>
                    <a:pt x="10706616" y="31750"/>
                    <a:pt x="10483719" y="30480"/>
                  </a:cubicBezTo>
                  <a:cubicBezTo>
                    <a:pt x="9939852" y="26670"/>
                    <a:pt x="9387070" y="25400"/>
                    <a:pt x="8843203" y="22860"/>
                  </a:cubicBezTo>
                  <a:cubicBezTo>
                    <a:pt x="8762961" y="22860"/>
                    <a:pt x="8673802" y="22860"/>
                    <a:pt x="8593559" y="22860"/>
                  </a:cubicBezTo>
                  <a:cubicBezTo>
                    <a:pt x="8459822" y="22860"/>
                    <a:pt x="8326083" y="22860"/>
                    <a:pt x="8201262" y="22860"/>
                  </a:cubicBezTo>
                  <a:cubicBezTo>
                    <a:pt x="7915955" y="22860"/>
                    <a:pt x="7630648" y="22860"/>
                    <a:pt x="7354256" y="24130"/>
                  </a:cubicBezTo>
                  <a:cubicBezTo>
                    <a:pt x="7113528" y="25400"/>
                    <a:pt x="3056816" y="29210"/>
                    <a:pt x="2816088" y="29210"/>
                  </a:cubicBezTo>
                  <a:cubicBezTo>
                    <a:pt x="2423791" y="29210"/>
                    <a:pt x="2031494" y="26670"/>
                    <a:pt x="1639196" y="33020"/>
                  </a:cubicBezTo>
                  <a:cubicBezTo>
                    <a:pt x="1434132" y="36830"/>
                    <a:pt x="1237983" y="36830"/>
                    <a:pt x="1041834" y="38100"/>
                  </a:cubicBezTo>
                  <a:cubicBezTo>
                    <a:pt x="703032" y="41910"/>
                    <a:pt x="364230" y="45720"/>
                    <a:pt x="49530" y="50800"/>
                  </a:cubicBezTo>
                  <a:cubicBezTo>
                    <a:pt x="36830" y="50800"/>
                    <a:pt x="34290" y="53340"/>
                    <a:pt x="33020" y="75207"/>
                  </a:cubicBezTo>
                  <a:cubicBezTo>
                    <a:pt x="31750" y="133862"/>
                    <a:pt x="31750" y="192518"/>
                    <a:pt x="30480" y="251174"/>
                  </a:cubicBezTo>
                  <a:cubicBezTo>
                    <a:pt x="29210" y="348933"/>
                    <a:pt x="26670" y="443434"/>
                    <a:pt x="25400" y="541194"/>
                  </a:cubicBezTo>
                  <a:cubicBezTo>
                    <a:pt x="20320" y="645470"/>
                    <a:pt x="26670" y="3193735"/>
                    <a:pt x="29210" y="3298011"/>
                  </a:cubicBezTo>
                  <a:cubicBezTo>
                    <a:pt x="29210" y="3408805"/>
                    <a:pt x="29210" y="3522858"/>
                    <a:pt x="30480" y="3633652"/>
                  </a:cubicBezTo>
                  <a:cubicBezTo>
                    <a:pt x="30480" y="3715119"/>
                    <a:pt x="33020" y="3796585"/>
                    <a:pt x="33020" y="3878051"/>
                  </a:cubicBezTo>
                  <a:cubicBezTo>
                    <a:pt x="33020" y="3966035"/>
                    <a:pt x="33020" y="4054018"/>
                    <a:pt x="31750" y="4138203"/>
                  </a:cubicBezTo>
                  <a:cubicBezTo>
                    <a:pt x="31750" y="4142013"/>
                    <a:pt x="31750" y="4144553"/>
                    <a:pt x="31750" y="4148363"/>
                  </a:cubicBezTo>
                  <a:cubicBezTo>
                    <a:pt x="31750" y="4158523"/>
                    <a:pt x="35560" y="4162333"/>
                    <a:pt x="44450" y="4162333"/>
                  </a:cubicBezTo>
                  <a:cubicBezTo>
                    <a:pt x="105670" y="4162333"/>
                    <a:pt x="230492" y="4163603"/>
                    <a:pt x="346398" y="4163603"/>
                  </a:cubicBezTo>
                  <a:cubicBezTo>
                    <a:pt x="515799" y="4163603"/>
                    <a:pt x="694116" y="4161063"/>
                    <a:pt x="863517" y="4163603"/>
                  </a:cubicBezTo>
                  <a:cubicBezTo>
                    <a:pt x="1139908" y="4167413"/>
                    <a:pt x="1416300" y="4169953"/>
                    <a:pt x="1692691" y="4168683"/>
                  </a:cubicBezTo>
                  <a:cubicBezTo>
                    <a:pt x="1871008" y="4167413"/>
                    <a:pt x="2040409" y="4169953"/>
                    <a:pt x="2218726" y="4169953"/>
                  </a:cubicBezTo>
                  <a:cubicBezTo>
                    <a:pt x="2477286" y="4169953"/>
                    <a:pt x="2735846" y="4168683"/>
                    <a:pt x="2994405" y="4169953"/>
                  </a:cubicBezTo>
                  <a:cubicBezTo>
                    <a:pt x="3377787" y="4171223"/>
                    <a:pt x="7586068" y="4161063"/>
                    <a:pt x="7978365" y="4163603"/>
                  </a:cubicBezTo>
                  <a:cubicBezTo>
                    <a:pt x="8147766" y="4164873"/>
                    <a:pt x="8317168" y="4166143"/>
                    <a:pt x="8477653" y="4166143"/>
                  </a:cubicBezTo>
                  <a:cubicBezTo>
                    <a:pt x="8771876" y="4168683"/>
                    <a:pt x="9057183" y="4164873"/>
                    <a:pt x="9351406" y="4168683"/>
                  </a:cubicBezTo>
                  <a:cubicBezTo>
                    <a:pt x="9592134" y="4171223"/>
                    <a:pt x="9832862" y="4171223"/>
                    <a:pt x="10073590" y="4173763"/>
                  </a:cubicBezTo>
                  <a:cubicBezTo>
                    <a:pt x="10430224" y="4177573"/>
                    <a:pt x="10786858" y="4180113"/>
                    <a:pt x="11143492" y="4181383"/>
                  </a:cubicBezTo>
                  <a:cubicBezTo>
                    <a:pt x="11277230" y="4181384"/>
                    <a:pt x="11310989" y="4180113"/>
                    <a:pt x="11331309" y="4180113"/>
                  </a:cubicBezTo>
                  <a:close/>
                </a:path>
              </a:pathLst>
            </a:custGeom>
            <a:solidFill>
              <a:srgbClr val="000000"/>
            </a:solidFill>
          </p:spPr>
          <p:txBody>
            <a:bodyPr/>
            <a:lstStyle/>
            <a:p>
              <a:endParaRPr lang="en-US" sz="1050">
                <a:latin typeface="UTM Avo" panose="02040603050506020204" pitchFamily="18" charset="0"/>
              </a:endParaRPr>
            </a:p>
          </p:txBody>
        </p:sp>
      </p:grpSp>
      <p:sp>
        <p:nvSpPr>
          <p:cNvPr id="7" name="TextBox 13">
            <a:extLst>
              <a:ext uri="{FF2B5EF4-FFF2-40B4-BE49-F238E27FC236}">
                <a16:creationId xmlns:a16="http://schemas.microsoft.com/office/drawing/2014/main" id="{B375D252-F140-FE34-1D1D-FBA436597A56}"/>
              </a:ext>
            </a:extLst>
          </p:cNvPr>
          <p:cNvSpPr txBox="1"/>
          <p:nvPr/>
        </p:nvSpPr>
        <p:spPr>
          <a:xfrm>
            <a:off x="3655327" y="1505584"/>
            <a:ext cx="4881346" cy="885563"/>
          </a:xfrm>
          <a:prstGeom prst="rect">
            <a:avLst/>
          </a:prstGeom>
        </p:spPr>
        <p:txBody>
          <a:bodyPr wrap="square" lIns="0" tIns="0" rIns="0" bIns="0" rtlCol="0" anchor="t">
            <a:spAutoFit/>
          </a:bodyPr>
          <a:lstStyle/>
          <a:p>
            <a:pPr algn="ctr">
              <a:lnSpc>
                <a:spcPts val="8400"/>
              </a:lnSpc>
            </a:pPr>
            <a:r>
              <a:rPr lang="en-US" sz="2800" b="1">
                <a:latin typeface="UTM Avo" panose="02040603050506020204" pitchFamily="18" charset="0"/>
                <a:cs typeface="Arial" panose="020B0604020202020204" pitchFamily="34" charset="0"/>
              </a:rPr>
              <a:t>Giải thích từ khó</a:t>
            </a:r>
            <a:endParaRPr lang="en-US" sz="2800" b="1" dirty="0" err="1">
              <a:latin typeface="UTM Avo" panose="0204060305050602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DB74200-4E54-62E8-901E-ECDFDA4CA9FB}"/>
              </a:ext>
            </a:extLst>
          </p:cNvPr>
          <p:cNvPicPr>
            <a:picLocks noChangeAspect="1"/>
          </p:cNvPicPr>
          <p:nvPr/>
        </p:nvPicPr>
        <p:blipFill>
          <a:blip r:embed="rId3"/>
          <a:stretch>
            <a:fillRect/>
          </a:stretch>
        </p:blipFill>
        <p:spPr>
          <a:xfrm>
            <a:off x="4521546" y="2916776"/>
            <a:ext cx="1183269" cy="823947"/>
          </a:xfrm>
          <a:prstGeom prst="rect">
            <a:avLst/>
          </a:prstGeom>
        </p:spPr>
      </p:pic>
      <p:pic>
        <p:nvPicPr>
          <p:cNvPr id="5" name="Picture 4">
            <a:extLst>
              <a:ext uri="{FF2B5EF4-FFF2-40B4-BE49-F238E27FC236}">
                <a16:creationId xmlns:a16="http://schemas.microsoft.com/office/drawing/2014/main" id="{4FF50D1B-9E14-8F7C-C874-0CEEBB48F7DC}"/>
              </a:ext>
            </a:extLst>
          </p:cNvPr>
          <p:cNvPicPr>
            <a:picLocks noChangeAspect="1"/>
          </p:cNvPicPr>
          <p:nvPr/>
        </p:nvPicPr>
        <p:blipFill>
          <a:blip r:embed="rId3"/>
          <a:stretch>
            <a:fillRect/>
          </a:stretch>
        </p:blipFill>
        <p:spPr>
          <a:xfrm>
            <a:off x="4521544" y="5352416"/>
            <a:ext cx="1183269" cy="823947"/>
          </a:xfrm>
          <a:prstGeom prst="rect">
            <a:avLst/>
          </a:prstGeom>
        </p:spPr>
      </p:pic>
      <p:pic>
        <p:nvPicPr>
          <p:cNvPr id="15" name="Picture 14">
            <a:extLst>
              <a:ext uri="{FF2B5EF4-FFF2-40B4-BE49-F238E27FC236}">
                <a16:creationId xmlns:a16="http://schemas.microsoft.com/office/drawing/2014/main" id="{2D34A4E2-51A6-082F-7796-15CB1A66245F}"/>
              </a:ext>
            </a:extLst>
          </p:cNvPr>
          <p:cNvPicPr>
            <a:picLocks noChangeAspect="1"/>
          </p:cNvPicPr>
          <p:nvPr/>
        </p:nvPicPr>
        <p:blipFill>
          <a:blip r:embed="rId3"/>
          <a:stretch>
            <a:fillRect/>
          </a:stretch>
        </p:blipFill>
        <p:spPr>
          <a:xfrm>
            <a:off x="4521543" y="4088254"/>
            <a:ext cx="1183269" cy="823947"/>
          </a:xfrm>
          <a:prstGeom prst="rect">
            <a:avLst/>
          </a:prstGeom>
        </p:spPr>
      </p:pic>
      <p:sp>
        <p:nvSpPr>
          <p:cNvPr id="16" name="TextBox 15">
            <a:extLst>
              <a:ext uri="{FF2B5EF4-FFF2-40B4-BE49-F238E27FC236}">
                <a16:creationId xmlns:a16="http://schemas.microsoft.com/office/drawing/2014/main" id="{8BE9A380-7EF6-F055-8AA0-9254FDB90488}"/>
              </a:ext>
            </a:extLst>
          </p:cNvPr>
          <p:cNvSpPr txBox="1"/>
          <p:nvPr/>
        </p:nvSpPr>
        <p:spPr>
          <a:xfrm>
            <a:off x="5772747" y="2719888"/>
            <a:ext cx="5789491" cy="1121846"/>
          </a:xfrm>
          <a:prstGeom prst="rect">
            <a:avLst/>
          </a:prstGeom>
          <a:noFill/>
        </p:spPr>
        <p:txBody>
          <a:bodyPr wrap="square" rtlCol="0">
            <a:spAutoFit/>
          </a:bodyPr>
          <a:lstStyle/>
          <a:p>
            <a:pPr>
              <a:lnSpc>
                <a:spcPct val="150000"/>
              </a:lnSpc>
            </a:pPr>
            <a:r>
              <a:rPr lang="nl-NL" sz="2400" dirty="0">
                <a:solidFill>
                  <a:srgbClr val="000000"/>
                </a:solidFill>
                <a:latin typeface="UTM Avo" panose="02040603050506020204" pitchFamily="18" charset="0"/>
                <a:ea typeface="Calibri" panose="020F0502020204030204" pitchFamily="34" charset="0"/>
                <a:cs typeface="Arial" panose="020B0604020202020204" pitchFamily="34" charset="0"/>
              </a:rPr>
              <a:t>N</a:t>
            </a: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gười đỗ đầu trong kì thi tổ chức cho những người đã đỗ tiến sĩ thời xưa.</a:t>
            </a:r>
            <a:endParaRPr lang="en-US" sz="2400" dirty="0">
              <a:latin typeface="UTM Avo" panose="02040603050506020204" pitchFamily="18" charset="0"/>
              <a:cs typeface="Arial" panose="020B0604020202020204" pitchFamily="34" charset="0"/>
            </a:endParaRPr>
          </a:p>
        </p:txBody>
      </p:sp>
      <p:sp>
        <p:nvSpPr>
          <p:cNvPr id="17" name="TextBox 16">
            <a:extLst>
              <a:ext uri="{FF2B5EF4-FFF2-40B4-BE49-F238E27FC236}">
                <a16:creationId xmlns:a16="http://schemas.microsoft.com/office/drawing/2014/main" id="{959AE8C0-3452-5356-8EF9-A6814E722F21}"/>
              </a:ext>
            </a:extLst>
          </p:cNvPr>
          <p:cNvSpPr txBox="1"/>
          <p:nvPr/>
        </p:nvSpPr>
        <p:spPr>
          <a:xfrm>
            <a:off x="5772746" y="5352416"/>
            <a:ext cx="5789491" cy="575992"/>
          </a:xfrm>
          <a:prstGeom prst="rect">
            <a:avLst/>
          </a:prstGeom>
          <a:noFill/>
        </p:spPr>
        <p:txBody>
          <a:bodyPr wrap="square" rtlCol="0">
            <a:spAutoFit/>
          </a:bodyPr>
          <a:lstStyle/>
          <a:p>
            <a:pPr>
              <a:lnSpc>
                <a:spcPct val="150000"/>
              </a:lnSpc>
            </a:pPr>
            <a:r>
              <a:rPr lang="en-US" sz="2400" dirty="0" err="1">
                <a:latin typeface="UTM Avo" panose="02040603050506020204" pitchFamily="18" charset="0"/>
                <a:cs typeface="Arial" panose="020B0604020202020204" pitchFamily="34" charset="0"/>
              </a:rPr>
              <a:t>Trung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Quốc</a:t>
            </a:r>
            <a:r>
              <a:rPr lang="vi-VN" sz="2400" dirty="0">
                <a:latin typeface="Arial" panose="020B0604020202020204" pitchFamily="34" charset="0"/>
                <a:cs typeface="Arial" panose="020B0604020202020204" pitchFamily="34" charset="0"/>
              </a:rPr>
              <a:t>.</a:t>
            </a:r>
            <a:endParaRPr lang="en-US" sz="2400" dirty="0">
              <a:latin typeface="UTM Avo" panose="02040603050506020204" pitchFamily="18"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E81971AE-0703-E9F0-50CC-345836D0BCD6}"/>
              </a:ext>
            </a:extLst>
          </p:cNvPr>
          <p:cNvSpPr/>
          <p:nvPr/>
        </p:nvSpPr>
        <p:spPr>
          <a:xfrm>
            <a:off x="1151483" y="2893724"/>
            <a:ext cx="3030279" cy="823947"/>
          </a:xfrm>
          <a:prstGeom prst="roundRect">
            <a:avLst/>
          </a:prstGeom>
          <a:solidFill>
            <a:schemeClr val="accent2">
              <a:lumMod val="20000"/>
              <a:lumOff val="80000"/>
            </a:schemeClr>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chemeClr val="accent2"/>
                </a:solidFill>
                <a:latin typeface="UTM Avo" panose="02040603050506020204" pitchFamily="18" charset="0"/>
                <a:cs typeface="Arial" panose="020B0604020202020204" pitchFamily="34" charset="0"/>
              </a:rPr>
              <a:t>Trạng</a:t>
            </a:r>
            <a:r>
              <a:rPr lang="en-US" sz="2800" b="1" dirty="0">
                <a:solidFill>
                  <a:schemeClr val="accent2"/>
                </a:solidFill>
                <a:latin typeface="UTM Avo" panose="02040603050506020204" pitchFamily="18" charset="0"/>
                <a:cs typeface="Arial" panose="020B0604020202020204" pitchFamily="34" charset="0"/>
              </a:rPr>
              <a:t> </a:t>
            </a:r>
            <a:r>
              <a:rPr lang="en-US" sz="2800" b="1" dirty="0" err="1">
                <a:solidFill>
                  <a:schemeClr val="accent2"/>
                </a:solidFill>
                <a:latin typeface="UTM Avo" panose="02040603050506020204" pitchFamily="18" charset="0"/>
                <a:cs typeface="Arial" panose="020B0604020202020204" pitchFamily="34" charset="0"/>
              </a:rPr>
              <a:t>nguyên</a:t>
            </a:r>
            <a:endParaRPr lang="en-US" sz="2800" b="1" dirty="0">
              <a:solidFill>
                <a:schemeClr val="accent2"/>
              </a:solidFill>
              <a:latin typeface="UTM Avo" panose="02040603050506020204" pitchFamily="18"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AFD57716-D22A-B901-1513-C65B82044DB3}"/>
              </a:ext>
            </a:extLst>
          </p:cNvPr>
          <p:cNvSpPr/>
          <p:nvPr/>
        </p:nvSpPr>
        <p:spPr>
          <a:xfrm>
            <a:off x="1151483" y="5312231"/>
            <a:ext cx="3038083" cy="823947"/>
          </a:xfrm>
          <a:prstGeom prst="roundRect">
            <a:avLst/>
          </a:prstGeom>
          <a:solidFill>
            <a:schemeClr val="accent2">
              <a:lumMod val="20000"/>
              <a:lumOff val="80000"/>
            </a:schemeClr>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chemeClr val="accent2"/>
                </a:solidFill>
                <a:latin typeface="UTM Avo" panose="02040603050506020204" pitchFamily="18" charset="0"/>
                <a:cs typeface="Arial" panose="020B0604020202020204" pitchFamily="34" charset="0"/>
              </a:rPr>
              <a:t>Trung</a:t>
            </a:r>
            <a:r>
              <a:rPr lang="en-US" sz="2800" b="1" dirty="0">
                <a:solidFill>
                  <a:schemeClr val="accent2"/>
                </a:solidFill>
                <a:latin typeface="UTM Avo" panose="02040603050506020204" pitchFamily="18" charset="0"/>
                <a:cs typeface="Arial" panose="020B0604020202020204" pitchFamily="34" charset="0"/>
              </a:rPr>
              <a:t> </a:t>
            </a:r>
            <a:r>
              <a:rPr lang="en-US" sz="2800" b="1" dirty="0" err="1">
                <a:solidFill>
                  <a:schemeClr val="accent2"/>
                </a:solidFill>
                <a:latin typeface="UTM Avo" panose="02040603050506020204" pitchFamily="18" charset="0"/>
                <a:cs typeface="Arial" panose="020B0604020202020204" pitchFamily="34" charset="0"/>
              </a:rPr>
              <a:t>Hoa</a:t>
            </a:r>
            <a:endParaRPr lang="en-US" sz="2800" b="1" dirty="0">
              <a:solidFill>
                <a:schemeClr val="accent2"/>
              </a:solidFill>
              <a:latin typeface="UTM Avo" panose="02040603050506020204" pitchFamily="18"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EEE8CB2-CB1B-10FA-39AE-93A7696193FD}"/>
              </a:ext>
            </a:extLst>
          </p:cNvPr>
          <p:cNvSpPr/>
          <p:nvPr/>
        </p:nvSpPr>
        <p:spPr>
          <a:xfrm>
            <a:off x="1151483" y="4086665"/>
            <a:ext cx="3017725" cy="823947"/>
          </a:xfrm>
          <a:prstGeom prst="roundRect">
            <a:avLst/>
          </a:prstGeom>
          <a:solidFill>
            <a:schemeClr val="accent2">
              <a:lumMod val="20000"/>
              <a:lumOff val="80000"/>
            </a:schemeClr>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chemeClr val="accent2"/>
                </a:solidFill>
                <a:latin typeface="UTM Avo" panose="02040603050506020204" pitchFamily="18" charset="0"/>
                <a:cs typeface="Arial" panose="020B0604020202020204" pitchFamily="34" charset="0"/>
              </a:rPr>
              <a:t>Sứ</a:t>
            </a:r>
            <a:r>
              <a:rPr lang="en-US" sz="2800" b="1" dirty="0">
                <a:solidFill>
                  <a:schemeClr val="accent2"/>
                </a:solidFill>
                <a:latin typeface="UTM Avo" panose="02040603050506020204" pitchFamily="18" charset="0"/>
                <a:cs typeface="Arial" panose="020B0604020202020204" pitchFamily="34" charset="0"/>
              </a:rPr>
              <a:t> </a:t>
            </a:r>
            <a:r>
              <a:rPr lang="en-US" sz="2800" b="1" dirty="0" err="1">
                <a:solidFill>
                  <a:schemeClr val="accent2"/>
                </a:solidFill>
                <a:latin typeface="UTM Avo" panose="02040603050506020204" pitchFamily="18" charset="0"/>
                <a:cs typeface="Arial" panose="020B0604020202020204" pitchFamily="34" charset="0"/>
              </a:rPr>
              <a:t>thần</a:t>
            </a:r>
            <a:endParaRPr lang="en-US" sz="2800" b="1" dirty="0">
              <a:solidFill>
                <a:schemeClr val="accent2"/>
              </a:solidFill>
              <a:latin typeface="UTM Avo" panose="02040603050506020204" pitchFamily="18" charset="0"/>
              <a:cs typeface="Arial" panose="020B0604020202020204" pitchFamily="34" charset="0"/>
            </a:endParaRPr>
          </a:p>
        </p:txBody>
      </p:sp>
      <p:pic>
        <p:nvPicPr>
          <p:cNvPr id="21" name="Picture 20">
            <a:extLst>
              <a:ext uri="{FF2B5EF4-FFF2-40B4-BE49-F238E27FC236}">
                <a16:creationId xmlns:a16="http://schemas.microsoft.com/office/drawing/2014/main" id="{689994C5-792C-5A92-CF23-0697727E2D3F}"/>
              </a:ext>
            </a:extLst>
          </p:cNvPr>
          <p:cNvPicPr>
            <a:picLocks noChangeAspect="1"/>
          </p:cNvPicPr>
          <p:nvPr/>
        </p:nvPicPr>
        <p:blipFill rotWithShape="1">
          <a:blip r:embed="rId4">
            <a:extLst>
              <a:ext uri="{28A0092B-C50C-407E-A947-70E740481C1C}">
                <a14:useLocalDpi xmlns:a14="http://schemas.microsoft.com/office/drawing/2010/main" val="0"/>
              </a:ext>
            </a:extLst>
          </a:blip>
          <a:srcRect l="21685" r="31737"/>
          <a:stretch/>
        </p:blipFill>
        <p:spPr>
          <a:xfrm>
            <a:off x="523921" y="3811177"/>
            <a:ext cx="1001638" cy="1125100"/>
          </a:xfrm>
          <a:prstGeom prst="rect">
            <a:avLst/>
          </a:prstGeom>
        </p:spPr>
      </p:pic>
      <p:pic>
        <p:nvPicPr>
          <p:cNvPr id="22" name="Picture 21">
            <a:extLst>
              <a:ext uri="{FF2B5EF4-FFF2-40B4-BE49-F238E27FC236}">
                <a16:creationId xmlns:a16="http://schemas.microsoft.com/office/drawing/2014/main" id="{3A622999-2206-C67C-0C6D-E903801E2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32" y="5252912"/>
            <a:ext cx="1162416" cy="874937"/>
          </a:xfrm>
          <a:prstGeom prst="rect">
            <a:avLst/>
          </a:prstGeom>
        </p:spPr>
      </p:pic>
      <p:pic>
        <p:nvPicPr>
          <p:cNvPr id="23" name="Picture 22">
            <a:extLst>
              <a:ext uri="{FF2B5EF4-FFF2-40B4-BE49-F238E27FC236}">
                <a16:creationId xmlns:a16="http://schemas.microsoft.com/office/drawing/2014/main" id="{2C93BC3E-A46A-8F23-9188-4FD16FCC66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003" y="2306820"/>
            <a:ext cx="1446308" cy="1449207"/>
          </a:xfrm>
          <a:prstGeom prst="rect">
            <a:avLst/>
          </a:prstGeom>
        </p:spPr>
      </p:pic>
      <p:sp>
        <p:nvSpPr>
          <p:cNvPr id="24" name="TextBox 23">
            <a:extLst>
              <a:ext uri="{FF2B5EF4-FFF2-40B4-BE49-F238E27FC236}">
                <a16:creationId xmlns:a16="http://schemas.microsoft.com/office/drawing/2014/main" id="{EDFF5883-5876-FF9C-9A7C-007F7F6925C5}"/>
              </a:ext>
            </a:extLst>
          </p:cNvPr>
          <p:cNvSpPr txBox="1"/>
          <p:nvPr/>
        </p:nvSpPr>
        <p:spPr>
          <a:xfrm>
            <a:off x="5772746" y="4132769"/>
            <a:ext cx="5789491" cy="567848"/>
          </a:xfrm>
          <a:prstGeom prst="rect">
            <a:avLst/>
          </a:prstGeom>
          <a:noFill/>
        </p:spPr>
        <p:txBody>
          <a:bodyPr wrap="square" rtlCol="0">
            <a:spAutoFit/>
          </a:bodyPr>
          <a:lstStyle/>
          <a:p>
            <a:pPr>
              <a:lnSpc>
                <a:spcPct val="150000"/>
              </a:lnSpc>
            </a:pP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Người được vua cử đi nước ngoài.</a:t>
            </a:r>
            <a:endParaRPr lang="en-US" sz="24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82663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Horizontal)">
                                      <p:cBhvr>
                                        <p:cTn id="15" dur="500"/>
                                        <p:tgtEl>
                                          <p:spTgt spid="23"/>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Horizontal)">
                                      <p:cBhvr>
                                        <p:cTn id="31" dur="500"/>
                                        <p:tgtEl>
                                          <p:spTgt spid="21"/>
                                        </p:tgtEl>
                                      </p:cBhvr>
                                    </p:animEffect>
                                  </p:childTnLst>
                                </p:cTn>
                              </p:par>
                              <p:par>
                                <p:cTn id="32" presetID="16" presetClass="entr" presetSubtype="2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6"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Horizontal)">
                                      <p:cBhvr>
                                        <p:cTn id="47" dur="500"/>
                                        <p:tgtEl>
                                          <p:spTgt spid="22"/>
                                        </p:tgtEl>
                                      </p:cBhvr>
                                    </p:animEffect>
                                  </p:childTnLst>
                                </p:cTn>
                              </p:par>
                              <p:par>
                                <p:cTn id="48" presetID="16" presetClass="entr" presetSubtype="26"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Horizont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animBg="1"/>
      <p:bldP spid="19" grpId="0" animBg="1"/>
      <p:bldP spid="20"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364AD8F1-24E9-27E8-D82F-640E489F1102}"/>
              </a:ext>
            </a:extLst>
          </p:cNvPr>
          <p:cNvGrpSpPr/>
          <p:nvPr/>
        </p:nvGrpSpPr>
        <p:grpSpPr>
          <a:xfrm>
            <a:off x="416395" y="1763885"/>
            <a:ext cx="11449358" cy="761075"/>
            <a:chOff x="0" y="0"/>
            <a:chExt cx="11349089" cy="4199163"/>
          </a:xfrm>
        </p:grpSpPr>
        <p:sp>
          <p:nvSpPr>
            <p:cNvPr id="3" name="Freeform 6">
              <a:extLst>
                <a:ext uri="{FF2B5EF4-FFF2-40B4-BE49-F238E27FC236}">
                  <a16:creationId xmlns:a16="http://schemas.microsoft.com/office/drawing/2014/main" id="{D3202396-D92D-DF08-A528-6C2555DAFE17}"/>
                </a:ext>
              </a:extLst>
            </p:cNvPr>
            <p:cNvSpPr/>
            <p:nvPr/>
          </p:nvSpPr>
          <p:spPr>
            <a:xfrm>
              <a:off x="10160" y="16510"/>
              <a:ext cx="11326229" cy="4171224"/>
            </a:xfrm>
            <a:custGeom>
              <a:avLst/>
              <a:gdLst/>
              <a:ahLst/>
              <a:cxnLst/>
              <a:rect l="l" t="t" r="r" b="b"/>
              <a:pathLst>
                <a:path w="11326229" h="4171224">
                  <a:moveTo>
                    <a:pt x="11326229" y="4171224"/>
                  </a:moveTo>
                  <a:lnTo>
                    <a:pt x="0" y="4163603"/>
                  </a:lnTo>
                  <a:lnTo>
                    <a:pt x="0" y="1459916"/>
                  </a:lnTo>
                  <a:lnTo>
                    <a:pt x="17780" y="19050"/>
                  </a:lnTo>
                  <a:lnTo>
                    <a:pt x="5646275" y="0"/>
                  </a:lnTo>
                  <a:lnTo>
                    <a:pt x="11307179" y="5080"/>
                  </a:lnTo>
                  <a:close/>
                </a:path>
              </a:pathLst>
            </a:custGeom>
            <a:solidFill>
              <a:srgbClr val="FFFFFF"/>
            </a:solidFill>
          </p:spPr>
          <p:txBody>
            <a:bodyPr/>
            <a:lstStyle/>
            <a:p>
              <a:endParaRPr lang="en-US" sz="1050">
                <a:latin typeface="UTM Avo" panose="02040603050506020204" pitchFamily="18" charset="0"/>
              </a:endParaRPr>
            </a:p>
          </p:txBody>
        </p:sp>
        <p:sp>
          <p:nvSpPr>
            <p:cNvPr id="6" name="Freeform 7">
              <a:extLst>
                <a:ext uri="{FF2B5EF4-FFF2-40B4-BE49-F238E27FC236}">
                  <a16:creationId xmlns:a16="http://schemas.microsoft.com/office/drawing/2014/main" id="{4E1665CA-A116-ECE3-C2F6-F2C02A33437A}"/>
                </a:ext>
              </a:extLst>
            </p:cNvPr>
            <p:cNvSpPr/>
            <p:nvPr/>
          </p:nvSpPr>
          <p:spPr>
            <a:xfrm>
              <a:off x="-3810" y="0"/>
              <a:ext cx="11355439" cy="4197893"/>
            </a:xfrm>
            <a:custGeom>
              <a:avLst/>
              <a:gdLst/>
              <a:ahLst/>
              <a:cxnLst/>
              <a:rect l="l" t="t" r="r" b="b"/>
              <a:pathLst>
                <a:path w="11355439" h="4197893">
                  <a:moveTo>
                    <a:pt x="11321149" y="21590"/>
                  </a:moveTo>
                  <a:cubicBezTo>
                    <a:pt x="11322418" y="34290"/>
                    <a:pt x="11322418" y="44450"/>
                    <a:pt x="11323689" y="54610"/>
                  </a:cubicBezTo>
                  <a:cubicBezTo>
                    <a:pt x="11326229" y="127345"/>
                    <a:pt x="11327499" y="218587"/>
                    <a:pt x="11330039" y="306571"/>
                  </a:cubicBezTo>
                  <a:cubicBezTo>
                    <a:pt x="11330039" y="433658"/>
                    <a:pt x="11342739" y="2939560"/>
                    <a:pt x="11349089" y="3066647"/>
                  </a:cubicBezTo>
                  <a:cubicBezTo>
                    <a:pt x="11355439" y="3258908"/>
                    <a:pt x="11351629" y="3454427"/>
                    <a:pt x="11351629" y="3646687"/>
                  </a:cubicBezTo>
                  <a:cubicBezTo>
                    <a:pt x="11351629" y="3816137"/>
                    <a:pt x="11352899" y="3972552"/>
                    <a:pt x="11354168" y="4136933"/>
                  </a:cubicBezTo>
                  <a:cubicBezTo>
                    <a:pt x="11354168" y="4158523"/>
                    <a:pt x="11354168" y="4172493"/>
                    <a:pt x="11354168" y="4196623"/>
                  </a:cubicBezTo>
                  <a:cubicBezTo>
                    <a:pt x="11331309" y="4196623"/>
                    <a:pt x="11310989" y="4197893"/>
                    <a:pt x="11259398" y="4196623"/>
                  </a:cubicBezTo>
                  <a:cubicBezTo>
                    <a:pt x="10679868" y="4191543"/>
                    <a:pt x="10091421" y="4197893"/>
                    <a:pt x="9511892" y="4192813"/>
                  </a:cubicBezTo>
                  <a:cubicBezTo>
                    <a:pt x="9164173" y="4189003"/>
                    <a:pt x="8825371" y="4191543"/>
                    <a:pt x="8477652" y="4189003"/>
                  </a:cubicBezTo>
                  <a:cubicBezTo>
                    <a:pt x="8317168" y="4187733"/>
                    <a:pt x="8156682" y="4186463"/>
                    <a:pt x="7996197" y="4185193"/>
                  </a:cubicBezTo>
                  <a:cubicBezTo>
                    <a:pt x="7898123" y="4185193"/>
                    <a:pt x="7808964" y="4186463"/>
                    <a:pt x="7710890" y="4186463"/>
                  </a:cubicBezTo>
                  <a:cubicBezTo>
                    <a:pt x="7461246" y="4185193"/>
                    <a:pt x="6774725" y="4186463"/>
                    <a:pt x="6525082" y="4185193"/>
                  </a:cubicBezTo>
                  <a:cubicBezTo>
                    <a:pt x="6346765" y="4183923"/>
                    <a:pt x="2780425" y="4192813"/>
                    <a:pt x="2602108" y="4191543"/>
                  </a:cubicBezTo>
                  <a:cubicBezTo>
                    <a:pt x="2557529" y="4191543"/>
                    <a:pt x="2504033" y="4192813"/>
                    <a:pt x="2459454" y="4192813"/>
                  </a:cubicBezTo>
                  <a:cubicBezTo>
                    <a:pt x="2352464" y="4192813"/>
                    <a:pt x="2254390" y="4194083"/>
                    <a:pt x="2147399" y="4194083"/>
                  </a:cubicBezTo>
                  <a:cubicBezTo>
                    <a:pt x="1879924" y="4194083"/>
                    <a:pt x="1621364" y="4192813"/>
                    <a:pt x="1353889" y="4191543"/>
                  </a:cubicBezTo>
                  <a:cubicBezTo>
                    <a:pt x="1193403" y="4190273"/>
                    <a:pt x="1032918" y="4189003"/>
                    <a:pt x="881349" y="4187733"/>
                  </a:cubicBezTo>
                  <a:cubicBezTo>
                    <a:pt x="596042" y="4186463"/>
                    <a:pt x="310734" y="4185193"/>
                    <a:pt x="48260" y="4185193"/>
                  </a:cubicBezTo>
                  <a:cubicBezTo>
                    <a:pt x="38100" y="4185193"/>
                    <a:pt x="29210" y="4185193"/>
                    <a:pt x="19050" y="4183923"/>
                  </a:cubicBezTo>
                  <a:cubicBezTo>
                    <a:pt x="10160" y="4182653"/>
                    <a:pt x="5080" y="4176303"/>
                    <a:pt x="7620" y="4167413"/>
                  </a:cubicBezTo>
                  <a:cubicBezTo>
                    <a:pt x="16510" y="4135484"/>
                    <a:pt x="12700" y="4054018"/>
                    <a:pt x="11430" y="3969293"/>
                  </a:cubicBezTo>
                  <a:cubicBezTo>
                    <a:pt x="10160" y="3796585"/>
                    <a:pt x="6350" y="3627135"/>
                    <a:pt x="7620" y="3454427"/>
                  </a:cubicBezTo>
                  <a:cubicBezTo>
                    <a:pt x="5080" y="3239356"/>
                    <a:pt x="0" y="577038"/>
                    <a:pt x="7620" y="358709"/>
                  </a:cubicBezTo>
                  <a:cubicBezTo>
                    <a:pt x="8890" y="316347"/>
                    <a:pt x="7620" y="270725"/>
                    <a:pt x="8890" y="228363"/>
                  </a:cubicBezTo>
                  <a:cubicBezTo>
                    <a:pt x="10160" y="159931"/>
                    <a:pt x="12700" y="84983"/>
                    <a:pt x="13970" y="44450"/>
                  </a:cubicBezTo>
                  <a:cubicBezTo>
                    <a:pt x="13970" y="41910"/>
                    <a:pt x="15240" y="39370"/>
                    <a:pt x="16510" y="38100"/>
                  </a:cubicBezTo>
                  <a:cubicBezTo>
                    <a:pt x="38100" y="35560"/>
                    <a:pt x="87838" y="30480"/>
                    <a:pt x="230492" y="29210"/>
                  </a:cubicBezTo>
                  <a:cubicBezTo>
                    <a:pt x="471220" y="25400"/>
                    <a:pt x="711948" y="22860"/>
                    <a:pt x="961591" y="20320"/>
                  </a:cubicBezTo>
                  <a:cubicBezTo>
                    <a:pt x="1130993" y="17780"/>
                    <a:pt x="1300394" y="16510"/>
                    <a:pt x="1460879" y="13970"/>
                  </a:cubicBezTo>
                  <a:cubicBezTo>
                    <a:pt x="1621364" y="11430"/>
                    <a:pt x="1790765" y="8890"/>
                    <a:pt x="1951251" y="8890"/>
                  </a:cubicBezTo>
                  <a:cubicBezTo>
                    <a:pt x="2129568" y="7620"/>
                    <a:pt x="2307885" y="10160"/>
                    <a:pt x="2486202" y="8890"/>
                  </a:cubicBezTo>
                  <a:cubicBezTo>
                    <a:pt x="2709098" y="8890"/>
                    <a:pt x="6747978" y="6350"/>
                    <a:pt x="6970874" y="5080"/>
                  </a:cubicBezTo>
                  <a:cubicBezTo>
                    <a:pt x="7184855" y="3810"/>
                    <a:pt x="7398835" y="2540"/>
                    <a:pt x="7621731" y="2540"/>
                  </a:cubicBezTo>
                  <a:cubicBezTo>
                    <a:pt x="7987282" y="1270"/>
                    <a:pt x="8343915" y="0"/>
                    <a:pt x="8709465" y="0"/>
                  </a:cubicBezTo>
                  <a:cubicBezTo>
                    <a:pt x="8861034" y="0"/>
                    <a:pt x="9021520" y="2540"/>
                    <a:pt x="9173089" y="2540"/>
                  </a:cubicBezTo>
                  <a:cubicBezTo>
                    <a:pt x="9592134" y="3810"/>
                    <a:pt x="10020095" y="5080"/>
                    <a:pt x="10439140" y="7620"/>
                  </a:cubicBezTo>
                  <a:cubicBezTo>
                    <a:pt x="10662036" y="8890"/>
                    <a:pt x="10884932" y="12700"/>
                    <a:pt x="11107828" y="16510"/>
                  </a:cubicBezTo>
                  <a:cubicBezTo>
                    <a:pt x="11161324" y="16510"/>
                    <a:pt x="11214819" y="16510"/>
                    <a:pt x="11259398" y="16510"/>
                  </a:cubicBezTo>
                  <a:cubicBezTo>
                    <a:pt x="11302099" y="17780"/>
                    <a:pt x="11310989" y="20320"/>
                    <a:pt x="11321149" y="21590"/>
                  </a:cubicBezTo>
                  <a:close/>
                  <a:moveTo>
                    <a:pt x="11331309" y="4180113"/>
                  </a:moveTo>
                  <a:cubicBezTo>
                    <a:pt x="11332579" y="4163603"/>
                    <a:pt x="11333849" y="4150903"/>
                    <a:pt x="11333849" y="4138203"/>
                  </a:cubicBezTo>
                  <a:cubicBezTo>
                    <a:pt x="11332579" y="3956259"/>
                    <a:pt x="11331309" y="3783550"/>
                    <a:pt x="11331309" y="3597807"/>
                  </a:cubicBezTo>
                  <a:cubicBezTo>
                    <a:pt x="11331309" y="3513082"/>
                    <a:pt x="11333849" y="3428357"/>
                    <a:pt x="11332579" y="3343633"/>
                  </a:cubicBezTo>
                  <a:cubicBezTo>
                    <a:pt x="11332579" y="3265425"/>
                    <a:pt x="11331309" y="3183959"/>
                    <a:pt x="11330039" y="3105751"/>
                  </a:cubicBezTo>
                  <a:cubicBezTo>
                    <a:pt x="11324959" y="2985181"/>
                    <a:pt x="11313529" y="489055"/>
                    <a:pt x="11313529" y="368485"/>
                  </a:cubicBezTo>
                  <a:cubicBezTo>
                    <a:pt x="11310989" y="267467"/>
                    <a:pt x="11308449" y="163190"/>
                    <a:pt x="11305909" y="63500"/>
                  </a:cubicBezTo>
                  <a:cubicBezTo>
                    <a:pt x="11304639" y="44450"/>
                    <a:pt x="11303369" y="43180"/>
                    <a:pt x="11232651" y="41910"/>
                  </a:cubicBezTo>
                  <a:cubicBezTo>
                    <a:pt x="11205903" y="41910"/>
                    <a:pt x="11188072" y="41910"/>
                    <a:pt x="11161324" y="40640"/>
                  </a:cubicBezTo>
                  <a:cubicBezTo>
                    <a:pt x="10938428" y="36830"/>
                    <a:pt x="10706616" y="31750"/>
                    <a:pt x="10483719" y="30480"/>
                  </a:cubicBezTo>
                  <a:cubicBezTo>
                    <a:pt x="9939852" y="26670"/>
                    <a:pt x="9387070" y="25400"/>
                    <a:pt x="8843203" y="22860"/>
                  </a:cubicBezTo>
                  <a:cubicBezTo>
                    <a:pt x="8762961" y="22860"/>
                    <a:pt x="8673802" y="22860"/>
                    <a:pt x="8593559" y="22860"/>
                  </a:cubicBezTo>
                  <a:cubicBezTo>
                    <a:pt x="8459822" y="22860"/>
                    <a:pt x="8326083" y="22860"/>
                    <a:pt x="8201262" y="22860"/>
                  </a:cubicBezTo>
                  <a:cubicBezTo>
                    <a:pt x="7915955" y="22860"/>
                    <a:pt x="7630648" y="22860"/>
                    <a:pt x="7354256" y="24130"/>
                  </a:cubicBezTo>
                  <a:cubicBezTo>
                    <a:pt x="7113528" y="25400"/>
                    <a:pt x="3056816" y="29210"/>
                    <a:pt x="2816088" y="29210"/>
                  </a:cubicBezTo>
                  <a:cubicBezTo>
                    <a:pt x="2423791" y="29210"/>
                    <a:pt x="2031494" y="26670"/>
                    <a:pt x="1639196" y="33020"/>
                  </a:cubicBezTo>
                  <a:cubicBezTo>
                    <a:pt x="1434132" y="36830"/>
                    <a:pt x="1237983" y="36830"/>
                    <a:pt x="1041834" y="38100"/>
                  </a:cubicBezTo>
                  <a:cubicBezTo>
                    <a:pt x="703032" y="41910"/>
                    <a:pt x="364230" y="45720"/>
                    <a:pt x="49530" y="50800"/>
                  </a:cubicBezTo>
                  <a:cubicBezTo>
                    <a:pt x="36830" y="50800"/>
                    <a:pt x="34290" y="53340"/>
                    <a:pt x="33020" y="75207"/>
                  </a:cubicBezTo>
                  <a:cubicBezTo>
                    <a:pt x="31750" y="133862"/>
                    <a:pt x="31750" y="192518"/>
                    <a:pt x="30480" y="251174"/>
                  </a:cubicBezTo>
                  <a:cubicBezTo>
                    <a:pt x="29210" y="348933"/>
                    <a:pt x="26670" y="443434"/>
                    <a:pt x="25400" y="541194"/>
                  </a:cubicBezTo>
                  <a:cubicBezTo>
                    <a:pt x="20320" y="645470"/>
                    <a:pt x="26670" y="3193735"/>
                    <a:pt x="29210" y="3298011"/>
                  </a:cubicBezTo>
                  <a:cubicBezTo>
                    <a:pt x="29210" y="3408805"/>
                    <a:pt x="29210" y="3522858"/>
                    <a:pt x="30480" y="3633652"/>
                  </a:cubicBezTo>
                  <a:cubicBezTo>
                    <a:pt x="30480" y="3715119"/>
                    <a:pt x="33020" y="3796585"/>
                    <a:pt x="33020" y="3878051"/>
                  </a:cubicBezTo>
                  <a:cubicBezTo>
                    <a:pt x="33020" y="3966035"/>
                    <a:pt x="33020" y="4054018"/>
                    <a:pt x="31750" y="4138203"/>
                  </a:cubicBezTo>
                  <a:cubicBezTo>
                    <a:pt x="31750" y="4142013"/>
                    <a:pt x="31750" y="4144553"/>
                    <a:pt x="31750" y="4148363"/>
                  </a:cubicBezTo>
                  <a:cubicBezTo>
                    <a:pt x="31750" y="4158523"/>
                    <a:pt x="35560" y="4162333"/>
                    <a:pt x="44450" y="4162333"/>
                  </a:cubicBezTo>
                  <a:cubicBezTo>
                    <a:pt x="105670" y="4162333"/>
                    <a:pt x="230492" y="4163603"/>
                    <a:pt x="346398" y="4163603"/>
                  </a:cubicBezTo>
                  <a:cubicBezTo>
                    <a:pt x="515799" y="4163603"/>
                    <a:pt x="694116" y="4161063"/>
                    <a:pt x="863517" y="4163603"/>
                  </a:cubicBezTo>
                  <a:cubicBezTo>
                    <a:pt x="1139908" y="4167413"/>
                    <a:pt x="1416300" y="4169953"/>
                    <a:pt x="1692691" y="4168683"/>
                  </a:cubicBezTo>
                  <a:cubicBezTo>
                    <a:pt x="1871008" y="4167413"/>
                    <a:pt x="2040409" y="4169953"/>
                    <a:pt x="2218726" y="4169953"/>
                  </a:cubicBezTo>
                  <a:cubicBezTo>
                    <a:pt x="2477286" y="4169953"/>
                    <a:pt x="2735846" y="4168683"/>
                    <a:pt x="2994405" y="4169953"/>
                  </a:cubicBezTo>
                  <a:cubicBezTo>
                    <a:pt x="3377787" y="4171223"/>
                    <a:pt x="7586068" y="4161063"/>
                    <a:pt x="7978365" y="4163603"/>
                  </a:cubicBezTo>
                  <a:cubicBezTo>
                    <a:pt x="8147766" y="4164873"/>
                    <a:pt x="8317168" y="4166143"/>
                    <a:pt x="8477653" y="4166143"/>
                  </a:cubicBezTo>
                  <a:cubicBezTo>
                    <a:pt x="8771876" y="4168683"/>
                    <a:pt x="9057183" y="4164873"/>
                    <a:pt x="9351406" y="4168683"/>
                  </a:cubicBezTo>
                  <a:cubicBezTo>
                    <a:pt x="9592134" y="4171223"/>
                    <a:pt x="9832862" y="4171223"/>
                    <a:pt x="10073590" y="4173763"/>
                  </a:cubicBezTo>
                  <a:cubicBezTo>
                    <a:pt x="10430224" y="4177573"/>
                    <a:pt x="10786858" y="4180113"/>
                    <a:pt x="11143492" y="4181383"/>
                  </a:cubicBezTo>
                  <a:cubicBezTo>
                    <a:pt x="11277230" y="4181384"/>
                    <a:pt x="11310989" y="4180113"/>
                    <a:pt x="11331309" y="4180113"/>
                  </a:cubicBezTo>
                  <a:close/>
                </a:path>
              </a:pathLst>
            </a:custGeom>
            <a:solidFill>
              <a:srgbClr val="000000"/>
            </a:solidFill>
          </p:spPr>
          <p:txBody>
            <a:bodyPr/>
            <a:lstStyle/>
            <a:p>
              <a:endParaRPr lang="en-US" sz="1050">
                <a:latin typeface="UTM Avo" panose="02040603050506020204" pitchFamily="18" charset="0"/>
              </a:endParaRPr>
            </a:p>
          </p:txBody>
        </p:sp>
      </p:grpSp>
      <p:sp>
        <p:nvSpPr>
          <p:cNvPr id="7" name="TextBox 13">
            <a:extLst>
              <a:ext uri="{FF2B5EF4-FFF2-40B4-BE49-F238E27FC236}">
                <a16:creationId xmlns:a16="http://schemas.microsoft.com/office/drawing/2014/main" id="{B375D252-F140-FE34-1D1D-FBA436597A56}"/>
              </a:ext>
            </a:extLst>
          </p:cNvPr>
          <p:cNvSpPr txBox="1"/>
          <p:nvPr/>
        </p:nvSpPr>
        <p:spPr>
          <a:xfrm>
            <a:off x="3655327" y="1505584"/>
            <a:ext cx="4881346" cy="885563"/>
          </a:xfrm>
          <a:prstGeom prst="rect">
            <a:avLst/>
          </a:prstGeom>
        </p:spPr>
        <p:txBody>
          <a:bodyPr wrap="square" lIns="0" tIns="0" rIns="0" bIns="0" rtlCol="0" anchor="t">
            <a:spAutoFit/>
          </a:bodyPr>
          <a:lstStyle/>
          <a:p>
            <a:pPr algn="ctr">
              <a:lnSpc>
                <a:spcPts val="8400"/>
              </a:lnSpc>
            </a:pPr>
            <a:r>
              <a:rPr lang="en-US" sz="2800" b="1">
                <a:latin typeface="UTM Avo" panose="02040603050506020204" pitchFamily="18" charset="0"/>
                <a:cs typeface="Arial" panose="020B0604020202020204" pitchFamily="34" charset="0"/>
              </a:rPr>
              <a:t>Luyện đọc bài</a:t>
            </a:r>
          </a:p>
        </p:txBody>
      </p:sp>
      <p:sp>
        <p:nvSpPr>
          <p:cNvPr id="8" name="Oval 7">
            <a:extLst>
              <a:ext uri="{FF2B5EF4-FFF2-40B4-BE49-F238E27FC236}">
                <a16:creationId xmlns:a16="http://schemas.microsoft.com/office/drawing/2014/main" id="{0A8D6801-6AE8-169D-BFD4-1246C24C4863}"/>
              </a:ext>
            </a:extLst>
          </p:cNvPr>
          <p:cNvSpPr/>
          <p:nvPr/>
        </p:nvSpPr>
        <p:spPr>
          <a:xfrm>
            <a:off x="10089991" y="698269"/>
            <a:ext cx="1838881" cy="98336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UTM Avo" panose="02040603050506020204" pitchFamily="18" charset="0"/>
              </a:rPr>
              <a:t>Làm việc nhóm đôi</a:t>
            </a:r>
          </a:p>
        </p:txBody>
      </p:sp>
      <p:sp>
        <p:nvSpPr>
          <p:cNvPr id="9" name="TextBox 8">
            <a:extLst>
              <a:ext uri="{FF2B5EF4-FFF2-40B4-BE49-F238E27FC236}">
                <a16:creationId xmlns:a16="http://schemas.microsoft.com/office/drawing/2014/main" id="{0A0BE04A-C1FE-B36D-C41E-17815CDCA7E7}"/>
              </a:ext>
            </a:extLst>
          </p:cNvPr>
          <p:cNvSpPr txBox="1"/>
          <p:nvPr/>
        </p:nvSpPr>
        <p:spPr>
          <a:xfrm>
            <a:off x="717351" y="2606984"/>
            <a:ext cx="6997899" cy="2835135"/>
          </a:xfrm>
          <a:prstGeom prst="rect">
            <a:avLst/>
          </a:prstGeom>
          <a:noFill/>
        </p:spPr>
        <p:txBody>
          <a:bodyPr wrap="square">
            <a:spAutoFit/>
          </a:bodyPr>
          <a:lstStyle/>
          <a:p>
            <a:pPr marL="685800" indent="-685800">
              <a:lnSpc>
                <a:spcPct val="150000"/>
              </a:lnSpc>
              <a:buFont typeface="Wingdings" panose="05000000000000000000" pitchFamily="2" charset="2"/>
              <a:buChar char="v"/>
            </a:pPr>
            <a:r>
              <a:rPr lang="en-US" sz="2400" b="1" dirty="0" err="1">
                <a:latin typeface="UTM Avo" panose="02040603050506020204" pitchFamily="18" charset="0"/>
                <a:cs typeface="Arial" panose="020B0604020202020204" pitchFamily="34" charset="0"/>
              </a:rPr>
              <a:t>Lưu</a:t>
            </a:r>
            <a:r>
              <a:rPr lang="en-US" sz="2400" b="1" dirty="0">
                <a:latin typeface="UTM Avo" panose="02040603050506020204" pitchFamily="18" charset="0"/>
                <a:cs typeface="Arial" panose="020B0604020202020204" pitchFamily="34" charset="0"/>
              </a:rPr>
              <a:t> ý:</a:t>
            </a:r>
          </a:p>
          <a:p>
            <a:pPr marL="571500" marR="0" indent="-571500" algn="just">
              <a:lnSpc>
                <a:spcPct val="150000"/>
              </a:lnSpc>
              <a:spcBef>
                <a:spcPts val="100"/>
              </a:spcBef>
              <a:spcAft>
                <a:spcPts val="100"/>
              </a:spcAft>
              <a:buFont typeface="Wingdings" panose="05000000000000000000" pitchFamily="2" charset="2"/>
              <a:buChar char="ü"/>
            </a:pP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Ngắt nghỉ </a:t>
            </a:r>
            <a:r>
              <a:rPr lang="nl-NL" sz="2400">
                <a:solidFill>
                  <a:srgbClr val="000000"/>
                </a:solidFill>
                <a:effectLst/>
                <a:latin typeface="UTM Avo" panose="02040603050506020204" pitchFamily="18" charset="0"/>
                <a:ea typeface="Calibri" panose="020F0502020204030204" pitchFamily="34" charset="0"/>
                <a:cs typeface="Arial" panose="020B0604020202020204" pitchFamily="34" charset="0"/>
              </a:rPr>
              <a:t>hơi đúng.</a:t>
            </a:r>
            <a:endPar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endParaRPr>
          </a:p>
          <a:p>
            <a:pPr marL="571500" marR="0" indent="-571500" algn="just">
              <a:lnSpc>
                <a:spcPct val="150000"/>
              </a:lnSpc>
              <a:spcBef>
                <a:spcPts val="100"/>
              </a:spcBef>
              <a:spcAft>
                <a:spcPts val="100"/>
              </a:spcAft>
              <a:buFont typeface="Wingdings" panose="05000000000000000000" pitchFamily="2" charset="2"/>
              <a:buChar char="ü"/>
            </a:pP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Đọc nhấn giọng, gây ấn tượng ở các từ ngữ làm nổi bật ý chính. </a:t>
            </a:r>
            <a:endParaRPr lang="en-US" sz="2400" dirty="0">
              <a:effectLst/>
              <a:latin typeface="UTM Avo" panose="02040603050506020204" pitchFamily="18" charset="0"/>
              <a:ea typeface="Calibri" panose="020F0502020204030204" pitchFamily="34" charset="0"/>
              <a:cs typeface="Arial" panose="020B0604020202020204" pitchFamily="34" charset="0"/>
            </a:endParaRPr>
          </a:p>
          <a:p>
            <a:pPr marL="571500" indent="-571500">
              <a:lnSpc>
                <a:spcPct val="150000"/>
              </a:lnSpc>
              <a:buFont typeface="Wingdings" panose="05000000000000000000" pitchFamily="2" charset="2"/>
              <a:buChar char="ü"/>
            </a:pPr>
            <a:r>
              <a:rPr lang="en-US" sz="2400" dirty="0" err="1">
                <a:latin typeface="UTM Avo" panose="02040603050506020204" pitchFamily="18" charset="0"/>
                <a:cs typeface="Arial" panose="020B0604020202020204" pitchFamily="34" charset="0"/>
              </a:rPr>
              <a:t>Lưu</a:t>
            </a:r>
            <a:r>
              <a:rPr lang="en-US" sz="2400" dirty="0">
                <a:latin typeface="UTM Avo" panose="02040603050506020204" pitchFamily="18" charset="0"/>
                <a:cs typeface="Arial" panose="020B0604020202020204" pitchFamily="34" charset="0"/>
              </a:rPr>
              <a:t> ý </a:t>
            </a:r>
            <a:r>
              <a:rPr lang="en-US" sz="2400" dirty="0" err="1">
                <a:latin typeface="UTM Avo" panose="02040603050506020204" pitchFamily="18" charset="0"/>
                <a:cs typeface="Arial" panose="020B0604020202020204" pitchFamily="34" charset="0"/>
              </a:rPr>
              <a:t>khi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err="1">
                <a:latin typeface="UTM Avo" panose="02040603050506020204" pitchFamily="18" charset="0"/>
                <a:cs typeface="Arial" panose="020B0604020202020204" pitchFamily="34" charset="0"/>
              </a:rPr>
              <a:t>từ</a:t>
            </a:r>
            <a:r>
              <a:rPr lang="en-US" sz="2400">
                <a:latin typeface="UTM Avo" panose="02040603050506020204" pitchFamily="18" charset="0"/>
                <a:cs typeface="Arial" panose="020B0604020202020204" pitchFamily="34" charset="0"/>
              </a:rPr>
              <a:t> khó.</a:t>
            </a:r>
            <a:endParaRPr lang="en-US" sz="2400" dirty="0">
              <a:latin typeface="UTM Avo" panose="02040603050506020204" pitchFamily="18" charset="0"/>
              <a:cs typeface="Arial" panose="020B0604020202020204" pitchFamily="34" charset="0"/>
            </a:endParaRPr>
          </a:p>
        </p:txBody>
      </p:sp>
      <p:pic>
        <p:nvPicPr>
          <p:cNvPr id="10" name="Picture 10">
            <a:extLst>
              <a:ext uri="{FF2B5EF4-FFF2-40B4-BE49-F238E27FC236}">
                <a16:creationId xmlns:a16="http://schemas.microsoft.com/office/drawing/2014/main" id="{4D25415D-29E3-734C-78BF-DB3C0D4C72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17573" y="3164766"/>
            <a:ext cx="3031640" cy="3101422"/>
          </a:xfrm>
          <a:prstGeom prst="rect">
            <a:avLst/>
          </a:prstGeom>
        </p:spPr>
      </p:pic>
    </p:spTree>
    <p:extLst>
      <p:ext uri="{BB962C8B-B14F-4D97-AF65-F5344CB8AC3E}">
        <p14:creationId xmlns:p14="http://schemas.microsoft.com/office/powerpoint/2010/main" val="313433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500"/>
                                        <p:tgtEl>
                                          <p:spTgt spid="9"/>
                                        </p:tgtEl>
                                      </p:cBhvr>
                                    </p:animEffect>
                                  </p:childTnLst>
                                </p:cTn>
                              </p:par>
                              <p:par>
                                <p:cTn id="21" presetID="21"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58192068-8BF5-E242-AD53-5506B376E0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6140"/>
          <a:stretch>
            <a:fillRect/>
          </a:stretch>
        </p:blipFill>
        <p:spPr>
          <a:xfrm>
            <a:off x="7634163" y="2038350"/>
            <a:ext cx="3469182" cy="4533900"/>
          </a:xfrm>
          <a:prstGeom prst="rect">
            <a:avLst/>
          </a:prstGeom>
        </p:spPr>
      </p:pic>
      <p:sp>
        <p:nvSpPr>
          <p:cNvPr id="5" name="TextBox 8">
            <a:extLst>
              <a:ext uri="{FF2B5EF4-FFF2-40B4-BE49-F238E27FC236}">
                <a16:creationId xmlns:a16="http://schemas.microsoft.com/office/drawing/2014/main" id="{3BF7A42C-8580-76F1-4D2A-A745B4253A16}"/>
              </a:ext>
            </a:extLst>
          </p:cNvPr>
          <p:cNvSpPr txBox="1"/>
          <p:nvPr/>
        </p:nvSpPr>
        <p:spPr>
          <a:xfrm>
            <a:off x="-575345" y="3028239"/>
            <a:ext cx="10667999" cy="723147"/>
          </a:xfrm>
          <a:prstGeom prst="rect">
            <a:avLst/>
          </a:prstGeom>
        </p:spPr>
        <p:txBody>
          <a:bodyPr wrap="square" lIns="0" tIns="0" rIns="0" bIns="0" rtlCol="0" anchor="t">
            <a:spAutoFit/>
          </a:bodyPr>
          <a:lstStyle/>
          <a:p>
            <a:pPr marL="0" lvl="1" indent="0" algn="ctr">
              <a:lnSpc>
                <a:spcPct val="150000"/>
              </a:lnSpc>
            </a:pPr>
            <a:r>
              <a:rPr lang="en-US" sz="3600" b="1" u="none" spc="163">
                <a:latin typeface="UTM Avo" panose="02040603050506020204" pitchFamily="18" charset="0"/>
                <a:cs typeface="Arial" panose="020B0604020202020204" pitchFamily="34" charset="0"/>
              </a:rPr>
              <a:t>LUYỆN ĐỌC HIỂU</a:t>
            </a:r>
            <a:endParaRPr lang="en-US" sz="3600" b="1" u="none" spc="163"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2595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A8D6801-6AE8-169D-BFD4-1246C24C4863}"/>
              </a:ext>
            </a:extLst>
          </p:cNvPr>
          <p:cNvSpPr/>
          <p:nvPr/>
        </p:nvSpPr>
        <p:spPr>
          <a:xfrm>
            <a:off x="9869293" y="820932"/>
            <a:ext cx="2003823" cy="117456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UTM Avo" panose="02040603050506020204" pitchFamily="18" charset="0"/>
              </a:rPr>
              <a:t>Làm việc nhóm đôi</a:t>
            </a:r>
          </a:p>
        </p:txBody>
      </p:sp>
      <p:sp>
        <p:nvSpPr>
          <p:cNvPr id="4" name="TextBox 3">
            <a:extLst>
              <a:ext uri="{FF2B5EF4-FFF2-40B4-BE49-F238E27FC236}">
                <a16:creationId xmlns:a16="http://schemas.microsoft.com/office/drawing/2014/main" id="{DF652EA2-07D9-B951-999A-86EC7260B953}"/>
              </a:ext>
            </a:extLst>
          </p:cNvPr>
          <p:cNvSpPr txBox="1"/>
          <p:nvPr/>
        </p:nvSpPr>
        <p:spPr>
          <a:xfrm>
            <a:off x="506898" y="1872836"/>
            <a:ext cx="10237302" cy="3401957"/>
          </a:xfrm>
          <a:prstGeom prst="rect">
            <a:avLst/>
          </a:prstGeom>
          <a:noFill/>
        </p:spPr>
        <p:txBody>
          <a:bodyPr wrap="square" rtlCol="0">
            <a:spAutoFit/>
          </a:bodyPr>
          <a:lstStyle/>
          <a:p>
            <a:pPr marL="685800" marR="0" indent="-685800" algn="just">
              <a:lnSpc>
                <a:spcPct val="150000"/>
              </a:lnSpc>
              <a:spcBef>
                <a:spcPts val="100"/>
              </a:spcBef>
              <a:spcAft>
                <a:spcPts val="100"/>
              </a:spcAft>
              <a:buFont typeface="Wingdings" panose="05000000000000000000" pitchFamily="2" charset="2"/>
              <a:buChar char="v"/>
            </a:pP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1: </a:t>
            </a: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Qua đoạn 1, em biết gì về ông Lương Thế Vinh?</a:t>
            </a:r>
            <a:endParaRPr lang="en-US" sz="2400" dirty="0">
              <a:effectLst/>
              <a:latin typeface="UTM Avo" panose="02040603050506020204" pitchFamily="18" charset="0"/>
              <a:ea typeface="Calibri" panose="020F0502020204030204" pitchFamily="34" charset="0"/>
              <a:cs typeface="Arial" panose="020B0604020202020204" pitchFamily="34" charset="0"/>
            </a:endParaRPr>
          </a:p>
          <a:p>
            <a:pPr marL="685800" marR="0" indent="-685800" algn="just">
              <a:lnSpc>
                <a:spcPct val="150000"/>
              </a:lnSpc>
              <a:spcBef>
                <a:spcPts val="100"/>
              </a:spcBef>
              <a:spcAft>
                <a:spcPts val="100"/>
              </a:spcAft>
              <a:buFont typeface="Wingdings" panose="05000000000000000000" pitchFamily="2" charset="2"/>
              <a:buChar char="v"/>
            </a:pP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2: </a:t>
            </a: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Ông Lương Thế Vinh làm cách nào để cân voi?</a:t>
            </a:r>
            <a:endParaRPr lang="en-US" sz="2400" dirty="0">
              <a:effectLst/>
              <a:latin typeface="UTM Avo" panose="02040603050506020204" pitchFamily="18" charset="0"/>
              <a:ea typeface="Calibri" panose="020F0502020204030204" pitchFamily="34" charset="0"/>
              <a:cs typeface="Arial" panose="020B0604020202020204" pitchFamily="34" charset="0"/>
            </a:endParaRPr>
          </a:p>
          <a:p>
            <a:pPr marL="685800" marR="0" indent="-685800" algn="just">
              <a:lnSpc>
                <a:spcPct val="150000"/>
              </a:lnSpc>
              <a:spcBef>
                <a:spcPts val="100"/>
              </a:spcBef>
              <a:spcAft>
                <a:spcPts val="100"/>
              </a:spcAft>
              <a:buFont typeface="Wingdings" panose="05000000000000000000" pitchFamily="2" charset="2"/>
              <a:buChar char="v"/>
            </a:pP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3: </a:t>
            </a: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Ông Lương Thế Vinh làm cách nào để biết một trang sách dày bao nhiêu?</a:t>
            </a:r>
            <a:endParaRPr lang="en-US" sz="2400" dirty="0">
              <a:effectLst/>
              <a:latin typeface="UTM Avo" panose="02040603050506020204" pitchFamily="18" charset="0"/>
              <a:ea typeface="Calibri" panose="020F0502020204030204" pitchFamily="34" charset="0"/>
              <a:cs typeface="Arial" panose="020B0604020202020204" pitchFamily="34" charset="0"/>
            </a:endParaRPr>
          </a:p>
          <a:p>
            <a:pPr marL="685800" indent="-685800" algn="just">
              <a:lnSpc>
                <a:spcPct val="150000"/>
              </a:lnSpc>
              <a:buFont typeface="Wingdings" panose="05000000000000000000" pitchFamily="2" charset="2"/>
              <a:buChar char="v"/>
            </a:pP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4: </a:t>
            </a: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Đọc đoạn 4 và nêu những đóng góp của ông Lương Thế Vinh.</a:t>
            </a:r>
            <a:endParaRPr lang="en-US" sz="24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45399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956947-7BE7-5592-3E70-8553AD5951EC}"/>
              </a:ext>
            </a:extLst>
          </p:cNvPr>
          <p:cNvSpPr/>
          <p:nvPr/>
        </p:nvSpPr>
        <p:spPr>
          <a:xfrm>
            <a:off x="1291590" y="1837482"/>
            <a:ext cx="10263282" cy="7932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marR="0" algn="ctr">
              <a:lnSpc>
                <a:spcPct val="150000"/>
              </a:lnSpc>
              <a:spcBef>
                <a:spcPts val="100"/>
              </a:spcBef>
              <a:spcAft>
                <a:spcPts val="100"/>
              </a:spcAft>
            </a:pPr>
            <a:r>
              <a:rPr lang="nl-NL" sz="28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Qua đoạn 1, em biết gì về ông Lương Thế Vinh?</a:t>
            </a:r>
            <a:endParaRPr lang="en-US" sz="2800"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3" name="Picture 11">
            <a:extLst>
              <a:ext uri="{FF2B5EF4-FFF2-40B4-BE49-F238E27FC236}">
                <a16:creationId xmlns:a16="http://schemas.microsoft.com/office/drawing/2014/main" id="{6568B639-453B-6C84-2474-3326B82794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51326" y="1673463"/>
            <a:ext cx="1123819" cy="1121314"/>
          </a:xfrm>
          <a:prstGeom prst="rect">
            <a:avLst/>
          </a:prstGeom>
        </p:spPr>
      </p:pic>
      <p:pic>
        <p:nvPicPr>
          <p:cNvPr id="5" name="Picture 4">
            <a:extLst>
              <a:ext uri="{FF2B5EF4-FFF2-40B4-BE49-F238E27FC236}">
                <a16:creationId xmlns:a16="http://schemas.microsoft.com/office/drawing/2014/main" id="{A2D71BD2-E113-418A-F04B-6DE960F22F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4650" y="2794777"/>
            <a:ext cx="4676928" cy="2747462"/>
          </a:xfrm>
          <a:prstGeom prst="rect">
            <a:avLst/>
          </a:prstGeom>
        </p:spPr>
      </p:pic>
      <p:sp>
        <p:nvSpPr>
          <p:cNvPr id="6" name="TextBox 5">
            <a:extLst>
              <a:ext uri="{FF2B5EF4-FFF2-40B4-BE49-F238E27FC236}">
                <a16:creationId xmlns:a16="http://schemas.microsoft.com/office/drawing/2014/main" id="{DCF97D62-2830-95ED-5FB7-5032CA56F9F8}"/>
              </a:ext>
            </a:extLst>
          </p:cNvPr>
          <p:cNvSpPr txBox="1"/>
          <p:nvPr/>
        </p:nvSpPr>
        <p:spPr>
          <a:xfrm>
            <a:off x="7272384" y="5706258"/>
            <a:ext cx="3581459" cy="461665"/>
          </a:xfrm>
          <a:prstGeom prst="rect">
            <a:avLst/>
          </a:prstGeom>
          <a:noFill/>
        </p:spPr>
        <p:txBody>
          <a:bodyPr wrap="square" rtlCol="0">
            <a:spAutoFit/>
          </a:bodyPr>
          <a:lstStyle/>
          <a:p>
            <a:pPr algn="ctr"/>
            <a:r>
              <a:rPr lang="en-US" sz="2400" dirty="0" err="1">
                <a:latin typeface="UTM Avo" panose="02040603050506020204" pitchFamily="18" charset="0"/>
                <a:cs typeface="Arial" panose="020B0604020202020204" pitchFamily="34" charset="0"/>
              </a:rPr>
              <a:t>Lương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Thế</a:t>
            </a:r>
            <a:r>
              <a:rPr lang="en-US" sz="2400" dirty="0">
                <a:latin typeface="UTM Avo" panose="02040603050506020204" pitchFamily="18" charset="0"/>
                <a:cs typeface="Arial" panose="020B0604020202020204" pitchFamily="34" charset="0"/>
              </a:rPr>
              <a:t> Vinh</a:t>
            </a:r>
          </a:p>
        </p:txBody>
      </p:sp>
      <p:sp>
        <p:nvSpPr>
          <p:cNvPr id="7" name="TextBox 6">
            <a:extLst>
              <a:ext uri="{FF2B5EF4-FFF2-40B4-BE49-F238E27FC236}">
                <a16:creationId xmlns:a16="http://schemas.microsoft.com/office/drawing/2014/main" id="{B2D3966E-D973-8177-E1AA-F2E41AAD6E47}"/>
              </a:ext>
            </a:extLst>
          </p:cNvPr>
          <p:cNvSpPr txBox="1"/>
          <p:nvPr/>
        </p:nvSpPr>
        <p:spPr>
          <a:xfrm>
            <a:off x="988120" y="2828383"/>
            <a:ext cx="7070029" cy="2229841"/>
          </a:xfrm>
          <a:prstGeom prst="rect">
            <a:avLst/>
          </a:prstGeom>
          <a:noFill/>
        </p:spPr>
        <p:txBody>
          <a:bodyPr wrap="square" rtlCol="0">
            <a:spAutoFit/>
          </a:bodyPr>
          <a:lstStyle/>
          <a:p>
            <a:pPr>
              <a:lnSpc>
                <a:spcPct val="150000"/>
              </a:lnSpc>
            </a:pPr>
            <a:r>
              <a:rPr lang="nl-NL" sz="2400" dirty="0">
                <a:solidFill>
                  <a:srgbClr val="000000"/>
                </a:solidFill>
                <a:latin typeface="UTM Avo" panose="02040603050506020204" pitchFamily="18" charset="0"/>
                <a:ea typeface="Calibri" panose="020F0502020204030204" pitchFamily="34" charset="0"/>
                <a:cs typeface="Arial" panose="020B0604020202020204" pitchFamily="34" charset="0"/>
              </a:rPr>
              <a:t>Ông Lương Thế Vinh là một người </a:t>
            </a:r>
            <a:r>
              <a:rPr lang="nl-NL" sz="2400">
                <a:solidFill>
                  <a:srgbClr val="000000"/>
                </a:solidFill>
                <a:latin typeface="UTM Avo" panose="02040603050506020204" pitchFamily="18" charset="0"/>
                <a:ea typeface="Calibri" panose="020F0502020204030204" pitchFamily="34" charset="0"/>
                <a:cs typeface="Arial" panose="020B0604020202020204" pitchFamily="34" charset="0"/>
              </a:rPr>
              <a:t>rất giỏi</a:t>
            </a:r>
            <a:r>
              <a:rPr lang="nl-NL"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marL="571500" indent="-571500">
              <a:lnSpc>
                <a:spcPct val="150000"/>
              </a:lnSpc>
              <a:buFont typeface="Courier New" panose="02070309020205020404" pitchFamily="49" charset="0"/>
              <a:buChar char="o"/>
            </a:pPr>
            <a:r>
              <a:rPr lang="nl-NL" sz="2400" dirty="0">
                <a:solidFill>
                  <a:srgbClr val="000000"/>
                </a:solidFill>
                <a:latin typeface="UTM Avo" panose="02040603050506020204" pitchFamily="18" charset="0"/>
                <a:ea typeface="Calibri" panose="020F0502020204030204" pitchFamily="34" charset="0"/>
                <a:cs typeface="Arial" panose="020B0604020202020204" pitchFamily="34" charset="0"/>
              </a:rPr>
              <a:t>Đ</a:t>
            </a: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ỗ Trạng nguyên năm 21 tuổi. </a:t>
            </a:r>
          </a:p>
          <a:p>
            <a:pPr marL="571500" indent="-571500">
              <a:lnSpc>
                <a:spcPct val="150000"/>
              </a:lnSpc>
              <a:buFont typeface="Courier New" panose="02070309020205020404" pitchFamily="49" charset="0"/>
              <a:buChar char="o"/>
            </a:pPr>
            <a:r>
              <a:rPr lang="nl-NL" sz="2400" dirty="0">
                <a:solidFill>
                  <a:srgbClr val="000000"/>
                </a:solidFill>
                <a:latin typeface="UTM Avo" panose="02040603050506020204" pitchFamily="18" charset="0"/>
                <a:ea typeface="Calibri" panose="020F0502020204030204" pitchFamily="34" charset="0"/>
                <a:cs typeface="Arial" panose="020B0604020202020204" pitchFamily="34" charset="0"/>
              </a:rPr>
              <a:t>Đ</a:t>
            </a: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ược mọi người nể phục vì vừa học rộng vừa có rất nhiều sáng kiến trong đời sống. </a:t>
            </a:r>
            <a:endParaRPr lang="en-US" sz="2400" dirty="0">
              <a:effectLst/>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6525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500"/>
                                        <p:tgtEl>
                                          <p:spTgt spid="3"/>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3)">
                                      <p:cBhvr>
                                        <p:cTn id="22" dur="500"/>
                                        <p:tgtEl>
                                          <p:spTgt spid="5"/>
                                        </p:tgtEl>
                                      </p:cBhvr>
                                    </p:animEffect>
                                  </p:childTnLst>
                                </p:cTn>
                              </p:par>
                              <p:par>
                                <p:cTn id="23" presetID="21" presetClass="entr" presetSubtype="3"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3)">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956947-7BE7-5592-3E70-8553AD5951EC}"/>
              </a:ext>
            </a:extLst>
          </p:cNvPr>
          <p:cNvSpPr/>
          <p:nvPr/>
        </p:nvSpPr>
        <p:spPr>
          <a:xfrm>
            <a:off x="1291590" y="1837482"/>
            <a:ext cx="10263282" cy="7932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marR="0" algn="ctr">
              <a:lnSpc>
                <a:spcPct val="150000"/>
              </a:lnSpc>
              <a:spcBef>
                <a:spcPts val="100"/>
              </a:spcBef>
              <a:spcAft>
                <a:spcPts val="100"/>
              </a:spcAft>
            </a:pPr>
            <a:r>
              <a:rPr lang="vi-VN" sz="2800">
                <a:solidFill>
                  <a:srgbClr val="000000"/>
                </a:solidFill>
                <a:latin typeface="UTM Avo" panose="02040603050506020204" pitchFamily="18" charset="0"/>
                <a:ea typeface="Calibri" panose="020F0502020204030204" pitchFamily="34" charset="0"/>
                <a:cs typeface="Arial" panose="020B0604020202020204" pitchFamily="34" charset="0"/>
              </a:rPr>
              <a:t>Ông Lương Thế Vinh làm cách nào để cân voi?</a:t>
            </a:r>
            <a:endParaRPr lang="vi-VN" sz="28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52EC777-8F2E-7C4F-E2C8-6AA675692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877" y="3429000"/>
            <a:ext cx="4302246" cy="2623321"/>
          </a:xfrm>
          <a:prstGeom prst="rect">
            <a:avLst/>
          </a:prstGeom>
        </p:spPr>
      </p:pic>
      <p:sp>
        <p:nvSpPr>
          <p:cNvPr id="8" name="Rounded Rectangular Callout 10">
            <a:extLst>
              <a:ext uri="{FF2B5EF4-FFF2-40B4-BE49-F238E27FC236}">
                <a16:creationId xmlns:a16="http://schemas.microsoft.com/office/drawing/2014/main" id="{087F3D79-C710-80A0-3FB8-CE23E4BBA358}"/>
              </a:ext>
            </a:extLst>
          </p:cNvPr>
          <p:cNvSpPr/>
          <p:nvPr/>
        </p:nvSpPr>
        <p:spPr>
          <a:xfrm>
            <a:off x="5431374" y="2749800"/>
            <a:ext cx="5579525" cy="862938"/>
          </a:xfrm>
          <a:prstGeom prst="wedgeRoundRectCallout">
            <a:avLst>
              <a:gd name="adj1" fmla="val -51165"/>
              <a:gd name="adj2" fmla="val 84232"/>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100"/>
              </a:spcBef>
              <a:spcAft>
                <a:spcPts val="100"/>
              </a:spcAft>
            </a:pPr>
            <a:r>
              <a:rPr lang="nl-NL" sz="2000" dirty="0">
                <a:solidFill>
                  <a:srgbClr val="000000"/>
                </a:solidFill>
                <a:latin typeface="UTM Avo" panose="02040603050506020204" pitchFamily="18" charset="0"/>
                <a:ea typeface="Calibri" panose="020F0502020204030204" pitchFamily="34" charset="0"/>
                <a:cs typeface="Arial" panose="020B0604020202020204" pitchFamily="34" charset="0"/>
              </a:rPr>
              <a:t>Ô</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ng Lương Thế Vinh cho voi xuống thuyền, đánh dấu mức chìm của thuyền. </a:t>
            </a:r>
          </a:p>
        </p:txBody>
      </p:sp>
      <p:sp>
        <p:nvSpPr>
          <p:cNvPr id="9" name="Rounded Rectangular Callout 10">
            <a:extLst>
              <a:ext uri="{FF2B5EF4-FFF2-40B4-BE49-F238E27FC236}">
                <a16:creationId xmlns:a16="http://schemas.microsoft.com/office/drawing/2014/main" id="{A68F6C10-6762-4CE1-1537-668EFC97C202}"/>
              </a:ext>
            </a:extLst>
          </p:cNvPr>
          <p:cNvSpPr/>
          <p:nvPr/>
        </p:nvSpPr>
        <p:spPr>
          <a:xfrm>
            <a:off x="7653260" y="5064101"/>
            <a:ext cx="3768141" cy="956612"/>
          </a:xfrm>
          <a:prstGeom prst="wedgeRoundRectCallout">
            <a:avLst>
              <a:gd name="adj1" fmla="val -49750"/>
              <a:gd name="adj2" fmla="val -115492"/>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100"/>
              </a:spcBef>
              <a:spcAft>
                <a:spcPts val="100"/>
              </a:spcAft>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Sau đó, ông cho voi lên bờ và xếp đá vào thuyền. </a:t>
            </a:r>
          </a:p>
        </p:txBody>
      </p:sp>
      <p:sp>
        <p:nvSpPr>
          <p:cNvPr id="10" name="Rounded Rectangular Callout 10">
            <a:extLst>
              <a:ext uri="{FF2B5EF4-FFF2-40B4-BE49-F238E27FC236}">
                <a16:creationId xmlns:a16="http://schemas.microsoft.com/office/drawing/2014/main" id="{049A5690-47F1-35A8-35F0-F7EBCC8EC29E}"/>
              </a:ext>
            </a:extLst>
          </p:cNvPr>
          <p:cNvSpPr/>
          <p:nvPr/>
        </p:nvSpPr>
        <p:spPr>
          <a:xfrm>
            <a:off x="588648" y="5468789"/>
            <a:ext cx="6421751" cy="1103848"/>
          </a:xfrm>
          <a:prstGeom prst="wedgeRoundRectCallout">
            <a:avLst>
              <a:gd name="adj1" fmla="val 35956"/>
              <a:gd name="adj2" fmla="val -92311"/>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100"/>
              </a:spcBef>
              <a:spcAft>
                <a:spcPts val="100"/>
              </a:spcAft>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Khi thuyền chìm đến mức đã đánh dấu, ông cho cân chỗ đá đó và biết voi nặng bao nhiêu. </a:t>
            </a:r>
            <a:endParaRPr lang="en-US" sz="2000"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11" name="Picture 12">
            <a:extLst>
              <a:ext uri="{FF2B5EF4-FFF2-40B4-BE49-F238E27FC236}">
                <a16:creationId xmlns:a16="http://schemas.microsoft.com/office/drawing/2014/main" id="{EA0F1C89-DC88-4B77-8650-0A2866DEDE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9651" y="1683225"/>
            <a:ext cx="1047750" cy="1117890"/>
          </a:xfrm>
          <a:prstGeom prst="rect">
            <a:avLst/>
          </a:prstGeom>
        </p:spPr>
      </p:pic>
    </p:spTree>
    <p:extLst>
      <p:ext uri="{BB962C8B-B14F-4D97-AF65-F5344CB8AC3E}">
        <p14:creationId xmlns:p14="http://schemas.microsoft.com/office/powerpoint/2010/main" val="41953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ou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64E9774-7634-9412-69B1-BBF16288D65C}"/>
              </a:ext>
            </a:extLst>
          </p:cNvPr>
          <p:cNvGrpSpPr/>
          <p:nvPr/>
        </p:nvGrpSpPr>
        <p:grpSpPr>
          <a:xfrm>
            <a:off x="10546699" y="746199"/>
            <a:ext cx="1645301" cy="1836848"/>
            <a:chOff x="930253" y="1555705"/>
            <a:chExt cx="1279160" cy="1357613"/>
          </a:xfrm>
        </p:grpSpPr>
        <p:pic>
          <p:nvPicPr>
            <p:cNvPr id="3" name="Picture 2">
              <a:hlinkClick r:id="rId3"/>
              <a:extLst>
                <a:ext uri="{FF2B5EF4-FFF2-40B4-BE49-F238E27FC236}">
                  <a16:creationId xmlns:a16="http://schemas.microsoft.com/office/drawing/2014/main" id="{4AC721AF-6118-7AFC-1E64-99943F58C4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791D62BF-4732-40F8-293A-B78D1D27372D}"/>
                </a:ext>
              </a:extLst>
            </p:cNvPr>
            <p:cNvSpPr txBox="1"/>
            <p:nvPr/>
          </p:nvSpPr>
          <p:spPr>
            <a:xfrm>
              <a:off x="930253" y="2526606"/>
              <a:ext cx="1279160" cy="386712"/>
            </a:xfrm>
            <a:prstGeom prst="rect">
              <a:avLst/>
            </a:prstGeom>
            <a:noFill/>
          </p:spPr>
          <p:txBody>
            <a:bodyPr wrap="square" rtlCol="0">
              <a:spAutoFit/>
            </a:bodyPr>
            <a:lstStyle/>
            <a:p>
              <a:pPr algn="ctr"/>
              <a:r>
                <a:rPr lang="en-US" sz="1400" b="1" dirty="0" err="1">
                  <a:solidFill>
                    <a:schemeClr val="accent2"/>
                  </a:solidFill>
                  <a:latin typeface="UTM Avo" panose="02040603050506020204" pitchFamily="18" charset="0"/>
                </a:rPr>
                <a:t>Ấn</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để</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đến</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trang</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sách</a:t>
              </a:r>
              <a:endParaRPr lang="en-US" sz="14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33918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956947-7BE7-5592-3E70-8553AD5951EC}"/>
              </a:ext>
            </a:extLst>
          </p:cNvPr>
          <p:cNvSpPr/>
          <p:nvPr/>
        </p:nvSpPr>
        <p:spPr>
          <a:xfrm>
            <a:off x="1619129" y="1832846"/>
            <a:ext cx="9802272" cy="60555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R="0" algn="r">
              <a:lnSpc>
                <a:spcPct val="150000"/>
              </a:lnSpc>
              <a:spcBef>
                <a:spcPts val="100"/>
              </a:spcBef>
              <a:spcAft>
                <a:spcPts val="100"/>
              </a:spcAft>
            </a:pPr>
            <a:r>
              <a:rPr lang="vi-VN" sz="2000">
                <a:solidFill>
                  <a:srgbClr val="000000"/>
                </a:solidFill>
                <a:latin typeface="UTM Avo" panose="02040603050506020204" pitchFamily="18" charset="0"/>
                <a:ea typeface="Calibri" panose="020F0502020204030204" pitchFamily="34" charset="0"/>
                <a:cs typeface="Arial" panose="020B0604020202020204" pitchFamily="34" charset="0"/>
              </a:rPr>
              <a:t>Ông Lương Thế Vinh làm cách nào để biết một trang sách dày bao nhiêu?</a:t>
            </a:r>
          </a:p>
        </p:txBody>
      </p:sp>
      <p:pic>
        <p:nvPicPr>
          <p:cNvPr id="3" name="Picture 13">
            <a:extLst>
              <a:ext uri="{FF2B5EF4-FFF2-40B4-BE49-F238E27FC236}">
                <a16:creationId xmlns:a16="http://schemas.microsoft.com/office/drawing/2014/main" id="{48D9CF60-8F90-53A2-30B3-CDE123F17D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0207" y="1727862"/>
            <a:ext cx="865443" cy="862938"/>
          </a:xfrm>
          <a:prstGeom prst="rect">
            <a:avLst/>
          </a:prstGeom>
        </p:spPr>
      </p:pic>
      <p:sp>
        <p:nvSpPr>
          <p:cNvPr id="5" name="TextBox 4">
            <a:extLst>
              <a:ext uri="{FF2B5EF4-FFF2-40B4-BE49-F238E27FC236}">
                <a16:creationId xmlns:a16="http://schemas.microsoft.com/office/drawing/2014/main" id="{D6B71CD2-63E9-B401-2D88-C31185F89E7A}"/>
              </a:ext>
            </a:extLst>
          </p:cNvPr>
          <p:cNvSpPr txBox="1"/>
          <p:nvPr/>
        </p:nvSpPr>
        <p:spPr>
          <a:xfrm>
            <a:off x="528818" y="2776493"/>
            <a:ext cx="3957004" cy="488660"/>
          </a:xfrm>
          <a:prstGeom prst="rect">
            <a:avLst/>
          </a:prstGeom>
          <a:noFill/>
        </p:spPr>
        <p:txBody>
          <a:bodyPr wrap="square">
            <a:spAutoFit/>
          </a:bodyPr>
          <a:lstStyle/>
          <a:p>
            <a:pPr>
              <a:lnSpc>
                <a:spcPct val="150000"/>
              </a:lnSpc>
            </a:pP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Ông lấy thước đo cuốn sách.</a:t>
            </a:r>
            <a:endParaRPr lang="en-US" sz="2000" dirty="0">
              <a:latin typeface="UTM Avo" panose="02040603050506020204" pitchFamily="18" charset="0"/>
              <a:cs typeface="Arial" panose="020B0604020202020204" pitchFamily="34" charset="0"/>
            </a:endParaRPr>
          </a:p>
        </p:txBody>
      </p:sp>
      <p:sp>
        <p:nvSpPr>
          <p:cNvPr id="6" name="TextBox 5">
            <a:extLst>
              <a:ext uri="{FF2B5EF4-FFF2-40B4-BE49-F238E27FC236}">
                <a16:creationId xmlns:a16="http://schemas.microsoft.com/office/drawing/2014/main" id="{2FBBED5D-1195-4314-20BF-F8D8D0EE7F8C}"/>
              </a:ext>
            </a:extLst>
          </p:cNvPr>
          <p:cNvSpPr txBox="1"/>
          <p:nvPr/>
        </p:nvSpPr>
        <p:spPr>
          <a:xfrm>
            <a:off x="3826328" y="4019491"/>
            <a:ext cx="3577770" cy="400110"/>
          </a:xfrm>
          <a:prstGeom prst="rect">
            <a:avLst/>
          </a:prstGeom>
          <a:noFill/>
        </p:spPr>
        <p:txBody>
          <a:bodyPr wrap="square">
            <a:spAutoFit/>
          </a:bodyPr>
          <a:lstStyle/>
          <a:p>
            <a:r>
              <a:rPr lang="nl-NL" sz="2000" dirty="0">
                <a:solidFill>
                  <a:srgbClr val="000000"/>
                </a:solidFill>
                <a:latin typeface="UTM Avo" panose="02040603050506020204" pitchFamily="18" charset="0"/>
                <a:ea typeface="Calibri" panose="020F0502020204030204" pitchFamily="34" charset="0"/>
                <a:cs typeface="Arial" panose="020B0604020202020204" pitchFamily="34" charset="0"/>
              </a:rPr>
              <a:t>C</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hia cho số trang.</a:t>
            </a:r>
            <a:endParaRPr lang="en-US" sz="2000" dirty="0">
              <a:latin typeface="UTM Avo" panose="02040603050506020204" pitchFamily="18" charset="0"/>
            </a:endParaRPr>
          </a:p>
        </p:txBody>
      </p:sp>
      <p:sp>
        <p:nvSpPr>
          <p:cNvPr id="7" name="TextBox 6">
            <a:extLst>
              <a:ext uri="{FF2B5EF4-FFF2-40B4-BE49-F238E27FC236}">
                <a16:creationId xmlns:a16="http://schemas.microsoft.com/office/drawing/2014/main" id="{682BC484-1586-B713-BF03-3BA04E4F53F3}"/>
              </a:ext>
            </a:extLst>
          </p:cNvPr>
          <p:cNvSpPr txBox="1"/>
          <p:nvPr/>
        </p:nvSpPr>
        <p:spPr>
          <a:xfrm>
            <a:off x="6143163" y="5213768"/>
            <a:ext cx="4166009" cy="400110"/>
          </a:xfrm>
          <a:prstGeom prst="rect">
            <a:avLst/>
          </a:prstGeom>
          <a:noFill/>
        </p:spPr>
        <p:txBody>
          <a:bodyPr wrap="square">
            <a:spAutoFit/>
          </a:bodyPr>
          <a:lstStyle/>
          <a:p>
            <a:r>
              <a:rPr lang="nl-NL" sz="2000" dirty="0">
                <a:solidFill>
                  <a:srgbClr val="000000"/>
                </a:solidFill>
                <a:latin typeface="UTM Avo" panose="02040603050506020204" pitchFamily="18" charset="0"/>
                <a:ea typeface="Calibri" panose="020F0502020204030204" pitchFamily="34" charset="0"/>
                <a:cs typeface="Arial" panose="020B0604020202020204" pitchFamily="34" charset="0"/>
              </a:rPr>
              <a:t>B</a:t>
            </a:r>
            <a:r>
              <a:rPr lang="nl-NL" sz="20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iết mỗi trang dày bao nhiêu.</a:t>
            </a:r>
            <a:endParaRPr lang="en-US" sz="2000" dirty="0">
              <a:latin typeface="UTM Avo" panose="02040603050506020204" pitchFamily="18" charset="0"/>
            </a:endParaRPr>
          </a:p>
        </p:txBody>
      </p:sp>
      <p:pic>
        <p:nvPicPr>
          <p:cNvPr id="12" name="Picture 11">
            <a:extLst>
              <a:ext uri="{FF2B5EF4-FFF2-40B4-BE49-F238E27FC236}">
                <a16:creationId xmlns:a16="http://schemas.microsoft.com/office/drawing/2014/main" id="{FD9333B4-0A1D-EFCD-DD73-1E25200F5A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485109"/>
            <a:ext cx="4514850" cy="2362118"/>
          </a:xfrm>
          <a:prstGeom prst="rect">
            <a:avLst/>
          </a:prstGeom>
        </p:spPr>
      </p:pic>
      <p:sp>
        <p:nvSpPr>
          <p:cNvPr id="13" name="Arrow: Down 12">
            <a:extLst>
              <a:ext uri="{FF2B5EF4-FFF2-40B4-BE49-F238E27FC236}">
                <a16:creationId xmlns:a16="http://schemas.microsoft.com/office/drawing/2014/main" id="{72DE0DE9-B38B-6DA0-E462-D5EF7BDC984E}"/>
              </a:ext>
            </a:extLst>
          </p:cNvPr>
          <p:cNvSpPr/>
          <p:nvPr/>
        </p:nvSpPr>
        <p:spPr>
          <a:xfrm rot="18456785">
            <a:off x="3227296" y="3391440"/>
            <a:ext cx="649971" cy="73454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100">
              <a:latin typeface="UTM Avo" panose="02040603050506020204" pitchFamily="18" charset="0"/>
            </a:endParaRPr>
          </a:p>
        </p:txBody>
      </p:sp>
      <p:sp>
        <p:nvSpPr>
          <p:cNvPr id="14" name="Arrow: Down 13">
            <a:extLst>
              <a:ext uri="{FF2B5EF4-FFF2-40B4-BE49-F238E27FC236}">
                <a16:creationId xmlns:a16="http://schemas.microsoft.com/office/drawing/2014/main" id="{28B4A864-4F71-9BA8-B3D2-DB060838C165}"/>
              </a:ext>
            </a:extLst>
          </p:cNvPr>
          <p:cNvSpPr/>
          <p:nvPr/>
        </p:nvSpPr>
        <p:spPr>
          <a:xfrm rot="18456785">
            <a:off x="5645505" y="4533922"/>
            <a:ext cx="649971" cy="73454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100">
              <a:latin typeface="UTM Avo" panose="02040603050506020204" pitchFamily="18" charset="0"/>
            </a:endParaRPr>
          </a:p>
        </p:txBody>
      </p:sp>
      <p:pic>
        <p:nvPicPr>
          <p:cNvPr id="15" name="Picture 4">
            <a:extLst>
              <a:ext uri="{FF2B5EF4-FFF2-40B4-BE49-F238E27FC236}">
                <a16:creationId xmlns:a16="http://schemas.microsoft.com/office/drawing/2014/main" id="{38415097-333D-B0CC-B193-D594303D17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01140">
            <a:off x="4262541" y="2468462"/>
            <a:ext cx="1021559" cy="1064124"/>
          </a:xfrm>
          <a:prstGeom prst="rect">
            <a:avLst/>
          </a:prstGeom>
        </p:spPr>
      </p:pic>
      <p:pic>
        <p:nvPicPr>
          <p:cNvPr id="16" name="Picture 13">
            <a:extLst>
              <a:ext uri="{FF2B5EF4-FFF2-40B4-BE49-F238E27FC236}">
                <a16:creationId xmlns:a16="http://schemas.microsoft.com/office/drawing/2014/main" id="{F7F2678D-41FD-607B-C529-6F4616B05E4B}"/>
              </a:ext>
            </a:extLst>
          </p:cNvPr>
          <p:cNvPicPr>
            <a:picLocks noChangeAspect="1"/>
          </p:cNvPicPr>
          <p:nvPr/>
        </p:nvPicPr>
        <p:blipFill>
          <a:blip r:embed="rId8"/>
          <a:srcRect/>
          <a:stretch>
            <a:fillRect/>
          </a:stretch>
        </p:blipFill>
        <p:spPr>
          <a:xfrm>
            <a:off x="6368871" y="3346102"/>
            <a:ext cx="656827" cy="1139007"/>
          </a:xfrm>
          <a:prstGeom prst="rect">
            <a:avLst/>
          </a:prstGeom>
        </p:spPr>
      </p:pic>
      <p:pic>
        <p:nvPicPr>
          <p:cNvPr id="17" name="Picture 11">
            <a:extLst>
              <a:ext uri="{FF2B5EF4-FFF2-40B4-BE49-F238E27FC236}">
                <a16:creationId xmlns:a16="http://schemas.microsoft.com/office/drawing/2014/main" id="{4C6DF0D7-8BCD-5FA0-9F8F-7A469D50E2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44657" y="4981914"/>
            <a:ext cx="1792827" cy="863817"/>
          </a:xfrm>
          <a:prstGeom prst="rect">
            <a:avLst/>
          </a:prstGeom>
        </p:spPr>
      </p:pic>
      <p:pic>
        <p:nvPicPr>
          <p:cNvPr id="18" name="Picture 13">
            <a:extLst>
              <a:ext uri="{FF2B5EF4-FFF2-40B4-BE49-F238E27FC236}">
                <a16:creationId xmlns:a16="http://schemas.microsoft.com/office/drawing/2014/main" id="{EAE7E33E-12B4-3578-8247-E83DC5C7181A}"/>
              </a:ext>
            </a:extLst>
          </p:cNvPr>
          <p:cNvPicPr>
            <a:picLocks noChangeAspect="1"/>
          </p:cNvPicPr>
          <p:nvPr/>
        </p:nvPicPr>
        <p:blipFill>
          <a:blip r:embed="rId8"/>
          <a:srcRect/>
          <a:stretch>
            <a:fillRect/>
          </a:stretch>
        </p:blipFill>
        <p:spPr>
          <a:xfrm>
            <a:off x="6755879" y="3346102"/>
            <a:ext cx="656827" cy="1139007"/>
          </a:xfrm>
          <a:prstGeom prst="rect">
            <a:avLst/>
          </a:prstGeom>
        </p:spPr>
      </p:pic>
    </p:spTree>
    <p:extLst>
      <p:ext uri="{BB962C8B-B14F-4D97-AF65-F5344CB8AC3E}">
        <p14:creationId xmlns:p14="http://schemas.microsoft.com/office/powerpoint/2010/main" val="185886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par>
                                <p:cTn id="50" presetID="16" presetClass="entr" presetSubtype="21"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956947-7BE7-5592-3E70-8553AD5951EC}"/>
              </a:ext>
            </a:extLst>
          </p:cNvPr>
          <p:cNvSpPr/>
          <p:nvPr/>
        </p:nvSpPr>
        <p:spPr>
          <a:xfrm>
            <a:off x="2095379" y="1832846"/>
            <a:ext cx="8344021" cy="60555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R="0" algn="r">
              <a:lnSpc>
                <a:spcPct val="150000"/>
              </a:lnSpc>
              <a:spcBef>
                <a:spcPts val="100"/>
              </a:spcBef>
              <a:spcAft>
                <a:spcPts val="100"/>
              </a:spcAft>
            </a:pPr>
            <a:r>
              <a:rPr lang="vi-VN" sz="2000">
                <a:solidFill>
                  <a:srgbClr val="000000"/>
                </a:solidFill>
                <a:latin typeface="UTM Avo" panose="02040603050506020204" pitchFamily="18" charset="0"/>
                <a:ea typeface="Calibri" panose="020F0502020204030204" pitchFamily="34" charset="0"/>
                <a:cs typeface="Arial" panose="020B0604020202020204" pitchFamily="34" charset="0"/>
              </a:rPr>
              <a:t>Đọc đoạn 4 và nêu những đóng góp của ông Lương Thế Vinh.</a:t>
            </a:r>
          </a:p>
        </p:txBody>
      </p:sp>
      <p:pic>
        <p:nvPicPr>
          <p:cNvPr id="3" name="Picture 13">
            <a:extLst>
              <a:ext uri="{FF2B5EF4-FFF2-40B4-BE49-F238E27FC236}">
                <a16:creationId xmlns:a16="http://schemas.microsoft.com/office/drawing/2014/main" id="{48D9CF60-8F90-53A2-30B3-CDE123F17D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6457" y="1727862"/>
            <a:ext cx="865443" cy="862938"/>
          </a:xfrm>
          <a:prstGeom prst="rect">
            <a:avLst/>
          </a:prstGeom>
        </p:spPr>
      </p:pic>
      <p:grpSp>
        <p:nvGrpSpPr>
          <p:cNvPr id="4" name="Group 23">
            <a:extLst>
              <a:ext uri="{FF2B5EF4-FFF2-40B4-BE49-F238E27FC236}">
                <a16:creationId xmlns:a16="http://schemas.microsoft.com/office/drawing/2014/main" id="{4D13565B-71C1-74B6-3175-F0E615FC9C1D}"/>
              </a:ext>
            </a:extLst>
          </p:cNvPr>
          <p:cNvGrpSpPr/>
          <p:nvPr/>
        </p:nvGrpSpPr>
        <p:grpSpPr>
          <a:xfrm>
            <a:off x="1267892" y="3085077"/>
            <a:ext cx="5798601" cy="2839474"/>
            <a:chOff x="0" y="0"/>
            <a:chExt cx="1240976" cy="1196862"/>
          </a:xfrm>
        </p:grpSpPr>
        <p:sp>
          <p:nvSpPr>
            <p:cNvPr id="8" name="Freeform 24">
              <a:extLst>
                <a:ext uri="{FF2B5EF4-FFF2-40B4-BE49-F238E27FC236}">
                  <a16:creationId xmlns:a16="http://schemas.microsoft.com/office/drawing/2014/main" id="{A2259116-F866-C33B-C251-7477539D6C4C}"/>
                </a:ext>
              </a:extLst>
            </p:cNvPr>
            <p:cNvSpPr/>
            <p:nvPr/>
          </p:nvSpPr>
          <p:spPr>
            <a:xfrm>
              <a:off x="0" y="0"/>
              <a:ext cx="1240976" cy="1196862"/>
            </a:xfrm>
            <a:custGeom>
              <a:avLst/>
              <a:gdLst/>
              <a:ahLst/>
              <a:cxnLst/>
              <a:rect l="l" t="t" r="r" b="b"/>
              <a:pathLst>
                <a:path w="1240976" h="1196862">
                  <a:moveTo>
                    <a:pt x="0" y="0"/>
                  </a:moveTo>
                  <a:lnTo>
                    <a:pt x="1240976" y="0"/>
                  </a:lnTo>
                  <a:lnTo>
                    <a:pt x="1240976" y="1196862"/>
                  </a:lnTo>
                  <a:lnTo>
                    <a:pt x="0" y="1196862"/>
                  </a:lnTo>
                  <a:close/>
                </a:path>
              </a:pathLst>
            </a:custGeom>
            <a:solidFill>
              <a:srgbClr val="FFFFFF"/>
            </a:solidFill>
            <a:ln w="28575">
              <a:solidFill>
                <a:srgbClr val="000000"/>
              </a:solidFill>
            </a:ln>
          </p:spPr>
          <p:txBody>
            <a:bodyPr/>
            <a:lstStyle/>
            <a:p>
              <a:endParaRPr lang="en-US" sz="1100">
                <a:latin typeface="UTM Avo" panose="02040603050506020204" pitchFamily="18" charset="0"/>
              </a:endParaRPr>
            </a:p>
          </p:txBody>
        </p:sp>
        <p:sp>
          <p:nvSpPr>
            <p:cNvPr id="9" name="TextBox 25">
              <a:extLst>
                <a:ext uri="{FF2B5EF4-FFF2-40B4-BE49-F238E27FC236}">
                  <a16:creationId xmlns:a16="http://schemas.microsoft.com/office/drawing/2014/main" id="{AD9DFCE8-F786-D1BF-4D65-5A4C67B48BDD}"/>
                </a:ext>
              </a:extLst>
            </p:cNvPr>
            <p:cNvSpPr txBox="1"/>
            <p:nvPr/>
          </p:nvSpPr>
          <p:spPr>
            <a:xfrm>
              <a:off x="0" y="-28575"/>
              <a:ext cx="812800" cy="841375"/>
            </a:xfrm>
            <a:prstGeom prst="rect">
              <a:avLst/>
            </a:prstGeom>
          </p:spPr>
          <p:txBody>
            <a:bodyPr lIns="50800" tIns="50800" rIns="50800" bIns="50800" rtlCol="0" anchor="ctr"/>
            <a:lstStyle/>
            <a:p>
              <a:pPr algn="ctr">
                <a:lnSpc>
                  <a:spcPts val="3249"/>
                </a:lnSpc>
              </a:pPr>
              <a:endParaRPr sz="1100">
                <a:latin typeface="UTM Avo" panose="02040603050506020204" pitchFamily="18" charset="0"/>
              </a:endParaRPr>
            </a:p>
          </p:txBody>
        </p:sp>
      </p:grpSp>
      <p:grpSp>
        <p:nvGrpSpPr>
          <p:cNvPr id="10" name="Group 30">
            <a:extLst>
              <a:ext uri="{FF2B5EF4-FFF2-40B4-BE49-F238E27FC236}">
                <a16:creationId xmlns:a16="http://schemas.microsoft.com/office/drawing/2014/main" id="{6396395A-9260-FC9C-38CC-94A59F18C5EE}"/>
              </a:ext>
            </a:extLst>
          </p:cNvPr>
          <p:cNvGrpSpPr/>
          <p:nvPr/>
        </p:nvGrpSpPr>
        <p:grpSpPr>
          <a:xfrm>
            <a:off x="7379359" y="3085078"/>
            <a:ext cx="3163585" cy="2839474"/>
            <a:chOff x="0" y="0"/>
            <a:chExt cx="1240976" cy="1196862"/>
          </a:xfrm>
        </p:grpSpPr>
        <p:sp>
          <p:nvSpPr>
            <p:cNvPr id="11" name="Freeform 31">
              <a:extLst>
                <a:ext uri="{FF2B5EF4-FFF2-40B4-BE49-F238E27FC236}">
                  <a16:creationId xmlns:a16="http://schemas.microsoft.com/office/drawing/2014/main" id="{F88F1D82-1D4C-BF54-3675-901E6B174585}"/>
                </a:ext>
              </a:extLst>
            </p:cNvPr>
            <p:cNvSpPr/>
            <p:nvPr/>
          </p:nvSpPr>
          <p:spPr>
            <a:xfrm>
              <a:off x="0" y="0"/>
              <a:ext cx="1240976" cy="1196862"/>
            </a:xfrm>
            <a:custGeom>
              <a:avLst/>
              <a:gdLst/>
              <a:ahLst/>
              <a:cxnLst/>
              <a:rect l="l" t="t" r="r" b="b"/>
              <a:pathLst>
                <a:path w="1240976" h="1196862">
                  <a:moveTo>
                    <a:pt x="0" y="0"/>
                  </a:moveTo>
                  <a:lnTo>
                    <a:pt x="1240976" y="0"/>
                  </a:lnTo>
                  <a:lnTo>
                    <a:pt x="1240976" y="1196862"/>
                  </a:lnTo>
                  <a:lnTo>
                    <a:pt x="0" y="1196862"/>
                  </a:lnTo>
                  <a:close/>
                </a:path>
              </a:pathLst>
            </a:custGeom>
            <a:solidFill>
              <a:srgbClr val="FFFFFF"/>
            </a:solidFill>
            <a:ln w="28575">
              <a:solidFill>
                <a:srgbClr val="000000"/>
              </a:solidFill>
            </a:ln>
          </p:spPr>
          <p:txBody>
            <a:bodyPr/>
            <a:lstStyle/>
            <a:p>
              <a:endParaRPr lang="en-US" sz="1100">
                <a:latin typeface="UTM Avo" panose="02040603050506020204" pitchFamily="18" charset="0"/>
              </a:endParaRPr>
            </a:p>
          </p:txBody>
        </p:sp>
        <p:sp>
          <p:nvSpPr>
            <p:cNvPr id="19" name="TextBox 32">
              <a:extLst>
                <a:ext uri="{FF2B5EF4-FFF2-40B4-BE49-F238E27FC236}">
                  <a16:creationId xmlns:a16="http://schemas.microsoft.com/office/drawing/2014/main" id="{E49BD77B-D3C7-1461-1545-EC9B32711519}"/>
                </a:ext>
              </a:extLst>
            </p:cNvPr>
            <p:cNvSpPr txBox="1"/>
            <p:nvPr/>
          </p:nvSpPr>
          <p:spPr>
            <a:xfrm>
              <a:off x="0" y="-28575"/>
              <a:ext cx="812800" cy="841375"/>
            </a:xfrm>
            <a:prstGeom prst="rect">
              <a:avLst/>
            </a:prstGeom>
          </p:spPr>
          <p:txBody>
            <a:bodyPr lIns="50800" tIns="50800" rIns="50800" bIns="50800" rtlCol="0" anchor="ctr"/>
            <a:lstStyle/>
            <a:p>
              <a:pPr algn="ctr">
                <a:lnSpc>
                  <a:spcPts val="3249"/>
                </a:lnSpc>
              </a:pPr>
              <a:endParaRPr sz="1100">
                <a:latin typeface="UTM Avo" panose="02040603050506020204" pitchFamily="18" charset="0"/>
              </a:endParaRPr>
            </a:p>
          </p:txBody>
        </p:sp>
      </p:grpSp>
      <p:pic>
        <p:nvPicPr>
          <p:cNvPr id="20" name="Picture 34">
            <a:extLst>
              <a:ext uri="{FF2B5EF4-FFF2-40B4-BE49-F238E27FC236}">
                <a16:creationId xmlns:a16="http://schemas.microsoft.com/office/drawing/2014/main" id="{12E8B3EA-A378-6CC3-AC34-8EA66627EA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2172">
            <a:off x="8505822" y="2778550"/>
            <a:ext cx="703299" cy="661980"/>
          </a:xfrm>
          <a:prstGeom prst="rect">
            <a:avLst/>
          </a:prstGeom>
        </p:spPr>
      </p:pic>
      <p:sp>
        <p:nvSpPr>
          <p:cNvPr id="21" name="TextBox 20">
            <a:extLst>
              <a:ext uri="{FF2B5EF4-FFF2-40B4-BE49-F238E27FC236}">
                <a16:creationId xmlns:a16="http://schemas.microsoft.com/office/drawing/2014/main" id="{0692A557-3C9A-D5FC-FA6A-108463110B9B}"/>
              </a:ext>
            </a:extLst>
          </p:cNvPr>
          <p:cNvSpPr txBox="1"/>
          <p:nvPr/>
        </p:nvSpPr>
        <p:spPr>
          <a:xfrm>
            <a:off x="1391070" y="3361657"/>
            <a:ext cx="5675423" cy="1675843"/>
          </a:xfrm>
          <a:prstGeom prst="rect">
            <a:avLst/>
          </a:prstGeom>
          <a:noFill/>
        </p:spPr>
        <p:txBody>
          <a:bodyPr wrap="square">
            <a:spAutoFit/>
          </a:bodyPr>
          <a:lstStyle/>
          <a:p>
            <a:pPr marL="571500" indent="-571500">
              <a:lnSpc>
                <a:spcPct val="150000"/>
              </a:lnSpc>
              <a:buFont typeface="Wingdings" panose="05000000000000000000" pitchFamily="2" charset="2"/>
              <a:buChar char="§"/>
            </a:pPr>
            <a:r>
              <a:rPr lang="nl-NL" sz="2400" dirty="0">
                <a:solidFill>
                  <a:srgbClr val="000000"/>
                </a:solidFill>
                <a:latin typeface="UTM Avo" panose="02040603050506020204" pitchFamily="18" charset="0"/>
                <a:ea typeface="Calibri" panose="020F0502020204030204" pitchFamily="34" charset="0"/>
                <a:cs typeface="Arial" panose="020B0604020202020204" pitchFamily="34" charset="0"/>
              </a:rPr>
              <a:t>T</a:t>
            </a: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ìm ra nhiều quy tắc tính toán.</a:t>
            </a:r>
            <a:endParaRPr lang="nl-NL" sz="2400" dirty="0">
              <a:solidFill>
                <a:srgbClr val="000000"/>
              </a:solidFill>
              <a:latin typeface="UTM Avo" panose="02040603050506020204" pitchFamily="18" charset="0"/>
              <a:ea typeface="Calibri" panose="020F0502020204030204" pitchFamily="34" charset="0"/>
              <a:cs typeface="Arial" panose="020B0604020202020204" pitchFamily="34" charset="0"/>
            </a:endParaRPr>
          </a:p>
          <a:p>
            <a:pPr marL="571500" indent="-571500">
              <a:lnSpc>
                <a:spcPct val="150000"/>
              </a:lnSpc>
              <a:buFont typeface="Wingdings" panose="05000000000000000000" pitchFamily="2" charset="2"/>
              <a:buChar char="§"/>
            </a:pP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Viết một quyển sách </a:t>
            </a:r>
            <a:r>
              <a:rPr lang="nl-NL" sz="2400">
                <a:solidFill>
                  <a:srgbClr val="000000"/>
                </a:solidFill>
                <a:effectLst/>
                <a:latin typeface="UTM Avo" panose="02040603050506020204" pitchFamily="18" charset="0"/>
                <a:ea typeface="Calibri" panose="020F0502020204030204" pitchFamily="34" charset="0"/>
                <a:cs typeface="Arial" panose="020B0604020202020204" pitchFamily="34" charset="0"/>
              </a:rPr>
              <a:t>dạy các </a:t>
            </a: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quy tắc đó</a:t>
            </a:r>
            <a:r>
              <a:rPr lang="nl-NL"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endParaRPr lang="en-US" sz="2400" dirty="0">
              <a:latin typeface="UTM Avo" panose="0204060305050602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BCB9B653-0520-4CAD-DB66-3F861062ECC9}"/>
              </a:ext>
            </a:extLst>
          </p:cNvPr>
          <p:cNvSpPr txBox="1"/>
          <p:nvPr/>
        </p:nvSpPr>
        <p:spPr>
          <a:xfrm>
            <a:off x="7379359" y="3460424"/>
            <a:ext cx="3163586" cy="1121846"/>
          </a:xfrm>
          <a:prstGeom prst="rect">
            <a:avLst/>
          </a:prstGeom>
          <a:noFill/>
        </p:spPr>
        <p:txBody>
          <a:bodyPr wrap="square">
            <a:spAutoFit/>
          </a:bodyPr>
          <a:lstStyle/>
          <a:p>
            <a:pPr algn="ctr">
              <a:lnSpc>
                <a:spcPct val="150000"/>
              </a:lnSpc>
            </a:pPr>
            <a:r>
              <a:rPr lang="nl-NL" sz="2400" dirty="0">
                <a:solidFill>
                  <a:srgbClr val="000000"/>
                </a:solidFill>
                <a:latin typeface="UTM Avo" panose="02040603050506020204" pitchFamily="18" charset="0"/>
                <a:ea typeface="Calibri" panose="020F0502020204030204" pitchFamily="34" charset="0"/>
                <a:cs typeface="Arial" panose="020B0604020202020204" pitchFamily="34" charset="0"/>
              </a:rPr>
              <a:t>L</a:t>
            </a: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à người đầu tiên làm ra bàn tính.</a:t>
            </a:r>
            <a:endParaRPr lang="en-US" sz="2400" dirty="0">
              <a:latin typeface="UTM Avo" panose="02040603050506020204" pitchFamily="18" charset="0"/>
              <a:cs typeface="Arial" panose="020B0604020202020204" pitchFamily="34" charset="0"/>
            </a:endParaRPr>
          </a:p>
        </p:txBody>
      </p:sp>
      <p:pic>
        <p:nvPicPr>
          <p:cNvPr id="23" name="Picture 22">
            <a:extLst>
              <a:ext uri="{FF2B5EF4-FFF2-40B4-BE49-F238E27FC236}">
                <a16:creationId xmlns:a16="http://schemas.microsoft.com/office/drawing/2014/main" id="{B1470BAA-6770-3293-8524-FC557CB8BB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04703">
            <a:off x="3652698" y="2592170"/>
            <a:ext cx="947993" cy="892298"/>
          </a:xfrm>
          <a:prstGeom prst="rect">
            <a:avLst/>
          </a:prstGeom>
        </p:spPr>
      </p:pic>
    </p:spTree>
    <p:extLst>
      <p:ext uri="{BB962C8B-B14F-4D97-AF65-F5344CB8AC3E}">
        <p14:creationId xmlns:p14="http://schemas.microsoft.com/office/powerpoint/2010/main" val="374847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22" presetClass="entr" presetSubtype="8"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par>
                                <p:cTn id="27" presetID="22" presetClass="entr" presetSubtype="2"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right)">
                                      <p:cBhvr>
                                        <p:cTn id="29" dur="500"/>
                                        <p:tgtEl>
                                          <p:spTgt spid="20"/>
                                        </p:tgtEl>
                                      </p:cBhvr>
                                    </p:animEffect>
                                  </p:childTnLst>
                                </p:cTn>
                              </p:par>
                              <p:par>
                                <p:cTn id="30" presetID="22" presetClass="entr" presetSubtype="2"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364AD8F1-24E9-27E8-D82F-640E489F1102}"/>
              </a:ext>
            </a:extLst>
          </p:cNvPr>
          <p:cNvGrpSpPr/>
          <p:nvPr/>
        </p:nvGrpSpPr>
        <p:grpSpPr>
          <a:xfrm>
            <a:off x="3100251" y="1763885"/>
            <a:ext cx="5997802" cy="761075"/>
            <a:chOff x="0" y="0"/>
            <a:chExt cx="11349089" cy="4199163"/>
          </a:xfrm>
        </p:grpSpPr>
        <p:sp>
          <p:nvSpPr>
            <p:cNvPr id="3" name="Freeform 6">
              <a:extLst>
                <a:ext uri="{FF2B5EF4-FFF2-40B4-BE49-F238E27FC236}">
                  <a16:creationId xmlns:a16="http://schemas.microsoft.com/office/drawing/2014/main" id="{D3202396-D92D-DF08-A528-6C2555DAFE17}"/>
                </a:ext>
              </a:extLst>
            </p:cNvPr>
            <p:cNvSpPr/>
            <p:nvPr/>
          </p:nvSpPr>
          <p:spPr>
            <a:xfrm>
              <a:off x="10160" y="16510"/>
              <a:ext cx="11326229" cy="4171224"/>
            </a:xfrm>
            <a:custGeom>
              <a:avLst/>
              <a:gdLst/>
              <a:ahLst/>
              <a:cxnLst/>
              <a:rect l="l" t="t" r="r" b="b"/>
              <a:pathLst>
                <a:path w="11326229" h="4171224">
                  <a:moveTo>
                    <a:pt x="11326229" y="4171224"/>
                  </a:moveTo>
                  <a:lnTo>
                    <a:pt x="0" y="4163603"/>
                  </a:lnTo>
                  <a:lnTo>
                    <a:pt x="0" y="1459916"/>
                  </a:lnTo>
                  <a:lnTo>
                    <a:pt x="17780" y="19050"/>
                  </a:lnTo>
                  <a:lnTo>
                    <a:pt x="5646275" y="0"/>
                  </a:lnTo>
                  <a:lnTo>
                    <a:pt x="11307179" y="5080"/>
                  </a:lnTo>
                  <a:close/>
                </a:path>
              </a:pathLst>
            </a:custGeom>
            <a:solidFill>
              <a:srgbClr val="FFFFFF"/>
            </a:solidFill>
          </p:spPr>
          <p:txBody>
            <a:bodyPr/>
            <a:lstStyle/>
            <a:p>
              <a:endParaRPr lang="en-US" sz="1050">
                <a:latin typeface="UTM Avo" panose="02040603050506020204" pitchFamily="18" charset="0"/>
              </a:endParaRPr>
            </a:p>
          </p:txBody>
        </p:sp>
        <p:sp>
          <p:nvSpPr>
            <p:cNvPr id="6" name="Freeform 7">
              <a:extLst>
                <a:ext uri="{FF2B5EF4-FFF2-40B4-BE49-F238E27FC236}">
                  <a16:creationId xmlns:a16="http://schemas.microsoft.com/office/drawing/2014/main" id="{4E1665CA-A116-ECE3-C2F6-F2C02A33437A}"/>
                </a:ext>
              </a:extLst>
            </p:cNvPr>
            <p:cNvSpPr/>
            <p:nvPr/>
          </p:nvSpPr>
          <p:spPr>
            <a:xfrm>
              <a:off x="-3810" y="0"/>
              <a:ext cx="11355439" cy="4197893"/>
            </a:xfrm>
            <a:custGeom>
              <a:avLst/>
              <a:gdLst/>
              <a:ahLst/>
              <a:cxnLst/>
              <a:rect l="l" t="t" r="r" b="b"/>
              <a:pathLst>
                <a:path w="11355439" h="4197893">
                  <a:moveTo>
                    <a:pt x="11321149" y="21590"/>
                  </a:moveTo>
                  <a:cubicBezTo>
                    <a:pt x="11322418" y="34290"/>
                    <a:pt x="11322418" y="44450"/>
                    <a:pt x="11323689" y="54610"/>
                  </a:cubicBezTo>
                  <a:cubicBezTo>
                    <a:pt x="11326229" y="127345"/>
                    <a:pt x="11327499" y="218587"/>
                    <a:pt x="11330039" y="306571"/>
                  </a:cubicBezTo>
                  <a:cubicBezTo>
                    <a:pt x="11330039" y="433658"/>
                    <a:pt x="11342739" y="2939560"/>
                    <a:pt x="11349089" y="3066647"/>
                  </a:cubicBezTo>
                  <a:cubicBezTo>
                    <a:pt x="11355439" y="3258908"/>
                    <a:pt x="11351629" y="3454427"/>
                    <a:pt x="11351629" y="3646687"/>
                  </a:cubicBezTo>
                  <a:cubicBezTo>
                    <a:pt x="11351629" y="3816137"/>
                    <a:pt x="11352899" y="3972552"/>
                    <a:pt x="11354168" y="4136933"/>
                  </a:cubicBezTo>
                  <a:cubicBezTo>
                    <a:pt x="11354168" y="4158523"/>
                    <a:pt x="11354168" y="4172493"/>
                    <a:pt x="11354168" y="4196623"/>
                  </a:cubicBezTo>
                  <a:cubicBezTo>
                    <a:pt x="11331309" y="4196623"/>
                    <a:pt x="11310989" y="4197893"/>
                    <a:pt x="11259398" y="4196623"/>
                  </a:cubicBezTo>
                  <a:cubicBezTo>
                    <a:pt x="10679868" y="4191543"/>
                    <a:pt x="10091421" y="4197893"/>
                    <a:pt x="9511892" y="4192813"/>
                  </a:cubicBezTo>
                  <a:cubicBezTo>
                    <a:pt x="9164173" y="4189003"/>
                    <a:pt x="8825371" y="4191543"/>
                    <a:pt x="8477652" y="4189003"/>
                  </a:cubicBezTo>
                  <a:cubicBezTo>
                    <a:pt x="8317168" y="4187733"/>
                    <a:pt x="8156682" y="4186463"/>
                    <a:pt x="7996197" y="4185193"/>
                  </a:cubicBezTo>
                  <a:cubicBezTo>
                    <a:pt x="7898123" y="4185193"/>
                    <a:pt x="7808964" y="4186463"/>
                    <a:pt x="7710890" y="4186463"/>
                  </a:cubicBezTo>
                  <a:cubicBezTo>
                    <a:pt x="7461246" y="4185193"/>
                    <a:pt x="6774725" y="4186463"/>
                    <a:pt x="6525082" y="4185193"/>
                  </a:cubicBezTo>
                  <a:cubicBezTo>
                    <a:pt x="6346765" y="4183923"/>
                    <a:pt x="2780425" y="4192813"/>
                    <a:pt x="2602108" y="4191543"/>
                  </a:cubicBezTo>
                  <a:cubicBezTo>
                    <a:pt x="2557529" y="4191543"/>
                    <a:pt x="2504033" y="4192813"/>
                    <a:pt x="2459454" y="4192813"/>
                  </a:cubicBezTo>
                  <a:cubicBezTo>
                    <a:pt x="2352464" y="4192813"/>
                    <a:pt x="2254390" y="4194083"/>
                    <a:pt x="2147399" y="4194083"/>
                  </a:cubicBezTo>
                  <a:cubicBezTo>
                    <a:pt x="1879924" y="4194083"/>
                    <a:pt x="1621364" y="4192813"/>
                    <a:pt x="1353889" y="4191543"/>
                  </a:cubicBezTo>
                  <a:cubicBezTo>
                    <a:pt x="1193403" y="4190273"/>
                    <a:pt x="1032918" y="4189003"/>
                    <a:pt x="881349" y="4187733"/>
                  </a:cubicBezTo>
                  <a:cubicBezTo>
                    <a:pt x="596042" y="4186463"/>
                    <a:pt x="310734" y="4185193"/>
                    <a:pt x="48260" y="4185193"/>
                  </a:cubicBezTo>
                  <a:cubicBezTo>
                    <a:pt x="38100" y="4185193"/>
                    <a:pt x="29210" y="4185193"/>
                    <a:pt x="19050" y="4183923"/>
                  </a:cubicBezTo>
                  <a:cubicBezTo>
                    <a:pt x="10160" y="4182653"/>
                    <a:pt x="5080" y="4176303"/>
                    <a:pt x="7620" y="4167413"/>
                  </a:cubicBezTo>
                  <a:cubicBezTo>
                    <a:pt x="16510" y="4135484"/>
                    <a:pt x="12700" y="4054018"/>
                    <a:pt x="11430" y="3969293"/>
                  </a:cubicBezTo>
                  <a:cubicBezTo>
                    <a:pt x="10160" y="3796585"/>
                    <a:pt x="6350" y="3627135"/>
                    <a:pt x="7620" y="3454427"/>
                  </a:cubicBezTo>
                  <a:cubicBezTo>
                    <a:pt x="5080" y="3239356"/>
                    <a:pt x="0" y="577038"/>
                    <a:pt x="7620" y="358709"/>
                  </a:cubicBezTo>
                  <a:cubicBezTo>
                    <a:pt x="8890" y="316347"/>
                    <a:pt x="7620" y="270725"/>
                    <a:pt x="8890" y="228363"/>
                  </a:cubicBezTo>
                  <a:cubicBezTo>
                    <a:pt x="10160" y="159931"/>
                    <a:pt x="12700" y="84983"/>
                    <a:pt x="13970" y="44450"/>
                  </a:cubicBezTo>
                  <a:cubicBezTo>
                    <a:pt x="13970" y="41910"/>
                    <a:pt x="15240" y="39370"/>
                    <a:pt x="16510" y="38100"/>
                  </a:cubicBezTo>
                  <a:cubicBezTo>
                    <a:pt x="38100" y="35560"/>
                    <a:pt x="87838" y="30480"/>
                    <a:pt x="230492" y="29210"/>
                  </a:cubicBezTo>
                  <a:cubicBezTo>
                    <a:pt x="471220" y="25400"/>
                    <a:pt x="711948" y="22860"/>
                    <a:pt x="961591" y="20320"/>
                  </a:cubicBezTo>
                  <a:cubicBezTo>
                    <a:pt x="1130993" y="17780"/>
                    <a:pt x="1300394" y="16510"/>
                    <a:pt x="1460879" y="13970"/>
                  </a:cubicBezTo>
                  <a:cubicBezTo>
                    <a:pt x="1621364" y="11430"/>
                    <a:pt x="1790765" y="8890"/>
                    <a:pt x="1951251" y="8890"/>
                  </a:cubicBezTo>
                  <a:cubicBezTo>
                    <a:pt x="2129568" y="7620"/>
                    <a:pt x="2307885" y="10160"/>
                    <a:pt x="2486202" y="8890"/>
                  </a:cubicBezTo>
                  <a:cubicBezTo>
                    <a:pt x="2709098" y="8890"/>
                    <a:pt x="6747978" y="6350"/>
                    <a:pt x="6970874" y="5080"/>
                  </a:cubicBezTo>
                  <a:cubicBezTo>
                    <a:pt x="7184855" y="3810"/>
                    <a:pt x="7398835" y="2540"/>
                    <a:pt x="7621731" y="2540"/>
                  </a:cubicBezTo>
                  <a:cubicBezTo>
                    <a:pt x="7987282" y="1270"/>
                    <a:pt x="8343915" y="0"/>
                    <a:pt x="8709465" y="0"/>
                  </a:cubicBezTo>
                  <a:cubicBezTo>
                    <a:pt x="8861034" y="0"/>
                    <a:pt x="9021520" y="2540"/>
                    <a:pt x="9173089" y="2540"/>
                  </a:cubicBezTo>
                  <a:cubicBezTo>
                    <a:pt x="9592134" y="3810"/>
                    <a:pt x="10020095" y="5080"/>
                    <a:pt x="10439140" y="7620"/>
                  </a:cubicBezTo>
                  <a:cubicBezTo>
                    <a:pt x="10662036" y="8890"/>
                    <a:pt x="10884932" y="12700"/>
                    <a:pt x="11107828" y="16510"/>
                  </a:cubicBezTo>
                  <a:cubicBezTo>
                    <a:pt x="11161324" y="16510"/>
                    <a:pt x="11214819" y="16510"/>
                    <a:pt x="11259398" y="16510"/>
                  </a:cubicBezTo>
                  <a:cubicBezTo>
                    <a:pt x="11302099" y="17780"/>
                    <a:pt x="11310989" y="20320"/>
                    <a:pt x="11321149" y="21590"/>
                  </a:cubicBezTo>
                  <a:close/>
                  <a:moveTo>
                    <a:pt x="11331309" y="4180113"/>
                  </a:moveTo>
                  <a:cubicBezTo>
                    <a:pt x="11332579" y="4163603"/>
                    <a:pt x="11333849" y="4150903"/>
                    <a:pt x="11333849" y="4138203"/>
                  </a:cubicBezTo>
                  <a:cubicBezTo>
                    <a:pt x="11332579" y="3956259"/>
                    <a:pt x="11331309" y="3783550"/>
                    <a:pt x="11331309" y="3597807"/>
                  </a:cubicBezTo>
                  <a:cubicBezTo>
                    <a:pt x="11331309" y="3513082"/>
                    <a:pt x="11333849" y="3428357"/>
                    <a:pt x="11332579" y="3343633"/>
                  </a:cubicBezTo>
                  <a:cubicBezTo>
                    <a:pt x="11332579" y="3265425"/>
                    <a:pt x="11331309" y="3183959"/>
                    <a:pt x="11330039" y="3105751"/>
                  </a:cubicBezTo>
                  <a:cubicBezTo>
                    <a:pt x="11324959" y="2985181"/>
                    <a:pt x="11313529" y="489055"/>
                    <a:pt x="11313529" y="368485"/>
                  </a:cubicBezTo>
                  <a:cubicBezTo>
                    <a:pt x="11310989" y="267467"/>
                    <a:pt x="11308449" y="163190"/>
                    <a:pt x="11305909" y="63500"/>
                  </a:cubicBezTo>
                  <a:cubicBezTo>
                    <a:pt x="11304639" y="44450"/>
                    <a:pt x="11303369" y="43180"/>
                    <a:pt x="11232651" y="41910"/>
                  </a:cubicBezTo>
                  <a:cubicBezTo>
                    <a:pt x="11205903" y="41910"/>
                    <a:pt x="11188072" y="41910"/>
                    <a:pt x="11161324" y="40640"/>
                  </a:cubicBezTo>
                  <a:cubicBezTo>
                    <a:pt x="10938428" y="36830"/>
                    <a:pt x="10706616" y="31750"/>
                    <a:pt x="10483719" y="30480"/>
                  </a:cubicBezTo>
                  <a:cubicBezTo>
                    <a:pt x="9939852" y="26670"/>
                    <a:pt x="9387070" y="25400"/>
                    <a:pt x="8843203" y="22860"/>
                  </a:cubicBezTo>
                  <a:cubicBezTo>
                    <a:pt x="8762961" y="22860"/>
                    <a:pt x="8673802" y="22860"/>
                    <a:pt x="8593559" y="22860"/>
                  </a:cubicBezTo>
                  <a:cubicBezTo>
                    <a:pt x="8459822" y="22860"/>
                    <a:pt x="8326083" y="22860"/>
                    <a:pt x="8201262" y="22860"/>
                  </a:cubicBezTo>
                  <a:cubicBezTo>
                    <a:pt x="7915955" y="22860"/>
                    <a:pt x="7630648" y="22860"/>
                    <a:pt x="7354256" y="24130"/>
                  </a:cubicBezTo>
                  <a:cubicBezTo>
                    <a:pt x="7113528" y="25400"/>
                    <a:pt x="3056816" y="29210"/>
                    <a:pt x="2816088" y="29210"/>
                  </a:cubicBezTo>
                  <a:cubicBezTo>
                    <a:pt x="2423791" y="29210"/>
                    <a:pt x="2031494" y="26670"/>
                    <a:pt x="1639196" y="33020"/>
                  </a:cubicBezTo>
                  <a:cubicBezTo>
                    <a:pt x="1434132" y="36830"/>
                    <a:pt x="1237983" y="36830"/>
                    <a:pt x="1041834" y="38100"/>
                  </a:cubicBezTo>
                  <a:cubicBezTo>
                    <a:pt x="703032" y="41910"/>
                    <a:pt x="364230" y="45720"/>
                    <a:pt x="49530" y="50800"/>
                  </a:cubicBezTo>
                  <a:cubicBezTo>
                    <a:pt x="36830" y="50800"/>
                    <a:pt x="34290" y="53340"/>
                    <a:pt x="33020" y="75207"/>
                  </a:cubicBezTo>
                  <a:cubicBezTo>
                    <a:pt x="31750" y="133862"/>
                    <a:pt x="31750" y="192518"/>
                    <a:pt x="30480" y="251174"/>
                  </a:cubicBezTo>
                  <a:cubicBezTo>
                    <a:pt x="29210" y="348933"/>
                    <a:pt x="26670" y="443434"/>
                    <a:pt x="25400" y="541194"/>
                  </a:cubicBezTo>
                  <a:cubicBezTo>
                    <a:pt x="20320" y="645470"/>
                    <a:pt x="26670" y="3193735"/>
                    <a:pt x="29210" y="3298011"/>
                  </a:cubicBezTo>
                  <a:cubicBezTo>
                    <a:pt x="29210" y="3408805"/>
                    <a:pt x="29210" y="3522858"/>
                    <a:pt x="30480" y="3633652"/>
                  </a:cubicBezTo>
                  <a:cubicBezTo>
                    <a:pt x="30480" y="3715119"/>
                    <a:pt x="33020" y="3796585"/>
                    <a:pt x="33020" y="3878051"/>
                  </a:cubicBezTo>
                  <a:cubicBezTo>
                    <a:pt x="33020" y="3966035"/>
                    <a:pt x="33020" y="4054018"/>
                    <a:pt x="31750" y="4138203"/>
                  </a:cubicBezTo>
                  <a:cubicBezTo>
                    <a:pt x="31750" y="4142013"/>
                    <a:pt x="31750" y="4144553"/>
                    <a:pt x="31750" y="4148363"/>
                  </a:cubicBezTo>
                  <a:cubicBezTo>
                    <a:pt x="31750" y="4158523"/>
                    <a:pt x="35560" y="4162333"/>
                    <a:pt x="44450" y="4162333"/>
                  </a:cubicBezTo>
                  <a:cubicBezTo>
                    <a:pt x="105670" y="4162333"/>
                    <a:pt x="230492" y="4163603"/>
                    <a:pt x="346398" y="4163603"/>
                  </a:cubicBezTo>
                  <a:cubicBezTo>
                    <a:pt x="515799" y="4163603"/>
                    <a:pt x="694116" y="4161063"/>
                    <a:pt x="863517" y="4163603"/>
                  </a:cubicBezTo>
                  <a:cubicBezTo>
                    <a:pt x="1139908" y="4167413"/>
                    <a:pt x="1416300" y="4169953"/>
                    <a:pt x="1692691" y="4168683"/>
                  </a:cubicBezTo>
                  <a:cubicBezTo>
                    <a:pt x="1871008" y="4167413"/>
                    <a:pt x="2040409" y="4169953"/>
                    <a:pt x="2218726" y="4169953"/>
                  </a:cubicBezTo>
                  <a:cubicBezTo>
                    <a:pt x="2477286" y="4169953"/>
                    <a:pt x="2735846" y="4168683"/>
                    <a:pt x="2994405" y="4169953"/>
                  </a:cubicBezTo>
                  <a:cubicBezTo>
                    <a:pt x="3377787" y="4171223"/>
                    <a:pt x="7586068" y="4161063"/>
                    <a:pt x="7978365" y="4163603"/>
                  </a:cubicBezTo>
                  <a:cubicBezTo>
                    <a:pt x="8147766" y="4164873"/>
                    <a:pt x="8317168" y="4166143"/>
                    <a:pt x="8477653" y="4166143"/>
                  </a:cubicBezTo>
                  <a:cubicBezTo>
                    <a:pt x="8771876" y="4168683"/>
                    <a:pt x="9057183" y="4164873"/>
                    <a:pt x="9351406" y="4168683"/>
                  </a:cubicBezTo>
                  <a:cubicBezTo>
                    <a:pt x="9592134" y="4171223"/>
                    <a:pt x="9832862" y="4171223"/>
                    <a:pt x="10073590" y="4173763"/>
                  </a:cubicBezTo>
                  <a:cubicBezTo>
                    <a:pt x="10430224" y="4177573"/>
                    <a:pt x="10786858" y="4180113"/>
                    <a:pt x="11143492" y="4181383"/>
                  </a:cubicBezTo>
                  <a:cubicBezTo>
                    <a:pt x="11277230" y="4181384"/>
                    <a:pt x="11310989" y="4180113"/>
                    <a:pt x="11331309" y="4180113"/>
                  </a:cubicBezTo>
                  <a:close/>
                </a:path>
              </a:pathLst>
            </a:custGeom>
            <a:solidFill>
              <a:srgbClr val="000000"/>
            </a:solidFill>
          </p:spPr>
          <p:txBody>
            <a:bodyPr/>
            <a:lstStyle/>
            <a:p>
              <a:endParaRPr lang="en-US" sz="1050">
                <a:latin typeface="UTM Avo" panose="02040603050506020204" pitchFamily="18" charset="0"/>
              </a:endParaRPr>
            </a:p>
          </p:txBody>
        </p:sp>
      </p:grpSp>
      <p:sp>
        <p:nvSpPr>
          <p:cNvPr id="7" name="TextBox 13">
            <a:extLst>
              <a:ext uri="{FF2B5EF4-FFF2-40B4-BE49-F238E27FC236}">
                <a16:creationId xmlns:a16="http://schemas.microsoft.com/office/drawing/2014/main" id="{B375D252-F140-FE34-1D1D-FBA436597A56}"/>
              </a:ext>
            </a:extLst>
          </p:cNvPr>
          <p:cNvSpPr txBox="1"/>
          <p:nvPr/>
        </p:nvSpPr>
        <p:spPr>
          <a:xfrm>
            <a:off x="3655327" y="1505584"/>
            <a:ext cx="4881346" cy="885563"/>
          </a:xfrm>
          <a:prstGeom prst="rect">
            <a:avLst/>
          </a:prstGeom>
        </p:spPr>
        <p:txBody>
          <a:bodyPr wrap="square" lIns="0" tIns="0" rIns="0" bIns="0" rtlCol="0" anchor="t">
            <a:spAutoFit/>
          </a:bodyPr>
          <a:lstStyle/>
          <a:p>
            <a:pPr algn="ctr">
              <a:lnSpc>
                <a:spcPts val="8400"/>
              </a:lnSpc>
            </a:pPr>
            <a:r>
              <a:rPr lang="en-US" sz="2800" b="1">
                <a:latin typeface="UTM Avo" panose="02040603050506020204" pitchFamily="18" charset="0"/>
                <a:cs typeface="Arial" panose="020B0604020202020204" pitchFamily="34" charset="0"/>
              </a:rPr>
              <a:t>Nội dung chính</a:t>
            </a:r>
          </a:p>
        </p:txBody>
      </p:sp>
      <p:pic>
        <p:nvPicPr>
          <p:cNvPr id="8" name="Picture 15">
            <a:extLst>
              <a:ext uri="{FF2B5EF4-FFF2-40B4-BE49-F238E27FC236}">
                <a16:creationId xmlns:a16="http://schemas.microsoft.com/office/drawing/2014/main" id="{6ED89B04-F899-48EB-5043-A230CF4C11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004" b="59330"/>
          <a:stretch>
            <a:fillRect/>
          </a:stretch>
        </p:blipFill>
        <p:spPr>
          <a:xfrm>
            <a:off x="9098053" y="5118350"/>
            <a:ext cx="2754888" cy="1739650"/>
          </a:xfrm>
          <a:prstGeom prst="rect">
            <a:avLst/>
          </a:prstGeom>
        </p:spPr>
      </p:pic>
      <p:pic>
        <p:nvPicPr>
          <p:cNvPr id="10" name="Picture 19">
            <a:extLst>
              <a:ext uri="{FF2B5EF4-FFF2-40B4-BE49-F238E27FC236}">
                <a16:creationId xmlns:a16="http://schemas.microsoft.com/office/drawing/2014/main" id="{F1F7D0FB-C2FA-9010-0EBC-A14B84D1B9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7690" y="2783031"/>
            <a:ext cx="4191685" cy="2306408"/>
          </a:xfrm>
          <a:prstGeom prst="rect">
            <a:avLst/>
          </a:prstGeom>
        </p:spPr>
      </p:pic>
      <p:pic>
        <p:nvPicPr>
          <p:cNvPr id="11" name="Picture 5">
            <a:extLst>
              <a:ext uri="{FF2B5EF4-FFF2-40B4-BE49-F238E27FC236}">
                <a16:creationId xmlns:a16="http://schemas.microsoft.com/office/drawing/2014/main" id="{AC53B5ED-9B5D-F883-A9BE-BB5BF7E4B4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52281" y="4210437"/>
            <a:ext cx="2633121" cy="2647563"/>
          </a:xfrm>
          <a:prstGeom prst="rect">
            <a:avLst/>
          </a:prstGeom>
        </p:spPr>
      </p:pic>
      <p:sp>
        <p:nvSpPr>
          <p:cNvPr id="12" name="TextBox 11">
            <a:extLst>
              <a:ext uri="{FF2B5EF4-FFF2-40B4-BE49-F238E27FC236}">
                <a16:creationId xmlns:a16="http://schemas.microsoft.com/office/drawing/2014/main" id="{DF63C05A-D0E3-3114-83BC-4D8608926232}"/>
              </a:ext>
            </a:extLst>
          </p:cNvPr>
          <p:cNvSpPr txBox="1"/>
          <p:nvPr/>
        </p:nvSpPr>
        <p:spPr>
          <a:xfrm>
            <a:off x="5195573" y="2783031"/>
            <a:ext cx="6088285" cy="2335319"/>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nl-NL" sz="2000" i="1" dirty="0">
                <a:solidFill>
                  <a:srgbClr val="000000"/>
                </a:solidFill>
                <a:effectLst/>
                <a:latin typeface="UTM Avo" panose="02040603050506020204" pitchFamily="18" charset="0"/>
                <a:ea typeface="Calibri" panose="020F0502020204030204" pitchFamily="34" charset="0"/>
                <a:cs typeface="Arial" panose="020B0604020202020204" pitchFamily="34" charset="0"/>
              </a:rPr>
              <a:t>Qua câu chuyện, chúng ta thấy Trạng nguyên Lương Thế Vinh rất thông minh và có đầu óc thực tế. </a:t>
            </a:r>
          </a:p>
          <a:p>
            <a:pPr marL="571500" indent="-571500" algn="just">
              <a:lnSpc>
                <a:spcPct val="150000"/>
              </a:lnSpc>
              <a:buFont typeface="Wingdings" panose="05000000000000000000" pitchFamily="2" charset="2"/>
              <a:buChar char="Ø"/>
            </a:pPr>
            <a:r>
              <a:rPr lang="nl-NL" sz="2000" i="1" dirty="0">
                <a:solidFill>
                  <a:srgbClr val="000000"/>
                </a:solidFill>
                <a:effectLst/>
                <a:latin typeface="UTM Avo" panose="02040603050506020204" pitchFamily="18" charset="0"/>
                <a:ea typeface="Calibri" panose="020F0502020204030204" pitchFamily="34" charset="0"/>
                <a:cs typeface="Arial" panose="020B0604020202020204" pitchFamily="34" charset="0"/>
              </a:rPr>
              <a:t>Chúng ta tự hào vì ông đã tìm ra nhiều phép tính, phép đo từ gần 600 năm trước.</a:t>
            </a:r>
            <a:endParaRPr lang="en-US" sz="2000" dirty="0">
              <a:latin typeface="UTM Avo" panose="0204060305050602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4C814BAC-A0C1-87B9-094D-AA502A8AAD15}"/>
              </a:ext>
            </a:extLst>
          </p:cNvPr>
          <p:cNvSpPr txBox="1"/>
          <p:nvPr/>
        </p:nvSpPr>
        <p:spPr>
          <a:xfrm>
            <a:off x="1492854" y="3318162"/>
            <a:ext cx="3137555" cy="1121846"/>
          </a:xfrm>
          <a:prstGeom prst="rect">
            <a:avLst/>
          </a:prstGeom>
          <a:noFill/>
        </p:spPr>
        <p:txBody>
          <a:bodyPr wrap="square">
            <a:spAutoFit/>
          </a:bodyPr>
          <a:lstStyle/>
          <a:p>
            <a:pPr algn="ctr">
              <a:lnSpc>
                <a:spcPct val="150000"/>
              </a:lnSpc>
            </a:pPr>
            <a:r>
              <a:rPr lang="nl-NL" sz="2400" i="1" dirty="0">
                <a:solidFill>
                  <a:schemeClr val="bg1"/>
                </a:solidFill>
                <a:effectLst/>
                <a:latin typeface="UTM Avo" panose="02040603050506020204" pitchFamily="18" charset="0"/>
                <a:ea typeface="Calibri" panose="020F0502020204030204" pitchFamily="34" charset="0"/>
                <a:cs typeface="Arial" panose="020B0604020202020204" pitchFamily="34" charset="0"/>
              </a:rPr>
              <a:t>Qua câu chuyện, em có suy nghĩ gì?</a:t>
            </a:r>
            <a:endParaRPr lang="en-US" sz="2400" dirty="0">
              <a:solidFill>
                <a:schemeClr val="bg1"/>
              </a:solidFill>
              <a:effectLst/>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023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4BA90F-9532-8288-FA44-A07A4C491E39}"/>
              </a:ext>
            </a:extLst>
          </p:cNvPr>
          <p:cNvGrpSpPr/>
          <p:nvPr/>
        </p:nvGrpSpPr>
        <p:grpSpPr>
          <a:xfrm>
            <a:off x="10546699" y="746199"/>
            <a:ext cx="1645301" cy="1836848"/>
            <a:chOff x="930253" y="1555705"/>
            <a:chExt cx="1279160" cy="1357613"/>
          </a:xfrm>
        </p:grpSpPr>
        <p:pic>
          <p:nvPicPr>
            <p:cNvPr id="3" name="Picture 2">
              <a:hlinkClick r:id="rId3"/>
              <a:extLst>
                <a:ext uri="{FF2B5EF4-FFF2-40B4-BE49-F238E27FC236}">
                  <a16:creationId xmlns:a16="http://schemas.microsoft.com/office/drawing/2014/main" id="{08D02105-AAE6-D816-CB40-2D1F364B604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C590E618-59A3-50CD-9ED7-1C5EE714ED2F}"/>
                </a:ext>
              </a:extLst>
            </p:cNvPr>
            <p:cNvSpPr txBox="1"/>
            <p:nvPr/>
          </p:nvSpPr>
          <p:spPr>
            <a:xfrm>
              <a:off x="930253" y="2526606"/>
              <a:ext cx="1279160" cy="386712"/>
            </a:xfrm>
            <a:prstGeom prst="rect">
              <a:avLst/>
            </a:prstGeom>
            <a:noFill/>
          </p:spPr>
          <p:txBody>
            <a:bodyPr wrap="square" rtlCol="0">
              <a:spAutoFit/>
            </a:bodyPr>
            <a:lstStyle/>
            <a:p>
              <a:pPr algn="ctr"/>
              <a:r>
                <a:rPr lang="en-US" sz="1400" b="1" dirty="0" err="1">
                  <a:solidFill>
                    <a:schemeClr val="accent2"/>
                  </a:solidFill>
                  <a:latin typeface="UTM Avo" panose="02040603050506020204" pitchFamily="18" charset="0"/>
                </a:rPr>
                <a:t>Ấn</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để</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đến</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trang</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sách</a:t>
              </a:r>
              <a:endParaRPr lang="en-US" sz="14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4639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A6A1F57-BEC5-A676-984D-525A61251B33}"/>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dirty="0">
                <a:solidFill>
                  <a:schemeClr val="tx1"/>
                </a:solidFill>
                <a:latin typeface="UTM Avo" panose="02040603050506020204" pitchFamily="18" charset="0"/>
              </a:rPr>
              <a:t>01</a:t>
            </a:r>
          </a:p>
        </p:txBody>
      </p:sp>
      <p:sp>
        <p:nvSpPr>
          <p:cNvPr id="3" name="TextBox 2">
            <a:extLst>
              <a:ext uri="{FF2B5EF4-FFF2-40B4-BE49-F238E27FC236}">
                <a16:creationId xmlns:a16="http://schemas.microsoft.com/office/drawing/2014/main" id="{2EDC6C74-88DE-8CA2-A04E-9B8179D83E7A}"/>
              </a:ext>
            </a:extLst>
          </p:cNvPr>
          <p:cNvSpPr txBox="1"/>
          <p:nvPr/>
        </p:nvSpPr>
        <p:spPr>
          <a:xfrm>
            <a:off x="1479550" y="1659235"/>
            <a:ext cx="5949950" cy="430887"/>
          </a:xfrm>
          <a:prstGeom prst="rect">
            <a:avLst/>
          </a:prstGeom>
          <a:noFill/>
        </p:spPr>
        <p:txBody>
          <a:bodyPr wrap="square">
            <a:spAutoFit/>
          </a:bodyPr>
          <a:lstStyle/>
          <a:p>
            <a:r>
              <a:rPr lang="vi-VN" sz="2200" b="1">
                <a:latin typeface="UTM Avo" panose="02040603050506020204" pitchFamily="18" charset="0"/>
                <a:cs typeface="Arial" panose="020B0604020202020204" pitchFamily="34" charset="0"/>
              </a:rPr>
              <a:t>Tìm từ có nghĩa trái ngược nhau</a:t>
            </a:r>
            <a:endParaRPr lang="en-US" sz="2200" dirty="0">
              <a:latin typeface="UTM Avo" panose="02040603050506020204" pitchFamily="18" charset="0"/>
            </a:endParaRPr>
          </a:p>
        </p:txBody>
      </p:sp>
      <p:sp>
        <p:nvSpPr>
          <p:cNvPr id="8" name="TextBox 7">
            <a:extLst>
              <a:ext uri="{FF2B5EF4-FFF2-40B4-BE49-F238E27FC236}">
                <a16:creationId xmlns:a16="http://schemas.microsoft.com/office/drawing/2014/main" id="{3AB35DA4-0278-7D92-8987-EBCD3A50D0CE}"/>
              </a:ext>
            </a:extLst>
          </p:cNvPr>
          <p:cNvSpPr txBox="1"/>
          <p:nvPr/>
        </p:nvSpPr>
        <p:spPr>
          <a:xfrm>
            <a:off x="1223962" y="2187247"/>
            <a:ext cx="10823028" cy="567848"/>
          </a:xfrm>
          <a:prstGeom prst="rect">
            <a:avLst/>
          </a:prstGeom>
          <a:noFill/>
        </p:spPr>
        <p:txBody>
          <a:bodyPr wrap="square">
            <a:spAutoFit/>
          </a:bodyPr>
          <a:lstStyle/>
          <a:p>
            <a:pPr>
              <a:lnSpc>
                <a:spcPct val="150000"/>
              </a:lnSpc>
            </a:pPr>
            <a:r>
              <a:rPr lang="nl-NL" sz="2400" i="1" dirty="0">
                <a:solidFill>
                  <a:srgbClr val="000000"/>
                </a:solidFill>
                <a:effectLst/>
                <a:latin typeface="UTM Avo" panose="02040603050506020204" pitchFamily="18" charset="0"/>
                <a:ea typeface="Calibri" panose="020F0502020204030204" pitchFamily="34" charset="0"/>
                <a:cs typeface="Arial" panose="020B0604020202020204" pitchFamily="34" charset="0"/>
              </a:rPr>
              <a:t>Những từ ngữ nào dưới đây có nghĩa trái ngược nhau</a:t>
            </a:r>
            <a:r>
              <a:rPr lang="nl-NL" sz="2400" i="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nl-NL" sz="2400" i="1">
                <a:solidFill>
                  <a:srgbClr val="000000"/>
                </a:solidFill>
                <a:effectLst/>
                <a:latin typeface="UTM Avo" panose="02040603050506020204" pitchFamily="18" charset="0"/>
                <a:ea typeface="Calibri" panose="020F0502020204030204" pitchFamily="34" charset="0"/>
                <a:cs typeface="Arial" panose="020B0604020202020204" pitchFamily="34" charset="0"/>
              </a:rPr>
              <a:t>Ghép đúng:</a:t>
            </a:r>
            <a:endParaRPr lang="en-US" sz="2400" dirty="0">
              <a:latin typeface="UTM Avo" panose="02040603050506020204" pitchFamily="18" charset="0"/>
              <a:cs typeface="Arial" panose="020B0604020202020204" pitchFamily="34" charset="0"/>
            </a:endParaRPr>
          </a:p>
        </p:txBody>
      </p:sp>
      <p:pic>
        <p:nvPicPr>
          <p:cNvPr id="9" name="Picture 8">
            <a:extLst>
              <a:ext uri="{FF2B5EF4-FFF2-40B4-BE49-F238E27FC236}">
                <a16:creationId xmlns:a16="http://schemas.microsoft.com/office/drawing/2014/main" id="{4FCAE850-E174-C93C-A236-C512BF0632A8}"/>
              </a:ext>
            </a:extLst>
          </p:cNvPr>
          <p:cNvPicPr>
            <a:picLocks noChangeAspect="1"/>
          </p:cNvPicPr>
          <p:nvPr/>
        </p:nvPicPr>
        <p:blipFill rotWithShape="1">
          <a:blip r:embed="rId3">
            <a:extLst>
              <a:ext uri="{28A0092B-C50C-407E-A947-70E740481C1C}">
                <a14:useLocalDpi xmlns:a14="http://schemas.microsoft.com/office/drawing/2010/main" val="0"/>
              </a:ext>
            </a:extLst>
          </a:blip>
          <a:srcRect b="6913"/>
          <a:stretch/>
        </p:blipFill>
        <p:spPr>
          <a:xfrm>
            <a:off x="709611" y="2188940"/>
            <a:ext cx="657225" cy="611792"/>
          </a:xfrm>
          <a:prstGeom prst="rect">
            <a:avLst/>
          </a:prstGeom>
        </p:spPr>
      </p:pic>
      <p:sp>
        <p:nvSpPr>
          <p:cNvPr id="10" name="Rectangle: Rounded Corners 9">
            <a:extLst>
              <a:ext uri="{FF2B5EF4-FFF2-40B4-BE49-F238E27FC236}">
                <a16:creationId xmlns:a16="http://schemas.microsoft.com/office/drawing/2014/main" id="{AEB28C2A-E198-3F5A-81C6-40BC01223042}"/>
              </a:ext>
            </a:extLst>
          </p:cNvPr>
          <p:cNvSpPr/>
          <p:nvPr/>
        </p:nvSpPr>
        <p:spPr>
          <a:xfrm>
            <a:off x="2666549" y="2884942"/>
            <a:ext cx="2197678" cy="77452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cs typeface="Arial" panose="020B0604020202020204" pitchFamily="34" charset="0"/>
              </a:rPr>
              <a:t>a) </a:t>
            </a:r>
            <a:r>
              <a:rPr lang="en-US" sz="2400" b="1" dirty="0" err="1">
                <a:solidFill>
                  <a:schemeClr val="tx1"/>
                </a:solidFill>
                <a:latin typeface="UTM Avo" panose="02040603050506020204" pitchFamily="18" charset="0"/>
                <a:cs typeface="Arial" panose="020B0604020202020204" pitchFamily="34" charset="0"/>
              </a:rPr>
              <a:t>nhiều</a:t>
            </a:r>
            <a:endParaRPr lang="en-US" sz="2400" b="1" dirty="0">
              <a:solidFill>
                <a:schemeClr val="tx1"/>
              </a:solidFill>
              <a:latin typeface="UTM Avo" panose="02040603050506020204" pitchFamily="18"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CFEB06A-B19B-BDF5-EFCF-D108D8E2345B}"/>
              </a:ext>
            </a:extLst>
          </p:cNvPr>
          <p:cNvSpPr/>
          <p:nvPr/>
        </p:nvSpPr>
        <p:spPr>
          <a:xfrm>
            <a:off x="2659621" y="4706646"/>
            <a:ext cx="2197678" cy="77452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cs typeface="Arial" panose="020B0604020202020204" pitchFamily="34" charset="0"/>
              </a:rPr>
              <a:t>c) </a:t>
            </a:r>
            <a:r>
              <a:rPr lang="en-US" sz="2400" b="1" dirty="0" err="1">
                <a:solidFill>
                  <a:schemeClr val="tx1"/>
                </a:solidFill>
                <a:latin typeface="UTM Avo" panose="02040603050506020204" pitchFamily="18" charset="0"/>
                <a:cs typeface="Arial" panose="020B0604020202020204" pitchFamily="34" charset="0"/>
              </a:rPr>
              <a:t>đầu</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tiên</a:t>
            </a:r>
            <a:endParaRPr lang="en-US" sz="2400" b="1" dirty="0">
              <a:solidFill>
                <a:schemeClr val="tx1"/>
              </a:solidFill>
              <a:latin typeface="UTM Avo" panose="020406030505060202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3686DB8-5DD7-92DB-C1DC-E21AF1621AAB}"/>
              </a:ext>
            </a:extLst>
          </p:cNvPr>
          <p:cNvSpPr/>
          <p:nvPr/>
        </p:nvSpPr>
        <p:spPr>
          <a:xfrm>
            <a:off x="2666549" y="3795794"/>
            <a:ext cx="2197678" cy="77452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cs typeface="Arial" panose="020B0604020202020204" pitchFamily="34" charset="0"/>
              </a:rPr>
              <a:t>b) </a:t>
            </a:r>
            <a:r>
              <a:rPr lang="en-US" sz="2400" b="1" dirty="0" err="1">
                <a:solidFill>
                  <a:schemeClr val="tx1"/>
                </a:solidFill>
                <a:latin typeface="UTM Avo" panose="02040603050506020204" pitchFamily="18" charset="0"/>
                <a:cs typeface="Arial" panose="020B0604020202020204" pitchFamily="34" charset="0"/>
              </a:rPr>
              <a:t>chìm</a:t>
            </a:r>
            <a:endParaRPr lang="en-US" sz="2400" b="1" dirty="0">
              <a:solidFill>
                <a:schemeClr val="tx1"/>
              </a:solidFill>
              <a:latin typeface="UTM Avo" panose="020406030505060202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519F6949-E581-B2F5-BB63-6E4B5E00E041}"/>
              </a:ext>
            </a:extLst>
          </p:cNvPr>
          <p:cNvSpPr/>
          <p:nvPr/>
        </p:nvSpPr>
        <p:spPr>
          <a:xfrm>
            <a:off x="6748691" y="2884942"/>
            <a:ext cx="2288388" cy="774521"/>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cs typeface="Arial" panose="020B0604020202020204" pitchFamily="34" charset="0"/>
              </a:rPr>
              <a:t>1) </a:t>
            </a:r>
            <a:r>
              <a:rPr lang="en-US" sz="2400" b="1" dirty="0" err="1">
                <a:solidFill>
                  <a:schemeClr val="tx1"/>
                </a:solidFill>
                <a:latin typeface="UTM Avo" panose="02040603050506020204" pitchFamily="18" charset="0"/>
                <a:cs typeface="Arial" panose="020B0604020202020204" pitchFamily="34" charset="0"/>
              </a:rPr>
              <a:t>nổi</a:t>
            </a:r>
            <a:endParaRPr lang="en-US" sz="2400" b="1" dirty="0">
              <a:solidFill>
                <a:schemeClr val="tx1"/>
              </a:solidFill>
              <a:latin typeface="UTM Avo" panose="020406030505060202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AA9CBDF9-6106-0F8B-FA5A-83C9AE4E36E1}"/>
              </a:ext>
            </a:extLst>
          </p:cNvPr>
          <p:cNvSpPr/>
          <p:nvPr/>
        </p:nvSpPr>
        <p:spPr>
          <a:xfrm>
            <a:off x="6748690" y="4738095"/>
            <a:ext cx="2288387" cy="774521"/>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cs typeface="Arial" panose="020B0604020202020204" pitchFamily="34" charset="0"/>
              </a:rPr>
              <a:t>3) </a:t>
            </a:r>
            <a:r>
              <a:rPr lang="en-US" sz="2400" b="1" dirty="0" err="1">
                <a:solidFill>
                  <a:schemeClr val="tx1"/>
                </a:solidFill>
                <a:latin typeface="UTM Avo" panose="02040603050506020204" pitchFamily="18" charset="0"/>
                <a:cs typeface="Arial" panose="020B0604020202020204" pitchFamily="34" charset="0"/>
              </a:rPr>
              <a:t>khó</a:t>
            </a:r>
            <a:endParaRPr lang="en-US" sz="2400" b="1" dirty="0">
              <a:solidFill>
                <a:schemeClr val="tx1"/>
              </a:solidFill>
              <a:latin typeface="UTM Avo" panose="020406030505060202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2FC9DAA-A3A0-5050-4E2D-B24E617C7E42}"/>
              </a:ext>
            </a:extLst>
          </p:cNvPr>
          <p:cNvSpPr/>
          <p:nvPr/>
        </p:nvSpPr>
        <p:spPr>
          <a:xfrm>
            <a:off x="6748691" y="3795794"/>
            <a:ext cx="2288387" cy="774521"/>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cs typeface="Arial" panose="020B0604020202020204" pitchFamily="34" charset="0"/>
              </a:rPr>
              <a:t>2) </a:t>
            </a:r>
            <a:r>
              <a:rPr lang="en-US" sz="2400" b="1" dirty="0" err="1">
                <a:solidFill>
                  <a:schemeClr val="tx1"/>
                </a:solidFill>
                <a:latin typeface="UTM Avo" panose="02040603050506020204" pitchFamily="18" charset="0"/>
                <a:cs typeface="Arial" panose="020B0604020202020204" pitchFamily="34" charset="0"/>
              </a:rPr>
              <a:t>cuối</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cùng</a:t>
            </a:r>
            <a:endParaRPr lang="en-US" sz="2400" b="1" dirty="0">
              <a:solidFill>
                <a:schemeClr val="tx1"/>
              </a:solidFill>
              <a:latin typeface="UTM Avo" panose="0204060305050602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12191A4-48EF-9D0A-9BD8-7E60A706B480}"/>
              </a:ext>
            </a:extLst>
          </p:cNvPr>
          <p:cNvSpPr/>
          <p:nvPr/>
        </p:nvSpPr>
        <p:spPr>
          <a:xfrm>
            <a:off x="2659621" y="5648946"/>
            <a:ext cx="2197678" cy="77452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cs typeface="Arial" panose="020B0604020202020204" pitchFamily="34" charset="0"/>
              </a:rPr>
              <a:t>d) </a:t>
            </a:r>
            <a:r>
              <a:rPr lang="en-US" sz="2400" b="1" dirty="0" err="1">
                <a:solidFill>
                  <a:schemeClr val="tx1"/>
                </a:solidFill>
                <a:latin typeface="UTM Avo" panose="02040603050506020204" pitchFamily="18" charset="0"/>
                <a:cs typeface="Arial" panose="020B0604020202020204" pitchFamily="34" charset="0"/>
              </a:rPr>
              <a:t>dễ</a:t>
            </a:r>
            <a:endParaRPr lang="en-US" sz="2400" b="1" dirty="0">
              <a:solidFill>
                <a:schemeClr val="tx1"/>
              </a:solidFill>
              <a:latin typeface="UTM Avo" panose="02040603050506020204" pitchFamily="18"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3A7541B9-E133-7DC7-78F2-B6249C7CB5B1}"/>
              </a:ext>
            </a:extLst>
          </p:cNvPr>
          <p:cNvSpPr/>
          <p:nvPr/>
        </p:nvSpPr>
        <p:spPr>
          <a:xfrm>
            <a:off x="6748690" y="5680395"/>
            <a:ext cx="2288387" cy="774521"/>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cs typeface="Arial" panose="020B0604020202020204" pitchFamily="34" charset="0"/>
              </a:rPr>
              <a:t>4) </a:t>
            </a:r>
            <a:r>
              <a:rPr lang="en-US" sz="2400" b="1" dirty="0" err="1">
                <a:solidFill>
                  <a:schemeClr val="tx1"/>
                </a:solidFill>
                <a:latin typeface="UTM Avo" panose="02040603050506020204" pitchFamily="18" charset="0"/>
                <a:cs typeface="Arial" panose="020B0604020202020204" pitchFamily="34" charset="0"/>
              </a:rPr>
              <a:t>ít</a:t>
            </a:r>
            <a:endParaRPr lang="en-US" sz="2400" b="1" dirty="0">
              <a:solidFill>
                <a:schemeClr val="tx1"/>
              </a:solidFill>
              <a:latin typeface="UTM Avo" panose="02040603050506020204" pitchFamily="18" charset="0"/>
              <a:cs typeface="Arial" panose="020B0604020202020204" pitchFamily="34" charset="0"/>
            </a:endParaRPr>
          </a:p>
        </p:txBody>
      </p:sp>
      <p:cxnSp>
        <p:nvCxnSpPr>
          <p:cNvPr id="18" name="Straight Connector 17">
            <a:extLst>
              <a:ext uri="{FF2B5EF4-FFF2-40B4-BE49-F238E27FC236}">
                <a16:creationId xmlns:a16="http://schemas.microsoft.com/office/drawing/2014/main" id="{47B7E756-DE57-F814-4D10-C11D9B91C87E}"/>
              </a:ext>
            </a:extLst>
          </p:cNvPr>
          <p:cNvCxnSpPr>
            <a:cxnSpLocks/>
            <a:stCxn id="10" idx="3"/>
            <a:endCxn id="17" idx="1"/>
          </p:cNvCxnSpPr>
          <p:nvPr/>
        </p:nvCxnSpPr>
        <p:spPr>
          <a:xfrm>
            <a:off x="4864227" y="3272203"/>
            <a:ext cx="1884463" cy="2795453"/>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4386BDA6-B839-368E-59CD-D91E2968B169}"/>
              </a:ext>
            </a:extLst>
          </p:cNvPr>
          <p:cNvCxnSpPr>
            <a:stCxn id="12" idx="3"/>
            <a:endCxn id="13" idx="1"/>
          </p:cNvCxnSpPr>
          <p:nvPr/>
        </p:nvCxnSpPr>
        <p:spPr>
          <a:xfrm flipV="1">
            <a:off x="4864227" y="3272203"/>
            <a:ext cx="1884464" cy="910852"/>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97227245-5113-9520-36E4-569836F988E5}"/>
              </a:ext>
            </a:extLst>
          </p:cNvPr>
          <p:cNvCxnSpPr>
            <a:stCxn id="11" idx="3"/>
            <a:endCxn id="15" idx="1"/>
          </p:cNvCxnSpPr>
          <p:nvPr/>
        </p:nvCxnSpPr>
        <p:spPr>
          <a:xfrm flipV="1">
            <a:off x="4857299" y="4183055"/>
            <a:ext cx="1891392" cy="910852"/>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BCC6C383-537B-B7DC-70FD-A4A3F84EFD6A}"/>
              </a:ext>
            </a:extLst>
          </p:cNvPr>
          <p:cNvCxnSpPr>
            <a:stCxn id="16" idx="3"/>
            <a:endCxn id="14" idx="1"/>
          </p:cNvCxnSpPr>
          <p:nvPr/>
        </p:nvCxnSpPr>
        <p:spPr>
          <a:xfrm flipV="1">
            <a:off x="4857299" y="5125356"/>
            <a:ext cx="1891391" cy="910851"/>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56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 calcmode="lin" valueType="num">
                                      <p:cBhvr>
                                        <p:cTn id="25" dur="500" fill="hold"/>
                                        <p:tgtEl>
                                          <p:spTgt spid="10"/>
                                        </p:tgtEl>
                                        <p:attrNameLst>
                                          <p:attrName>style.rotation</p:attrName>
                                        </p:attrNameLst>
                                      </p:cBhvr>
                                      <p:tavLst>
                                        <p:tav tm="0">
                                          <p:val>
                                            <p:fltVal val="90"/>
                                          </p:val>
                                        </p:tav>
                                        <p:tav tm="100000">
                                          <p:val>
                                            <p:fltVal val="0"/>
                                          </p:val>
                                        </p:tav>
                                      </p:tavLst>
                                    </p:anim>
                                    <p:animEffect transition="in" filter="fade">
                                      <p:cBhvr>
                                        <p:cTn id="26" dur="500"/>
                                        <p:tgtEl>
                                          <p:spTgt spid="10"/>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90"/>
                                          </p:val>
                                        </p:tav>
                                        <p:tav tm="100000">
                                          <p:val>
                                            <p:fltVal val="0"/>
                                          </p:val>
                                        </p:tav>
                                      </p:tavLst>
                                    </p:anim>
                                    <p:animEffect transition="in" filter="fade">
                                      <p:cBhvr>
                                        <p:cTn id="32" dur="500"/>
                                        <p:tgtEl>
                                          <p:spTgt spid="12"/>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 calcmode="lin" valueType="num">
                                      <p:cBhvr>
                                        <p:cTn id="37" dur="500" fill="hold"/>
                                        <p:tgtEl>
                                          <p:spTgt spid="11"/>
                                        </p:tgtEl>
                                        <p:attrNameLst>
                                          <p:attrName>style.rotation</p:attrName>
                                        </p:attrNameLst>
                                      </p:cBhvr>
                                      <p:tavLst>
                                        <p:tav tm="0">
                                          <p:val>
                                            <p:fltVal val="90"/>
                                          </p:val>
                                        </p:tav>
                                        <p:tav tm="100000">
                                          <p:val>
                                            <p:fltVal val="0"/>
                                          </p:val>
                                        </p:tav>
                                      </p:tavLst>
                                    </p:anim>
                                    <p:animEffect transition="in" filter="fade">
                                      <p:cBhvr>
                                        <p:cTn id="38" dur="500"/>
                                        <p:tgtEl>
                                          <p:spTgt spid="11"/>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 calcmode="lin" valueType="num">
                                      <p:cBhvr>
                                        <p:cTn id="43" dur="500" fill="hold"/>
                                        <p:tgtEl>
                                          <p:spTgt spid="13"/>
                                        </p:tgtEl>
                                        <p:attrNameLst>
                                          <p:attrName>style.rotation</p:attrName>
                                        </p:attrNameLst>
                                      </p:cBhvr>
                                      <p:tavLst>
                                        <p:tav tm="0">
                                          <p:val>
                                            <p:fltVal val="90"/>
                                          </p:val>
                                        </p:tav>
                                        <p:tav tm="100000">
                                          <p:val>
                                            <p:fltVal val="0"/>
                                          </p:val>
                                        </p:tav>
                                      </p:tavLst>
                                    </p:anim>
                                    <p:animEffect transition="in" filter="fade">
                                      <p:cBhvr>
                                        <p:cTn id="44" dur="500"/>
                                        <p:tgtEl>
                                          <p:spTgt spid="13"/>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 calcmode="lin" valueType="num">
                                      <p:cBhvr>
                                        <p:cTn id="49" dur="500" fill="hold"/>
                                        <p:tgtEl>
                                          <p:spTgt spid="15"/>
                                        </p:tgtEl>
                                        <p:attrNameLst>
                                          <p:attrName>style.rotation</p:attrName>
                                        </p:attrNameLst>
                                      </p:cBhvr>
                                      <p:tavLst>
                                        <p:tav tm="0">
                                          <p:val>
                                            <p:fltVal val="90"/>
                                          </p:val>
                                        </p:tav>
                                        <p:tav tm="100000">
                                          <p:val>
                                            <p:fltVal val="0"/>
                                          </p:val>
                                        </p:tav>
                                      </p:tavLst>
                                    </p:anim>
                                    <p:animEffect transition="in" filter="fade">
                                      <p:cBhvr>
                                        <p:cTn id="50" dur="500"/>
                                        <p:tgtEl>
                                          <p:spTgt spid="15"/>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 calcmode="lin" valueType="num">
                                      <p:cBhvr>
                                        <p:cTn id="55" dur="500" fill="hold"/>
                                        <p:tgtEl>
                                          <p:spTgt spid="14"/>
                                        </p:tgtEl>
                                        <p:attrNameLst>
                                          <p:attrName>style.rotation</p:attrName>
                                        </p:attrNameLst>
                                      </p:cBhvr>
                                      <p:tavLst>
                                        <p:tav tm="0">
                                          <p:val>
                                            <p:fltVal val="90"/>
                                          </p:val>
                                        </p:tav>
                                        <p:tav tm="100000">
                                          <p:val>
                                            <p:fltVal val="0"/>
                                          </p:val>
                                        </p:tav>
                                      </p:tavLst>
                                    </p:anim>
                                    <p:animEffect transition="in" filter="fade">
                                      <p:cBhvr>
                                        <p:cTn id="56" dur="500"/>
                                        <p:tgtEl>
                                          <p:spTgt spid="14"/>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anim calcmode="lin" valueType="num">
                                      <p:cBhvr>
                                        <p:cTn id="61" dur="500" fill="hold"/>
                                        <p:tgtEl>
                                          <p:spTgt spid="16"/>
                                        </p:tgtEl>
                                        <p:attrNameLst>
                                          <p:attrName>style.rotation</p:attrName>
                                        </p:attrNameLst>
                                      </p:cBhvr>
                                      <p:tavLst>
                                        <p:tav tm="0">
                                          <p:val>
                                            <p:fltVal val="90"/>
                                          </p:val>
                                        </p:tav>
                                        <p:tav tm="100000">
                                          <p:val>
                                            <p:fltVal val="0"/>
                                          </p:val>
                                        </p:tav>
                                      </p:tavLst>
                                    </p:anim>
                                    <p:animEffect transition="in" filter="fade">
                                      <p:cBhvr>
                                        <p:cTn id="62" dur="500"/>
                                        <p:tgtEl>
                                          <p:spTgt spid="16"/>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 calcmode="lin" valueType="num">
                                      <p:cBhvr>
                                        <p:cTn id="67" dur="500" fill="hold"/>
                                        <p:tgtEl>
                                          <p:spTgt spid="17"/>
                                        </p:tgtEl>
                                        <p:attrNameLst>
                                          <p:attrName>style.rotation</p:attrName>
                                        </p:attrNameLst>
                                      </p:cBhvr>
                                      <p:tavLst>
                                        <p:tav tm="0">
                                          <p:val>
                                            <p:fltVal val="90"/>
                                          </p:val>
                                        </p:tav>
                                        <p:tav tm="100000">
                                          <p:val>
                                            <p:fltVal val="0"/>
                                          </p:val>
                                        </p:tav>
                                      </p:tavLst>
                                    </p:anim>
                                    <p:animEffect transition="in" filter="fade">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down)">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down)">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wipe(down)">
                                      <p:cBhvr>
                                        <p:cTn id="8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P spid="10" grpId="0" animBg="1"/>
      <p:bldP spid="11" grpId="0" animBg="1"/>
      <p:bldP spid="12" grpId="0" animBg="1"/>
      <p:bldP spid="13" grpId="0" animBg="1"/>
      <p:bldP spid="14"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A6A1F57-BEC5-A676-984D-525A61251B33}"/>
              </a:ext>
            </a:extLst>
          </p:cNvPr>
          <p:cNvSpPr/>
          <p:nvPr/>
        </p:nvSpPr>
        <p:spPr>
          <a:xfrm>
            <a:off x="742950" y="1676400"/>
            <a:ext cx="657225" cy="381000"/>
          </a:xfrm>
          <a:prstGeom prst="roundRect">
            <a:avLst/>
          </a:prstGeom>
          <a:solidFill>
            <a:schemeClr val="accent2">
              <a:lumMod val="60000"/>
              <a:lumOff val="40000"/>
            </a:schemeClr>
          </a:solidFill>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tx1"/>
                </a:solidFill>
                <a:latin typeface="UTM Avo" panose="02040603050506020204" pitchFamily="18" charset="0"/>
              </a:rPr>
              <a:t>02</a:t>
            </a:r>
            <a:endParaRPr lang="en-US" sz="20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id="{2EDC6C74-88DE-8CA2-A04E-9B8179D83E7A}"/>
              </a:ext>
            </a:extLst>
          </p:cNvPr>
          <p:cNvSpPr txBox="1"/>
          <p:nvPr/>
        </p:nvSpPr>
        <p:spPr>
          <a:xfrm>
            <a:off x="1479550" y="1659235"/>
            <a:ext cx="5949950" cy="430887"/>
          </a:xfrm>
          <a:prstGeom prst="rect">
            <a:avLst/>
          </a:prstGeom>
          <a:noFill/>
        </p:spPr>
        <p:txBody>
          <a:bodyPr wrap="square">
            <a:spAutoFit/>
          </a:bodyPr>
          <a:lstStyle/>
          <a:p>
            <a:r>
              <a:rPr lang="vi-VN" sz="2200" b="1">
                <a:latin typeface="UTM Avo" panose="02040603050506020204" pitchFamily="18" charset="0"/>
                <a:cs typeface="Arial" panose="020B0604020202020204" pitchFamily="34" charset="0"/>
              </a:rPr>
              <a:t>Tìm cặp từ có nghĩa trái ngược nhau</a:t>
            </a:r>
            <a:endParaRPr lang="en-US" sz="2200" dirty="0">
              <a:latin typeface="UTM Avo" panose="02040603050506020204" pitchFamily="18" charset="0"/>
            </a:endParaRPr>
          </a:p>
        </p:txBody>
      </p:sp>
      <p:sp>
        <p:nvSpPr>
          <p:cNvPr id="8" name="TextBox 7">
            <a:extLst>
              <a:ext uri="{FF2B5EF4-FFF2-40B4-BE49-F238E27FC236}">
                <a16:creationId xmlns:a16="http://schemas.microsoft.com/office/drawing/2014/main" id="{3AB35DA4-0278-7D92-8987-EBCD3A50D0CE}"/>
              </a:ext>
            </a:extLst>
          </p:cNvPr>
          <p:cNvSpPr txBox="1"/>
          <p:nvPr/>
        </p:nvSpPr>
        <p:spPr>
          <a:xfrm>
            <a:off x="684486" y="1980058"/>
            <a:ext cx="10823028" cy="567848"/>
          </a:xfrm>
          <a:prstGeom prst="rect">
            <a:avLst/>
          </a:prstGeom>
          <a:noFill/>
        </p:spPr>
        <p:txBody>
          <a:bodyPr wrap="square">
            <a:spAutoFit/>
          </a:bodyPr>
          <a:lstStyle/>
          <a:p>
            <a:pPr>
              <a:lnSpc>
                <a:spcPct val="150000"/>
              </a:lnSpc>
            </a:pPr>
            <a:r>
              <a:rPr lang="vi-VN" sz="2400" i="1">
                <a:solidFill>
                  <a:srgbClr val="000000"/>
                </a:solidFill>
                <a:latin typeface="UTM Avo" panose="02040603050506020204" pitchFamily="18" charset="0"/>
                <a:ea typeface="Calibri" panose="020F0502020204030204" pitchFamily="34" charset="0"/>
                <a:cs typeface="Arial" panose="020B0604020202020204" pitchFamily="34" charset="0"/>
              </a:rPr>
              <a:t>Tìm trong mỗi câu sau một cặp từ có nghĩa trái ngược nhau</a:t>
            </a:r>
            <a:r>
              <a:rPr lang="en-US" sz="2400" i="1">
                <a:solidFill>
                  <a:srgbClr val="000000"/>
                </a:solidFill>
                <a:latin typeface="UTM Avo" panose="02040603050506020204" pitchFamily="18" charset="0"/>
                <a:ea typeface="Calibri" panose="020F0502020204030204" pitchFamily="34" charset="0"/>
                <a:cs typeface="Arial" panose="020B0604020202020204" pitchFamily="34" charset="0"/>
              </a:rPr>
              <a:t>:</a:t>
            </a:r>
            <a:endParaRPr lang="vi-VN" sz="2400" i="1"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grpSp>
        <p:nvGrpSpPr>
          <p:cNvPr id="4" name="Group 4">
            <a:extLst>
              <a:ext uri="{FF2B5EF4-FFF2-40B4-BE49-F238E27FC236}">
                <a16:creationId xmlns:a16="http://schemas.microsoft.com/office/drawing/2014/main" id="{2C7F7D9D-F096-A501-8F92-29DAB5AB4027}"/>
              </a:ext>
            </a:extLst>
          </p:cNvPr>
          <p:cNvGrpSpPr/>
          <p:nvPr/>
        </p:nvGrpSpPr>
        <p:grpSpPr>
          <a:xfrm>
            <a:off x="4565426" y="4369746"/>
            <a:ext cx="6298458" cy="1658037"/>
            <a:chOff x="0" y="0"/>
            <a:chExt cx="4290833" cy="6175925"/>
          </a:xfrm>
        </p:grpSpPr>
        <p:sp>
          <p:nvSpPr>
            <p:cNvPr id="5" name="Freeform 5">
              <a:extLst>
                <a:ext uri="{FF2B5EF4-FFF2-40B4-BE49-F238E27FC236}">
                  <a16:creationId xmlns:a16="http://schemas.microsoft.com/office/drawing/2014/main" id="{7B798313-43DD-38AA-9223-1152FC88A138}"/>
                </a:ext>
              </a:extLst>
            </p:cNvPr>
            <p:cNvSpPr/>
            <p:nvPr/>
          </p:nvSpPr>
          <p:spPr>
            <a:xfrm>
              <a:off x="10160" y="16510"/>
              <a:ext cx="4267973" cy="6147985"/>
            </a:xfrm>
            <a:custGeom>
              <a:avLst/>
              <a:gdLst/>
              <a:ahLst/>
              <a:cxnLst/>
              <a:rect l="l" t="t" r="r" b="b"/>
              <a:pathLst>
                <a:path w="4267973" h="6147985">
                  <a:moveTo>
                    <a:pt x="4267973" y="6147985"/>
                  </a:moveTo>
                  <a:lnTo>
                    <a:pt x="0" y="6140365"/>
                  </a:lnTo>
                  <a:lnTo>
                    <a:pt x="0" y="2145509"/>
                  </a:lnTo>
                  <a:lnTo>
                    <a:pt x="17780" y="19050"/>
                  </a:lnTo>
                  <a:lnTo>
                    <a:pt x="2126221" y="0"/>
                  </a:lnTo>
                  <a:lnTo>
                    <a:pt x="4248923" y="5080"/>
                  </a:lnTo>
                  <a:close/>
                </a:path>
              </a:pathLst>
            </a:custGeom>
            <a:solidFill>
              <a:srgbClr val="FFFFFF"/>
            </a:solidFill>
          </p:spPr>
          <p:txBody>
            <a:bodyPr/>
            <a:lstStyle/>
            <a:p>
              <a:endParaRPr lang="en-US" sz="1100">
                <a:latin typeface="UTM Avo" panose="02040603050506020204" pitchFamily="18" charset="0"/>
              </a:endParaRPr>
            </a:p>
          </p:txBody>
        </p:sp>
        <p:sp>
          <p:nvSpPr>
            <p:cNvPr id="6" name="Freeform 6">
              <a:extLst>
                <a:ext uri="{FF2B5EF4-FFF2-40B4-BE49-F238E27FC236}">
                  <a16:creationId xmlns:a16="http://schemas.microsoft.com/office/drawing/2014/main" id="{B7DC2C13-038D-F43D-338B-C2DEBDEDC1E0}"/>
                </a:ext>
              </a:extLst>
            </p:cNvPr>
            <p:cNvSpPr/>
            <p:nvPr/>
          </p:nvSpPr>
          <p:spPr>
            <a:xfrm>
              <a:off x="-3810" y="0"/>
              <a:ext cx="4297184" cy="6174655"/>
            </a:xfrm>
            <a:custGeom>
              <a:avLst/>
              <a:gdLst/>
              <a:ahLst/>
              <a:cxnLst/>
              <a:rect l="l" t="t" r="r" b="b"/>
              <a:pathLst>
                <a:path w="4297184" h="6174655">
                  <a:moveTo>
                    <a:pt x="4262893" y="21590"/>
                  </a:moveTo>
                  <a:cubicBezTo>
                    <a:pt x="4264164" y="34290"/>
                    <a:pt x="4264164" y="44450"/>
                    <a:pt x="4265434" y="54610"/>
                  </a:cubicBezTo>
                  <a:cubicBezTo>
                    <a:pt x="4267973" y="157931"/>
                    <a:pt x="4269243" y="293473"/>
                    <a:pt x="4271784" y="424175"/>
                  </a:cubicBezTo>
                  <a:cubicBezTo>
                    <a:pt x="4271784" y="612966"/>
                    <a:pt x="4284484" y="4335534"/>
                    <a:pt x="4290834" y="4524324"/>
                  </a:cubicBezTo>
                  <a:cubicBezTo>
                    <a:pt x="4297184" y="4809931"/>
                    <a:pt x="4293373" y="5100378"/>
                    <a:pt x="4293373" y="5385985"/>
                  </a:cubicBezTo>
                  <a:cubicBezTo>
                    <a:pt x="4293373" y="5637706"/>
                    <a:pt x="4294643" y="5870064"/>
                    <a:pt x="4295914" y="6113695"/>
                  </a:cubicBezTo>
                  <a:cubicBezTo>
                    <a:pt x="4295914" y="6135285"/>
                    <a:pt x="4295914" y="6149255"/>
                    <a:pt x="4295914" y="6173385"/>
                  </a:cubicBezTo>
                  <a:cubicBezTo>
                    <a:pt x="4273053" y="6173385"/>
                    <a:pt x="4252734" y="6174655"/>
                    <a:pt x="4224037" y="6173385"/>
                  </a:cubicBezTo>
                  <a:cubicBezTo>
                    <a:pt x="4008352" y="6168305"/>
                    <a:pt x="3789349" y="6174655"/>
                    <a:pt x="3573664" y="6169575"/>
                  </a:cubicBezTo>
                  <a:cubicBezTo>
                    <a:pt x="3444253" y="6165765"/>
                    <a:pt x="3318161" y="6168305"/>
                    <a:pt x="3188750" y="6165765"/>
                  </a:cubicBezTo>
                  <a:cubicBezTo>
                    <a:pt x="3129022" y="6164495"/>
                    <a:pt x="3069294" y="6163225"/>
                    <a:pt x="3009566" y="6161955"/>
                  </a:cubicBezTo>
                  <a:cubicBezTo>
                    <a:pt x="2973066" y="6161955"/>
                    <a:pt x="2939883" y="6163225"/>
                    <a:pt x="2903383" y="6163225"/>
                  </a:cubicBezTo>
                  <a:cubicBezTo>
                    <a:pt x="2810473" y="6161955"/>
                    <a:pt x="2554969" y="6163225"/>
                    <a:pt x="2462059" y="6161955"/>
                  </a:cubicBezTo>
                  <a:cubicBezTo>
                    <a:pt x="2395694" y="6160685"/>
                    <a:pt x="1068405" y="6169575"/>
                    <a:pt x="1002040" y="6168305"/>
                  </a:cubicBezTo>
                  <a:cubicBezTo>
                    <a:pt x="985449" y="6168305"/>
                    <a:pt x="965540" y="6169575"/>
                    <a:pt x="948949" y="6169575"/>
                  </a:cubicBezTo>
                  <a:cubicBezTo>
                    <a:pt x="909130" y="6169575"/>
                    <a:pt x="872629" y="6170845"/>
                    <a:pt x="832811" y="6170845"/>
                  </a:cubicBezTo>
                  <a:cubicBezTo>
                    <a:pt x="733264" y="6170845"/>
                    <a:pt x="637035" y="6169575"/>
                    <a:pt x="537489" y="6168305"/>
                  </a:cubicBezTo>
                  <a:cubicBezTo>
                    <a:pt x="477761" y="6167035"/>
                    <a:pt x="418033" y="6165765"/>
                    <a:pt x="361623" y="6164495"/>
                  </a:cubicBezTo>
                  <a:cubicBezTo>
                    <a:pt x="255440" y="6163225"/>
                    <a:pt x="149256" y="6161955"/>
                    <a:pt x="48260" y="6161955"/>
                  </a:cubicBezTo>
                  <a:cubicBezTo>
                    <a:pt x="38100" y="6161955"/>
                    <a:pt x="29210" y="6161955"/>
                    <a:pt x="19050" y="6160685"/>
                  </a:cubicBezTo>
                  <a:cubicBezTo>
                    <a:pt x="10160" y="6159415"/>
                    <a:pt x="5080" y="6153065"/>
                    <a:pt x="7620" y="6144175"/>
                  </a:cubicBezTo>
                  <a:cubicBezTo>
                    <a:pt x="16510" y="6112104"/>
                    <a:pt x="12700" y="5991084"/>
                    <a:pt x="11430" y="5865223"/>
                  </a:cubicBezTo>
                  <a:cubicBezTo>
                    <a:pt x="10160" y="5608662"/>
                    <a:pt x="6350" y="5356940"/>
                    <a:pt x="7620" y="5100378"/>
                  </a:cubicBezTo>
                  <a:cubicBezTo>
                    <a:pt x="5080" y="4780886"/>
                    <a:pt x="0" y="825960"/>
                    <a:pt x="7620" y="501627"/>
                  </a:cubicBezTo>
                  <a:cubicBezTo>
                    <a:pt x="8890" y="438697"/>
                    <a:pt x="7620" y="370926"/>
                    <a:pt x="8890" y="307996"/>
                  </a:cubicBezTo>
                  <a:cubicBezTo>
                    <a:pt x="10160" y="206339"/>
                    <a:pt x="12700" y="95001"/>
                    <a:pt x="13970" y="44450"/>
                  </a:cubicBezTo>
                  <a:cubicBezTo>
                    <a:pt x="13970" y="41910"/>
                    <a:pt x="15240" y="39370"/>
                    <a:pt x="16510" y="38100"/>
                  </a:cubicBezTo>
                  <a:cubicBezTo>
                    <a:pt x="38100" y="35560"/>
                    <a:pt x="66301" y="30480"/>
                    <a:pt x="119392" y="29210"/>
                  </a:cubicBezTo>
                  <a:cubicBezTo>
                    <a:pt x="208984" y="25400"/>
                    <a:pt x="298577" y="22860"/>
                    <a:pt x="391487" y="20320"/>
                  </a:cubicBezTo>
                  <a:cubicBezTo>
                    <a:pt x="454533" y="17780"/>
                    <a:pt x="517579" y="16510"/>
                    <a:pt x="577307" y="13970"/>
                  </a:cubicBezTo>
                  <a:cubicBezTo>
                    <a:pt x="637035" y="11430"/>
                    <a:pt x="700082" y="8890"/>
                    <a:pt x="759810" y="8890"/>
                  </a:cubicBezTo>
                  <a:cubicBezTo>
                    <a:pt x="826174" y="7620"/>
                    <a:pt x="892539" y="10160"/>
                    <a:pt x="958903" y="8890"/>
                  </a:cubicBezTo>
                  <a:cubicBezTo>
                    <a:pt x="1041859" y="8890"/>
                    <a:pt x="2545015" y="6350"/>
                    <a:pt x="2627970" y="5080"/>
                  </a:cubicBezTo>
                  <a:cubicBezTo>
                    <a:pt x="2707608" y="3810"/>
                    <a:pt x="2787245" y="2540"/>
                    <a:pt x="2870201" y="2540"/>
                  </a:cubicBezTo>
                  <a:cubicBezTo>
                    <a:pt x="3006248" y="1270"/>
                    <a:pt x="3138977" y="0"/>
                    <a:pt x="3275024" y="0"/>
                  </a:cubicBezTo>
                  <a:cubicBezTo>
                    <a:pt x="3331434" y="0"/>
                    <a:pt x="3391162" y="2540"/>
                    <a:pt x="3447572" y="2540"/>
                  </a:cubicBezTo>
                  <a:cubicBezTo>
                    <a:pt x="3603528" y="3810"/>
                    <a:pt x="3762803" y="5080"/>
                    <a:pt x="3918760" y="7620"/>
                  </a:cubicBezTo>
                  <a:cubicBezTo>
                    <a:pt x="4001715" y="8890"/>
                    <a:pt x="4084671" y="12700"/>
                    <a:pt x="4167626" y="16510"/>
                  </a:cubicBezTo>
                  <a:cubicBezTo>
                    <a:pt x="4187536" y="16510"/>
                    <a:pt x="4207445" y="16510"/>
                    <a:pt x="4224037" y="16510"/>
                  </a:cubicBezTo>
                  <a:cubicBezTo>
                    <a:pt x="4243843" y="17780"/>
                    <a:pt x="4252733" y="20320"/>
                    <a:pt x="4262893" y="21590"/>
                  </a:cubicBezTo>
                  <a:close/>
                  <a:moveTo>
                    <a:pt x="4273053" y="6156875"/>
                  </a:moveTo>
                  <a:cubicBezTo>
                    <a:pt x="4274323" y="6140365"/>
                    <a:pt x="4275593" y="6127665"/>
                    <a:pt x="4275593" y="6114965"/>
                  </a:cubicBezTo>
                  <a:cubicBezTo>
                    <a:pt x="4274323" y="5845860"/>
                    <a:pt x="4273053" y="5589298"/>
                    <a:pt x="4273053" y="5313373"/>
                  </a:cubicBezTo>
                  <a:cubicBezTo>
                    <a:pt x="4273053" y="5187513"/>
                    <a:pt x="4275593" y="5061652"/>
                    <a:pt x="4274323" y="4935792"/>
                  </a:cubicBezTo>
                  <a:cubicBezTo>
                    <a:pt x="4274323" y="4819613"/>
                    <a:pt x="4273053" y="4698593"/>
                    <a:pt x="4271784" y="4582414"/>
                  </a:cubicBezTo>
                  <a:cubicBezTo>
                    <a:pt x="4266703" y="4403304"/>
                    <a:pt x="4255273" y="695259"/>
                    <a:pt x="4255273" y="516150"/>
                  </a:cubicBezTo>
                  <a:cubicBezTo>
                    <a:pt x="4252734" y="366085"/>
                    <a:pt x="4250193" y="211180"/>
                    <a:pt x="4247653" y="63500"/>
                  </a:cubicBezTo>
                  <a:cubicBezTo>
                    <a:pt x="4246384" y="44450"/>
                    <a:pt x="4245114" y="43180"/>
                    <a:pt x="4214082" y="41910"/>
                  </a:cubicBezTo>
                  <a:cubicBezTo>
                    <a:pt x="4204127" y="41910"/>
                    <a:pt x="4197491" y="41910"/>
                    <a:pt x="4187536" y="40640"/>
                  </a:cubicBezTo>
                  <a:cubicBezTo>
                    <a:pt x="4104580" y="36830"/>
                    <a:pt x="4018306" y="31750"/>
                    <a:pt x="3935351" y="30480"/>
                  </a:cubicBezTo>
                  <a:cubicBezTo>
                    <a:pt x="3732939" y="26670"/>
                    <a:pt x="3527209" y="25400"/>
                    <a:pt x="3324798" y="22860"/>
                  </a:cubicBezTo>
                  <a:cubicBezTo>
                    <a:pt x="3294934" y="22860"/>
                    <a:pt x="3261751" y="22860"/>
                    <a:pt x="3231887" y="22860"/>
                  </a:cubicBezTo>
                  <a:cubicBezTo>
                    <a:pt x="3182114" y="22860"/>
                    <a:pt x="3132341" y="22860"/>
                    <a:pt x="3085885" y="22860"/>
                  </a:cubicBezTo>
                  <a:cubicBezTo>
                    <a:pt x="2979702" y="22860"/>
                    <a:pt x="2873519" y="22860"/>
                    <a:pt x="2770654" y="24130"/>
                  </a:cubicBezTo>
                  <a:cubicBezTo>
                    <a:pt x="2681062" y="25400"/>
                    <a:pt x="1171270" y="29210"/>
                    <a:pt x="1081678" y="29210"/>
                  </a:cubicBezTo>
                  <a:cubicBezTo>
                    <a:pt x="935676" y="29210"/>
                    <a:pt x="789674" y="26670"/>
                    <a:pt x="643672" y="33020"/>
                  </a:cubicBezTo>
                  <a:cubicBezTo>
                    <a:pt x="567353" y="36830"/>
                    <a:pt x="494352" y="36830"/>
                    <a:pt x="421351" y="38100"/>
                  </a:cubicBezTo>
                  <a:cubicBezTo>
                    <a:pt x="295258" y="41910"/>
                    <a:pt x="169166" y="45720"/>
                    <a:pt x="49530" y="50800"/>
                  </a:cubicBezTo>
                  <a:cubicBezTo>
                    <a:pt x="36830" y="50800"/>
                    <a:pt x="34290" y="53340"/>
                    <a:pt x="33020" y="80479"/>
                  </a:cubicBezTo>
                  <a:cubicBezTo>
                    <a:pt x="31750" y="167613"/>
                    <a:pt x="31750" y="254747"/>
                    <a:pt x="30480" y="341881"/>
                  </a:cubicBezTo>
                  <a:cubicBezTo>
                    <a:pt x="29210" y="487105"/>
                    <a:pt x="26670" y="627488"/>
                    <a:pt x="25400" y="772712"/>
                  </a:cubicBezTo>
                  <a:cubicBezTo>
                    <a:pt x="20320" y="927617"/>
                    <a:pt x="26670" y="4713115"/>
                    <a:pt x="29210" y="4868021"/>
                  </a:cubicBezTo>
                  <a:cubicBezTo>
                    <a:pt x="29210" y="5032608"/>
                    <a:pt x="29210" y="5202035"/>
                    <a:pt x="30480" y="5366622"/>
                  </a:cubicBezTo>
                  <a:cubicBezTo>
                    <a:pt x="30480" y="5487642"/>
                    <a:pt x="33020" y="5608662"/>
                    <a:pt x="33020" y="5729681"/>
                  </a:cubicBezTo>
                  <a:cubicBezTo>
                    <a:pt x="33020" y="5860383"/>
                    <a:pt x="33020" y="5991084"/>
                    <a:pt x="31750" y="6114965"/>
                  </a:cubicBezTo>
                  <a:cubicBezTo>
                    <a:pt x="31750" y="6118775"/>
                    <a:pt x="31750" y="6121315"/>
                    <a:pt x="31750" y="6125125"/>
                  </a:cubicBezTo>
                  <a:cubicBezTo>
                    <a:pt x="31750" y="6135285"/>
                    <a:pt x="35560" y="6139095"/>
                    <a:pt x="44450" y="6139095"/>
                  </a:cubicBezTo>
                  <a:cubicBezTo>
                    <a:pt x="72937" y="6139095"/>
                    <a:pt x="119392" y="6140365"/>
                    <a:pt x="162529" y="6140365"/>
                  </a:cubicBezTo>
                  <a:cubicBezTo>
                    <a:pt x="225576" y="6140365"/>
                    <a:pt x="291940" y="6137825"/>
                    <a:pt x="354986" y="6140365"/>
                  </a:cubicBezTo>
                  <a:cubicBezTo>
                    <a:pt x="457851" y="6144175"/>
                    <a:pt x="560716" y="6146715"/>
                    <a:pt x="663581" y="6145445"/>
                  </a:cubicBezTo>
                  <a:cubicBezTo>
                    <a:pt x="729946" y="6144175"/>
                    <a:pt x="792992" y="6146715"/>
                    <a:pt x="859357" y="6146715"/>
                  </a:cubicBezTo>
                  <a:cubicBezTo>
                    <a:pt x="955585" y="6146715"/>
                    <a:pt x="1051814" y="6145445"/>
                    <a:pt x="1148042" y="6146715"/>
                  </a:cubicBezTo>
                  <a:cubicBezTo>
                    <a:pt x="1290726" y="6147985"/>
                    <a:pt x="2856928" y="6137825"/>
                    <a:pt x="3002930" y="6140365"/>
                  </a:cubicBezTo>
                  <a:cubicBezTo>
                    <a:pt x="3065976" y="6141635"/>
                    <a:pt x="3129022" y="6142905"/>
                    <a:pt x="3188750" y="6142905"/>
                  </a:cubicBezTo>
                  <a:cubicBezTo>
                    <a:pt x="3298252" y="6145445"/>
                    <a:pt x="3404435" y="6141635"/>
                    <a:pt x="3513936" y="6145445"/>
                  </a:cubicBezTo>
                  <a:cubicBezTo>
                    <a:pt x="3603528" y="6147985"/>
                    <a:pt x="3693120" y="6147985"/>
                    <a:pt x="3782713" y="6150525"/>
                  </a:cubicBezTo>
                  <a:cubicBezTo>
                    <a:pt x="3915441" y="6154335"/>
                    <a:pt x="4048171" y="6156875"/>
                    <a:pt x="4180900" y="6158145"/>
                  </a:cubicBezTo>
                  <a:cubicBezTo>
                    <a:pt x="4230673" y="6158145"/>
                    <a:pt x="4252733" y="6156875"/>
                    <a:pt x="4273053" y="6156875"/>
                  </a:cubicBezTo>
                  <a:close/>
                </a:path>
              </a:pathLst>
            </a:custGeom>
            <a:solidFill>
              <a:srgbClr val="000000"/>
            </a:solidFill>
          </p:spPr>
          <p:txBody>
            <a:bodyPr/>
            <a:lstStyle/>
            <a:p>
              <a:endParaRPr lang="en-US" sz="1100">
                <a:latin typeface="UTM Avo" panose="02040603050506020204" pitchFamily="18" charset="0"/>
              </a:endParaRPr>
            </a:p>
          </p:txBody>
        </p:sp>
      </p:grpSp>
      <p:grpSp>
        <p:nvGrpSpPr>
          <p:cNvPr id="7" name="Group 12">
            <a:extLst>
              <a:ext uri="{FF2B5EF4-FFF2-40B4-BE49-F238E27FC236}">
                <a16:creationId xmlns:a16="http://schemas.microsoft.com/office/drawing/2014/main" id="{26785340-F579-6877-DC8D-AB3856FB6FAD}"/>
              </a:ext>
            </a:extLst>
          </p:cNvPr>
          <p:cNvGrpSpPr/>
          <p:nvPr/>
        </p:nvGrpSpPr>
        <p:grpSpPr>
          <a:xfrm>
            <a:off x="1028105" y="2621742"/>
            <a:ext cx="6289149" cy="1489790"/>
            <a:chOff x="0" y="0"/>
            <a:chExt cx="4290833" cy="6175925"/>
          </a:xfrm>
        </p:grpSpPr>
        <p:sp>
          <p:nvSpPr>
            <p:cNvPr id="22" name="Freeform 13">
              <a:extLst>
                <a:ext uri="{FF2B5EF4-FFF2-40B4-BE49-F238E27FC236}">
                  <a16:creationId xmlns:a16="http://schemas.microsoft.com/office/drawing/2014/main" id="{8B927D78-0770-D0B0-DE24-669C881E4C93}"/>
                </a:ext>
              </a:extLst>
            </p:cNvPr>
            <p:cNvSpPr/>
            <p:nvPr/>
          </p:nvSpPr>
          <p:spPr>
            <a:xfrm>
              <a:off x="10160" y="16510"/>
              <a:ext cx="4267973" cy="6147985"/>
            </a:xfrm>
            <a:custGeom>
              <a:avLst/>
              <a:gdLst/>
              <a:ahLst/>
              <a:cxnLst/>
              <a:rect l="l" t="t" r="r" b="b"/>
              <a:pathLst>
                <a:path w="4267973" h="6147985">
                  <a:moveTo>
                    <a:pt x="4267973" y="6147985"/>
                  </a:moveTo>
                  <a:lnTo>
                    <a:pt x="0" y="6140365"/>
                  </a:lnTo>
                  <a:lnTo>
                    <a:pt x="0" y="2145509"/>
                  </a:lnTo>
                  <a:lnTo>
                    <a:pt x="17780" y="19050"/>
                  </a:lnTo>
                  <a:lnTo>
                    <a:pt x="2126221" y="0"/>
                  </a:lnTo>
                  <a:lnTo>
                    <a:pt x="4248923" y="5080"/>
                  </a:lnTo>
                  <a:close/>
                </a:path>
              </a:pathLst>
            </a:custGeom>
            <a:solidFill>
              <a:srgbClr val="FFFFFF"/>
            </a:solidFill>
          </p:spPr>
          <p:txBody>
            <a:bodyPr/>
            <a:lstStyle/>
            <a:p>
              <a:endParaRPr lang="en-US" sz="1100">
                <a:latin typeface="UTM Avo" panose="02040603050506020204" pitchFamily="18" charset="0"/>
              </a:endParaRPr>
            </a:p>
          </p:txBody>
        </p:sp>
        <p:sp>
          <p:nvSpPr>
            <p:cNvPr id="23" name="Freeform 14">
              <a:extLst>
                <a:ext uri="{FF2B5EF4-FFF2-40B4-BE49-F238E27FC236}">
                  <a16:creationId xmlns:a16="http://schemas.microsoft.com/office/drawing/2014/main" id="{03B016D1-A74C-7E73-C9AB-E3AB2D59E8F4}"/>
                </a:ext>
              </a:extLst>
            </p:cNvPr>
            <p:cNvSpPr/>
            <p:nvPr/>
          </p:nvSpPr>
          <p:spPr>
            <a:xfrm>
              <a:off x="-3810" y="0"/>
              <a:ext cx="4297184" cy="6174655"/>
            </a:xfrm>
            <a:custGeom>
              <a:avLst/>
              <a:gdLst/>
              <a:ahLst/>
              <a:cxnLst/>
              <a:rect l="l" t="t" r="r" b="b"/>
              <a:pathLst>
                <a:path w="4297184" h="6174655">
                  <a:moveTo>
                    <a:pt x="4262893" y="21590"/>
                  </a:moveTo>
                  <a:cubicBezTo>
                    <a:pt x="4264164" y="34290"/>
                    <a:pt x="4264164" y="44450"/>
                    <a:pt x="4265434" y="54610"/>
                  </a:cubicBezTo>
                  <a:cubicBezTo>
                    <a:pt x="4267973" y="157931"/>
                    <a:pt x="4269243" y="293473"/>
                    <a:pt x="4271784" y="424175"/>
                  </a:cubicBezTo>
                  <a:cubicBezTo>
                    <a:pt x="4271784" y="612966"/>
                    <a:pt x="4284484" y="4335534"/>
                    <a:pt x="4290834" y="4524324"/>
                  </a:cubicBezTo>
                  <a:cubicBezTo>
                    <a:pt x="4297184" y="4809931"/>
                    <a:pt x="4293373" y="5100378"/>
                    <a:pt x="4293373" y="5385985"/>
                  </a:cubicBezTo>
                  <a:cubicBezTo>
                    <a:pt x="4293373" y="5637706"/>
                    <a:pt x="4294643" y="5870064"/>
                    <a:pt x="4295914" y="6113695"/>
                  </a:cubicBezTo>
                  <a:cubicBezTo>
                    <a:pt x="4295914" y="6135285"/>
                    <a:pt x="4295914" y="6149255"/>
                    <a:pt x="4295914" y="6173385"/>
                  </a:cubicBezTo>
                  <a:cubicBezTo>
                    <a:pt x="4273053" y="6173385"/>
                    <a:pt x="4252734" y="6174655"/>
                    <a:pt x="4224037" y="6173385"/>
                  </a:cubicBezTo>
                  <a:cubicBezTo>
                    <a:pt x="4008352" y="6168305"/>
                    <a:pt x="3789349" y="6174655"/>
                    <a:pt x="3573664" y="6169575"/>
                  </a:cubicBezTo>
                  <a:cubicBezTo>
                    <a:pt x="3444253" y="6165765"/>
                    <a:pt x="3318161" y="6168305"/>
                    <a:pt x="3188750" y="6165765"/>
                  </a:cubicBezTo>
                  <a:cubicBezTo>
                    <a:pt x="3129022" y="6164495"/>
                    <a:pt x="3069294" y="6163225"/>
                    <a:pt x="3009566" y="6161955"/>
                  </a:cubicBezTo>
                  <a:cubicBezTo>
                    <a:pt x="2973066" y="6161955"/>
                    <a:pt x="2939883" y="6163225"/>
                    <a:pt x="2903383" y="6163225"/>
                  </a:cubicBezTo>
                  <a:cubicBezTo>
                    <a:pt x="2810473" y="6161955"/>
                    <a:pt x="2554969" y="6163225"/>
                    <a:pt x="2462059" y="6161955"/>
                  </a:cubicBezTo>
                  <a:cubicBezTo>
                    <a:pt x="2395694" y="6160685"/>
                    <a:pt x="1068405" y="6169575"/>
                    <a:pt x="1002040" y="6168305"/>
                  </a:cubicBezTo>
                  <a:cubicBezTo>
                    <a:pt x="985449" y="6168305"/>
                    <a:pt x="965540" y="6169575"/>
                    <a:pt x="948949" y="6169575"/>
                  </a:cubicBezTo>
                  <a:cubicBezTo>
                    <a:pt x="909130" y="6169575"/>
                    <a:pt x="872629" y="6170845"/>
                    <a:pt x="832811" y="6170845"/>
                  </a:cubicBezTo>
                  <a:cubicBezTo>
                    <a:pt x="733264" y="6170845"/>
                    <a:pt x="637035" y="6169575"/>
                    <a:pt x="537489" y="6168305"/>
                  </a:cubicBezTo>
                  <a:cubicBezTo>
                    <a:pt x="477761" y="6167035"/>
                    <a:pt x="418033" y="6165765"/>
                    <a:pt x="361623" y="6164495"/>
                  </a:cubicBezTo>
                  <a:cubicBezTo>
                    <a:pt x="255440" y="6163225"/>
                    <a:pt x="149256" y="6161955"/>
                    <a:pt x="48260" y="6161955"/>
                  </a:cubicBezTo>
                  <a:cubicBezTo>
                    <a:pt x="38100" y="6161955"/>
                    <a:pt x="29210" y="6161955"/>
                    <a:pt x="19050" y="6160685"/>
                  </a:cubicBezTo>
                  <a:cubicBezTo>
                    <a:pt x="10160" y="6159415"/>
                    <a:pt x="5080" y="6153065"/>
                    <a:pt x="7620" y="6144175"/>
                  </a:cubicBezTo>
                  <a:cubicBezTo>
                    <a:pt x="16510" y="6112104"/>
                    <a:pt x="12700" y="5991084"/>
                    <a:pt x="11430" y="5865223"/>
                  </a:cubicBezTo>
                  <a:cubicBezTo>
                    <a:pt x="10160" y="5608662"/>
                    <a:pt x="6350" y="5356940"/>
                    <a:pt x="7620" y="5100378"/>
                  </a:cubicBezTo>
                  <a:cubicBezTo>
                    <a:pt x="5080" y="4780886"/>
                    <a:pt x="0" y="825960"/>
                    <a:pt x="7620" y="501627"/>
                  </a:cubicBezTo>
                  <a:cubicBezTo>
                    <a:pt x="8890" y="438697"/>
                    <a:pt x="7620" y="370926"/>
                    <a:pt x="8890" y="307996"/>
                  </a:cubicBezTo>
                  <a:cubicBezTo>
                    <a:pt x="10160" y="206339"/>
                    <a:pt x="12700" y="95001"/>
                    <a:pt x="13970" y="44450"/>
                  </a:cubicBezTo>
                  <a:cubicBezTo>
                    <a:pt x="13970" y="41910"/>
                    <a:pt x="15240" y="39370"/>
                    <a:pt x="16510" y="38100"/>
                  </a:cubicBezTo>
                  <a:cubicBezTo>
                    <a:pt x="38100" y="35560"/>
                    <a:pt x="66301" y="30480"/>
                    <a:pt x="119392" y="29210"/>
                  </a:cubicBezTo>
                  <a:cubicBezTo>
                    <a:pt x="208984" y="25400"/>
                    <a:pt x="298577" y="22860"/>
                    <a:pt x="391487" y="20320"/>
                  </a:cubicBezTo>
                  <a:cubicBezTo>
                    <a:pt x="454533" y="17780"/>
                    <a:pt x="517579" y="16510"/>
                    <a:pt x="577307" y="13970"/>
                  </a:cubicBezTo>
                  <a:cubicBezTo>
                    <a:pt x="637035" y="11430"/>
                    <a:pt x="700082" y="8890"/>
                    <a:pt x="759810" y="8890"/>
                  </a:cubicBezTo>
                  <a:cubicBezTo>
                    <a:pt x="826174" y="7620"/>
                    <a:pt x="892539" y="10160"/>
                    <a:pt x="958903" y="8890"/>
                  </a:cubicBezTo>
                  <a:cubicBezTo>
                    <a:pt x="1041859" y="8890"/>
                    <a:pt x="2545015" y="6350"/>
                    <a:pt x="2627970" y="5080"/>
                  </a:cubicBezTo>
                  <a:cubicBezTo>
                    <a:pt x="2707608" y="3810"/>
                    <a:pt x="2787245" y="2540"/>
                    <a:pt x="2870201" y="2540"/>
                  </a:cubicBezTo>
                  <a:cubicBezTo>
                    <a:pt x="3006248" y="1270"/>
                    <a:pt x="3138977" y="0"/>
                    <a:pt x="3275024" y="0"/>
                  </a:cubicBezTo>
                  <a:cubicBezTo>
                    <a:pt x="3331434" y="0"/>
                    <a:pt x="3391162" y="2540"/>
                    <a:pt x="3447572" y="2540"/>
                  </a:cubicBezTo>
                  <a:cubicBezTo>
                    <a:pt x="3603528" y="3810"/>
                    <a:pt x="3762803" y="5080"/>
                    <a:pt x="3918760" y="7620"/>
                  </a:cubicBezTo>
                  <a:cubicBezTo>
                    <a:pt x="4001715" y="8890"/>
                    <a:pt x="4084671" y="12700"/>
                    <a:pt x="4167626" y="16510"/>
                  </a:cubicBezTo>
                  <a:cubicBezTo>
                    <a:pt x="4187536" y="16510"/>
                    <a:pt x="4207445" y="16510"/>
                    <a:pt x="4224037" y="16510"/>
                  </a:cubicBezTo>
                  <a:cubicBezTo>
                    <a:pt x="4243843" y="17780"/>
                    <a:pt x="4252733" y="20320"/>
                    <a:pt x="4262893" y="21590"/>
                  </a:cubicBezTo>
                  <a:close/>
                  <a:moveTo>
                    <a:pt x="4273053" y="6156875"/>
                  </a:moveTo>
                  <a:cubicBezTo>
                    <a:pt x="4274323" y="6140365"/>
                    <a:pt x="4275593" y="6127665"/>
                    <a:pt x="4275593" y="6114965"/>
                  </a:cubicBezTo>
                  <a:cubicBezTo>
                    <a:pt x="4274323" y="5845860"/>
                    <a:pt x="4273053" y="5589298"/>
                    <a:pt x="4273053" y="5313373"/>
                  </a:cubicBezTo>
                  <a:cubicBezTo>
                    <a:pt x="4273053" y="5187513"/>
                    <a:pt x="4275593" y="5061652"/>
                    <a:pt x="4274323" y="4935792"/>
                  </a:cubicBezTo>
                  <a:cubicBezTo>
                    <a:pt x="4274323" y="4819613"/>
                    <a:pt x="4273053" y="4698593"/>
                    <a:pt x="4271784" y="4582414"/>
                  </a:cubicBezTo>
                  <a:cubicBezTo>
                    <a:pt x="4266703" y="4403304"/>
                    <a:pt x="4255273" y="695259"/>
                    <a:pt x="4255273" y="516150"/>
                  </a:cubicBezTo>
                  <a:cubicBezTo>
                    <a:pt x="4252734" y="366085"/>
                    <a:pt x="4250193" y="211180"/>
                    <a:pt x="4247653" y="63500"/>
                  </a:cubicBezTo>
                  <a:cubicBezTo>
                    <a:pt x="4246384" y="44450"/>
                    <a:pt x="4245114" y="43180"/>
                    <a:pt x="4214082" y="41910"/>
                  </a:cubicBezTo>
                  <a:cubicBezTo>
                    <a:pt x="4204127" y="41910"/>
                    <a:pt x="4197491" y="41910"/>
                    <a:pt x="4187536" y="40640"/>
                  </a:cubicBezTo>
                  <a:cubicBezTo>
                    <a:pt x="4104580" y="36830"/>
                    <a:pt x="4018306" y="31750"/>
                    <a:pt x="3935351" y="30480"/>
                  </a:cubicBezTo>
                  <a:cubicBezTo>
                    <a:pt x="3732939" y="26670"/>
                    <a:pt x="3527209" y="25400"/>
                    <a:pt x="3324798" y="22860"/>
                  </a:cubicBezTo>
                  <a:cubicBezTo>
                    <a:pt x="3294934" y="22860"/>
                    <a:pt x="3261751" y="22860"/>
                    <a:pt x="3231887" y="22860"/>
                  </a:cubicBezTo>
                  <a:cubicBezTo>
                    <a:pt x="3182114" y="22860"/>
                    <a:pt x="3132341" y="22860"/>
                    <a:pt x="3085885" y="22860"/>
                  </a:cubicBezTo>
                  <a:cubicBezTo>
                    <a:pt x="2979702" y="22860"/>
                    <a:pt x="2873519" y="22860"/>
                    <a:pt x="2770654" y="24130"/>
                  </a:cubicBezTo>
                  <a:cubicBezTo>
                    <a:pt x="2681062" y="25400"/>
                    <a:pt x="1171270" y="29210"/>
                    <a:pt x="1081678" y="29210"/>
                  </a:cubicBezTo>
                  <a:cubicBezTo>
                    <a:pt x="935676" y="29210"/>
                    <a:pt x="789674" y="26670"/>
                    <a:pt x="643672" y="33020"/>
                  </a:cubicBezTo>
                  <a:cubicBezTo>
                    <a:pt x="567353" y="36830"/>
                    <a:pt x="494352" y="36830"/>
                    <a:pt x="421351" y="38100"/>
                  </a:cubicBezTo>
                  <a:cubicBezTo>
                    <a:pt x="295258" y="41910"/>
                    <a:pt x="169166" y="45720"/>
                    <a:pt x="49530" y="50800"/>
                  </a:cubicBezTo>
                  <a:cubicBezTo>
                    <a:pt x="36830" y="50800"/>
                    <a:pt x="34290" y="53340"/>
                    <a:pt x="33020" y="80479"/>
                  </a:cubicBezTo>
                  <a:cubicBezTo>
                    <a:pt x="31750" y="167613"/>
                    <a:pt x="31750" y="254747"/>
                    <a:pt x="30480" y="341881"/>
                  </a:cubicBezTo>
                  <a:cubicBezTo>
                    <a:pt x="29210" y="487105"/>
                    <a:pt x="26670" y="627488"/>
                    <a:pt x="25400" y="772712"/>
                  </a:cubicBezTo>
                  <a:cubicBezTo>
                    <a:pt x="20320" y="927617"/>
                    <a:pt x="26670" y="4713115"/>
                    <a:pt x="29210" y="4868021"/>
                  </a:cubicBezTo>
                  <a:cubicBezTo>
                    <a:pt x="29210" y="5032608"/>
                    <a:pt x="29210" y="5202035"/>
                    <a:pt x="30480" y="5366622"/>
                  </a:cubicBezTo>
                  <a:cubicBezTo>
                    <a:pt x="30480" y="5487642"/>
                    <a:pt x="33020" y="5608662"/>
                    <a:pt x="33020" y="5729681"/>
                  </a:cubicBezTo>
                  <a:cubicBezTo>
                    <a:pt x="33020" y="5860383"/>
                    <a:pt x="33020" y="5991084"/>
                    <a:pt x="31750" y="6114965"/>
                  </a:cubicBezTo>
                  <a:cubicBezTo>
                    <a:pt x="31750" y="6118775"/>
                    <a:pt x="31750" y="6121315"/>
                    <a:pt x="31750" y="6125125"/>
                  </a:cubicBezTo>
                  <a:cubicBezTo>
                    <a:pt x="31750" y="6135285"/>
                    <a:pt x="35560" y="6139095"/>
                    <a:pt x="44450" y="6139095"/>
                  </a:cubicBezTo>
                  <a:cubicBezTo>
                    <a:pt x="72937" y="6139095"/>
                    <a:pt x="119392" y="6140365"/>
                    <a:pt x="162529" y="6140365"/>
                  </a:cubicBezTo>
                  <a:cubicBezTo>
                    <a:pt x="225576" y="6140365"/>
                    <a:pt x="291940" y="6137825"/>
                    <a:pt x="354986" y="6140365"/>
                  </a:cubicBezTo>
                  <a:cubicBezTo>
                    <a:pt x="457851" y="6144175"/>
                    <a:pt x="560716" y="6146715"/>
                    <a:pt x="663581" y="6145445"/>
                  </a:cubicBezTo>
                  <a:cubicBezTo>
                    <a:pt x="729946" y="6144175"/>
                    <a:pt x="792992" y="6146715"/>
                    <a:pt x="859357" y="6146715"/>
                  </a:cubicBezTo>
                  <a:cubicBezTo>
                    <a:pt x="955585" y="6146715"/>
                    <a:pt x="1051814" y="6145445"/>
                    <a:pt x="1148042" y="6146715"/>
                  </a:cubicBezTo>
                  <a:cubicBezTo>
                    <a:pt x="1290726" y="6147985"/>
                    <a:pt x="2856928" y="6137825"/>
                    <a:pt x="3002930" y="6140365"/>
                  </a:cubicBezTo>
                  <a:cubicBezTo>
                    <a:pt x="3065976" y="6141635"/>
                    <a:pt x="3129022" y="6142905"/>
                    <a:pt x="3188750" y="6142905"/>
                  </a:cubicBezTo>
                  <a:cubicBezTo>
                    <a:pt x="3298252" y="6145445"/>
                    <a:pt x="3404435" y="6141635"/>
                    <a:pt x="3513936" y="6145445"/>
                  </a:cubicBezTo>
                  <a:cubicBezTo>
                    <a:pt x="3603528" y="6147985"/>
                    <a:pt x="3693120" y="6147985"/>
                    <a:pt x="3782713" y="6150525"/>
                  </a:cubicBezTo>
                  <a:cubicBezTo>
                    <a:pt x="3915441" y="6154335"/>
                    <a:pt x="4048171" y="6156875"/>
                    <a:pt x="4180900" y="6158145"/>
                  </a:cubicBezTo>
                  <a:cubicBezTo>
                    <a:pt x="4230673" y="6158145"/>
                    <a:pt x="4252733" y="6156875"/>
                    <a:pt x="4273053" y="6156875"/>
                  </a:cubicBezTo>
                  <a:close/>
                </a:path>
              </a:pathLst>
            </a:custGeom>
            <a:solidFill>
              <a:srgbClr val="000000"/>
            </a:solidFill>
          </p:spPr>
          <p:txBody>
            <a:bodyPr/>
            <a:lstStyle/>
            <a:p>
              <a:endParaRPr lang="en-US" sz="1100">
                <a:latin typeface="UTM Avo" panose="02040603050506020204" pitchFamily="18" charset="0"/>
              </a:endParaRPr>
            </a:p>
          </p:txBody>
        </p:sp>
      </p:grpSp>
      <p:sp>
        <p:nvSpPr>
          <p:cNvPr id="24" name="TextBox 23">
            <a:extLst>
              <a:ext uri="{FF2B5EF4-FFF2-40B4-BE49-F238E27FC236}">
                <a16:creationId xmlns:a16="http://schemas.microsoft.com/office/drawing/2014/main" id="{2AFE022F-CB50-4D3C-FFB4-EC2C5D2BD5FE}"/>
              </a:ext>
            </a:extLst>
          </p:cNvPr>
          <p:cNvSpPr txBox="1"/>
          <p:nvPr/>
        </p:nvSpPr>
        <p:spPr>
          <a:xfrm>
            <a:off x="973282" y="2807225"/>
            <a:ext cx="6298458" cy="1036117"/>
          </a:xfrm>
          <a:prstGeom prst="rect">
            <a:avLst/>
          </a:prstGeom>
          <a:noFill/>
        </p:spPr>
        <p:txBody>
          <a:bodyPr wrap="square">
            <a:spAutoFit/>
          </a:bodyPr>
          <a:lstStyle/>
          <a:p>
            <a:pPr marL="742950" indent="-742950" algn="ctr">
              <a:lnSpc>
                <a:spcPct val="150000"/>
              </a:lnSpc>
              <a:buAutoNum type="alphaLcParenR"/>
            </a:pPr>
            <a:r>
              <a:rPr lang="nl-NL" sz="22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Lương Thế Vinh sai lính dắt voi </a:t>
            </a:r>
          </a:p>
          <a:p>
            <a:pPr algn="ctr">
              <a:lnSpc>
                <a:spcPct val="150000"/>
              </a:lnSpc>
            </a:pPr>
            <a:r>
              <a:rPr lang="nl-NL" sz="22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xuống thuyền, sau đó ông cho voi </a:t>
            </a:r>
            <a:r>
              <a:rPr lang="nl-NL" sz="2200">
                <a:solidFill>
                  <a:srgbClr val="000000"/>
                </a:solidFill>
                <a:effectLst/>
                <a:latin typeface="UTM Avo" panose="02040603050506020204" pitchFamily="18" charset="0"/>
                <a:ea typeface="Calibri" panose="020F0502020204030204" pitchFamily="34" charset="0"/>
                <a:cs typeface="Arial" panose="020B0604020202020204" pitchFamily="34" charset="0"/>
              </a:rPr>
              <a:t>lên bờ.</a:t>
            </a:r>
            <a:endParaRPr lang="en-US" sz="2200" dirty="0">
              <a:latin typeface="UTM Avo" panose="02040603050506020204" pitchFamily="18" charset="0"/>
              <a:cs typeface="Arial" panose="020B0604020202020204" pitchFamily="34" charset="0"/>
            </a:endParaRPr>
          </a:p>
        </p:txBody>
      </p:sp>
      <p:sp>
        <p:nvSpPr>
          <p:cNvPr id="25" name="TextBox 24">
            <a:extLst>
              <a:ext uri="{FF2B5EF4-FFF2-40B4-BE49-F238E27FC236}">
                <a16:creationId xmlns:a16="http://schemas.microsoft.com/office/drawing/2014/main" id="{2B72210D-16C3-9FD7-FE27-69645C2E90D7}"/>
              </a:ext>
            </a:extLst>
          </p:cNvPr>
          <p:cNvSpPr txBox="1"/>
          <p:nvPr/>
        </p:nvSpPr>
        <p:spPr>
          <a:xfrm>
            <a:off x="4893527" y="4695080"/>
            <a:ext cx="5770375" cy="1061766"/>
          </a:xfrm>
          <a:prstGeom prst="rect">
            <a:avLst/>
          </a:prstGeom>
          <a:noFill/>
        </p:spPr>
        <p:txBody>
          <a:bodyPr wrap="square">
            <a:spAutoFit/>
          </a:bodyPr>
          <a:lstStyle/>
          <a:p>
            <a:pPr marL="0" marR="0" algn="ctr">
              <a:lnSpc>
                <a:spcPct val="150000"/>
              </a:lnSpc>
              <a:spcBef>
                <a:spcPts val="100"/>
              </a:spcBef>
              <a:spcAft>
                <a:spcPts val="100"/>
              </a:spcAft>
            </a:pPr>
            <a:r>
              <a:rPr lang="nl-NL" sz="22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b) Sứ thần lại xé một trang sách mỏng, </a:t>
            </a:r>
          </a:p>
          <a:p>
            <a:pPr marL="0" marR="0" algn="ctr">
              <a:lnSpc>
                <a:spcPct val="150000"/>
              </a:lnSpc>
              <a:spcBef>
                <a:spcPts val="100"/>
              </a:spcBef>
              <a:spcAft>
                <a:spcPts val="100"/>
              </a:spcAft>
            </a:pPr>
            <a:r>
              <a:rPr lang="nl-NL" sz="22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nhờ </a:t>
            </a:r>
            <a:r>
              <a:rPr lang="nl-NL" sz="2200">
                <a:solidFill>
                  <a:srgbClr val="000000"/>
                </a:solidFill>
                <a:effectLst/>
                <a:latin typeface="UTM Avo" panose="02040603050506020204" pitchFamily="18" charset="0"/>
                <a:ea typeface="Calibri" panose="020F0502020204030204" pitchFamily="34" charset="0"/>
                <a:cs typeface="Arial" panose="020B0604020202020204" pitchFamily="34" charset="0"/>
              </a:rPr>
              <a:t>ông đo </a:t>
            </a:r>
            <a:r>
              <a:rPr lang="nl-NL" sz="22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xem nó dày bao nhiêu. </a:t>
            </a:r>
            <a:endParaRPr lang="en-US" sz="2200"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26" name="Picture 10">
            <a:extLst>
              <a:ext uri="{FF2B5EF4-FFF2-40B4-BE49-F238E27FC236}">
                <a16:creationId xmlns:a16="http://schemas.microsoft.com/office/drawing/2014/main" id="{16A2B76A-54E5-2AC7-F57E-7F3B3FB1D5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16537">
            <a:off x="10549970" y="5591831"/>
            <a:ext cx="816629" cy="747216"/>
          </a:xfrm>
          <a:prstGeom prst="rect">
            <a:avLst/>
          </a:prstGeom>
        </p:spPr>
      </p:pic>
      <p:pic>
        <p:nvPicPr>
          <p:cNvPr id="27" name="Picture 9">
            <a:extLst>
              <a:ext uri="{FF2B5EF4-FFF2-40B4-BE49-F238E27FC236}">
                <a16:creationId xmlns:a16="http://schemas.microsoft.com/office/drawing/2014/main" id="{7866AF21-4AB5-3BD1-7245-E17E9EDAAE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4486" y="3746279"/>
            <a:ext cx="851386" cy="783275"/>
          </a:xfrm>
          <a:prstGeom prst="rect">
            <a:avLst/>
          </a:prstGeom>
        </p:spPr>
      </p:pic>
      <p:sp>
        <p:nvSpPr>
          <p:cNvPr id="28" name="Rounded Rectangular Callout 10">
            <a:extLst>
              <a:ext uri="{FF2B5EF4-FFF2-40B4-BE49-F238E27FC236}">
                <a16:creationId xmlns:a16="http://schemas.microsoft.com/office/drawing/2014/main" id="{491CBA6E-DED7-97FC-CD3E-E4DE51AEA459}"/>
              </a:ext>
            </a:extLst>
          </p:cNvPr>
          <p:cNvSpPr/>
          <p:nvPr/>
        </p:nvSpPr>
        <p:spPr>
          <a:xfrm>
            <a:off x="7078484" y="3530489"/>
            <a:ext cx="1161059" cy="550580"/>
          </a:xfrm>
          <a:prstGeom prst="wedgeRoundRectCallout">
            <a:avLst>
              <a:gd name="adj1" fmla="val -125593"/>
              <a:gd name="adj2" fmla="val 2218"/>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algn="ctr">
              <a:lnSpc>
                <a:spcPct val="150000"/>
              </a:lnSpc>
              <a:spcBef>
                <a:spcPts val="100"/>
              </a:spcBef>
              <a:spcAft>
                <a:spcPts val="100"/>
              </a:spcAft>
            </a:pPr>
            <a:r>
              <a:rPr lang="nl-NL" sz="2400" b="1" dirty="0">
                <a:solidFill>
                  <a:schemeClr val="accent2"/>
                </a:solidFill>
                <a:effectLst/>
                <a:latin typeface="UTM Avo" panose="02040603050506020204" pitchFamily="18" charset="0"/>
                <a:ea typeface="Calibri" panose="020F0502020204030204" pitchFamily="34" charset="0"/>
                <a:cs typeface="Arial" panose="020B0604020202020204" pitchFamily="34" charset="0"/>
              </a:rPr>
              <a:t>lên </a:t>
            </a:r>
          </a:p>
        </p:txBody>
      </p:sp>
      <p:sp>
        <p:nvSpPr>
          <p:cNvPr id="29" name="Rounded Rectangular Callout 10">
            <a:extLst>
              <a:ext uri="{FF2B5EF4-FFF2-40B4-BE49-F238E27FC236}">
                <a16:creationId xmlns:a16="http://schemas.microsoft.com/office/drawing/2014/main" id="{B4700FD9-9A38-7076-653A-69ACCE824B43}"/>
              </a:ext>
            </a:extLst>
          </p:cNvPr>
          <p:cNvSpPr/>
          <p:nvPr/>
        </p:nvSpPr>
        <p:spPr>
          <a:xfrm>
            <a:off x="1763474" y="3939050"/>
            <a:ext cx="1470990" cy="550580"/>
          </a:xfrm>
          <a:prstGeom prst="wedgeRoundRectCallout">
            <a:avLst>
              <a:gd name="adj1" fmla="val -46360"/>
              <a:gd name="adj2" fmla="val -77527"/>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algn="ctr">
              <a:lnSpc>
                <a:spcPct val="150000"/>
              </a:lnSpc>
              <a:spcBef>
                <a:spcPts val="100"/>
              </a:spcBef>
              <a:spcAft>
                <a:spcPts val="100"/>
              </a:spcAft>
            </a:pPr>
            <a:r>
              <a:rPr lang="nl-NL" sz="2400" b="1" dirty="0">
                <a:solidFill>
                  <a:schemeClr val="accent2"/>
                </a:solidFill>
                <a:effectLst/>
                <a:latin typeface="UTM Avo" panose="02040603050506020204" pitchFamily="18" charset="0"/>
                <a:ea typeface="Calibri" panose="020F0502020204030204" pitchFamily="34" charset="0"/>
                <a:cs typeface="Arial" panose="020B0604020202020204" pitchFamily="34" charset="0"/>
              </a:rPr>
              <a:t>xuống </a:t>
            </a:r>
          </a:p>
        </p:txBody>
      </p:sp>
      <p:sp>
        <p:nvSpPr>
          <p:cNvPr id="30" name="Rounded Rectangular Callout 10">
            <a:extLst>
              <a:ext uri="{FF2B5EF4-FFF2-40B4-BE49-F238E27FC236}">
                <a16:creationId xmlns:a16="http://schemas.microsoft.com/office/drawing/2014/main" id="{7B388DC8-F6BE-DB4B-046A-41DD3F53CBA2}"/>
              </a:ext>
            </a:extLst>
          </p:cNvPr>
          <p:cNvSpPr/>
          <p:nvPr/>
        </p:nvSpPr>
        <p:spPr>
          <a:xfrm>
            <a:off x="9928407" y="3877304"/>
            <a:ext cx="1470990" cy="550580"/>
          </a:xfrm>
          <a:prstGeom prst="wedgeRoundRectCallout">
            <a:avLst>
              <a:gd name="adj1" fmla="val -45565"/>
              <a:gd name="adj2" fmla="val 104927"/>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algn="ctr">
              <a:lnSpc>
                <a:spcPct val="150000"/>
              </a:lnSpc>
              <a:spcBef>
                <a:spcPts val="100"/>
              </a:spcBef>
              <a:spcAft>
                <a:spcPts val="100"/>
              </a:spcAft>
            </a:pPr>
            <a:r>
              <a:rPr lang="nl-NL" sz="2400" b="1" dirty="0">
                <a:solidFill>
                  <a:schemeClr val="accent2"/>
                </a:solidFill>
                <a:effectLst/>
                <a:latin typeface="UTM Avo" panose="02040603050506020204" pitchFamily="18" charset="0"/>
                <a:ea typeface="Calibri" panose="020F0502020204030204" pitchFamily="34" charset="0"/>
                <a:cs typeface="Arial" panose="020B0604020202020204" pitchFamily="34" charset="0"/>
              </a:rPr>
              <a:t>mỏng</a:t>
            </a:r>
          </a:p>
        </p:txBody>
      </p:sp>
      <p:sp>
        <p:nvSpPr>
          <p:cNvPr id="31" name="Rounded Rectangular Callout 10">
            <a:extLst>
              <a:ext uri="{FF2B5EF4-FFF2-40B4-BE49-F238E27FC236}">
                <a16:creationId xmlns:a16="http://schemas.microsoft.com/office/drawing/2014/main" id="{FDF9DD30-C86E-0644-019F-85DD484F4A4F}"/>
              </a:ext>
            </a:extLst>
          </p:cNvPr>
          <p:cNvSpPr/>
          <p:nvPr/>
        </p:nvSpPr>
        <p:spPr>
          <a:xfrm>
            <a:off x="7598177" y="6038139"/>
            <a:ext cx="1470990" cy="481745"/>
          </a:xfrm>
          <a:prstGeom prst="wedgeRoundRectCallout">
            <a:avLst>
              <a:gd name="adj1" fmla="val 478"/>
              <a:gd name="adj2" fmla="val -92127"/>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algn="ctr">
              <a:lnSpc>
                <a:spcPct val="150000"/>
              </a:lnSpc>
              <a:spcBef>
                <a:spcPts val="100"/>
              </a:spcBef>
              <a:spcAft>
                <a:spcPts val="100"/>
              </a:spcAft>
            </a:pPr>
            <a:r>
              <a:rPr lang="nl-NL" sz="2400" b="1" dirty="0">
                <a:solidFill>
                  <a:schemeClr val="accent2"/>
                </a:solidFill>
                <a:effectLst/>
                <a:latin typeface="UTM Avo" panose="02040603050506020204" pitchFamily="18" charset="0"/>
                <a:ea typeface="Calibri" panose="020F0502020204030204" pitchFamily="34" charset="0"/>
                <a:cs typeface="Arial" panose="020B0604020202020204" pitchFamily="34" charset="0"/>
              </a:rPr>
              <a:t>dày </a:t>
            </a:r>
          </a:p>
        </p:txBody>
      </p:sp>
    </p:spTree>
    <p:extLst>
      <p:ext uri="{BB962C8B-B14F-4D97-AF65-F5344CB8AC3E}">
        <p14:creationId xmlns:p14="http://schemas.microsoft.com/office/powerpoint/2010/main" val="12669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P spid="24" grpId="0"/>
      <p:bldP spid="25" grpId="0"/>
      <p:bldP spid="28" grpId="0" animBg="1"/>
      <p:bldP spid="29" grpId="0" animBg="1"/>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8551B0-2D43-8A90-514A-5D6476F2FA0B}"/>
              </a:ext>
            </a:extLst>
          </p:cNvPr>
          <p:cNvGrpSpPr/>
          <p:nvPr/>
        </p:nvGrpSpPr>
        <p:grpSpPr>
          <a:xfrm>
            <a:off x="10546699" y="746199"/>
            <a:ext cx="1645301" cy="1836848"/>
            <a:chOff x="930253" y="1555705"/>
            <a:chExt cx="1279160" cy="1357613"/>
          </a:xfrm>
        </p:grpSpPr>
        <p:pic>
          <p:nvPicPr>
            <p:cNvPr id="3" name="Picture 2">
              <a:hlinkClick r:id="rId3"/>
              <a:extLst>
                <a:ext uri="{FF2B5EF4-FFF2-40B4-BE49-F238E27FC236}">
                  <a16:creationId xmlns:a16="http://schemas.microsoft.com/office/drawing/2014/main" id="{76780DB1-B8E0-13F5-3A33-715352A2912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C2F05B82-F5AA-83B0-E484-629336F08567}"/>
                </a:ext>
              </a:extLst>
            </p:cNvPr>
            <p:cNvSpPr txBox="1"/>
            <p:nvPr/>
          </p:nvSpPr>
          <p:spPr>
            <a:xfrm>
              <a:off x="930253" y="2526606"/>
              <a:ext cx="1279160" cy="386712"/>
            </a:xfrm>
            <a:prstGeom prst="rect">
              <a:avLst/>
            </a:prstGeom>
            <a:noFill/>
          </p:spPr>
          <p:txBody>
            <a:bodyPr wrap="square" rtlCol="0">
              <a:spAutoFit/>
            </a:bodyPr>
            <a:lstStyle/>
            <a:p>
              <a:pPr algn="ctr"/>
              <a:r>
                <a:rPr lang="en-US" sz="1400" b="1" dirty="0" err="1">
                  <a:solidFill>
                    <a:schemeClr val="accent2"/>
                  </a:solidFill>
                  <a:latin typeface="UTM Avo" panose="02040603050506020204" pitchFamily="18" charset="0"/>
                </a:rPr>
                <a:t>Ấn</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để</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đến</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trang</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sách</a:t>
              </a:r>
              <a:endParaRPr lang="en-US" sz="14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02544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2FCDB244-C425-0034-00FB-D8ACFD7D147C}"/>
              </a:ext>
            </a:extLst>
          </p:cNvPr>
          <p:cNvGrpSpPr/>
          <p:nvPr/>
        </p:nvGrpSpPr>
        <p:grpSpPr>
          <a:xfrm>
            <a:off x="1500787" y="1762250"/>
            <a:ext cx="9190425" cy="1047991"/>
            <a:chOff x="0" y="0"/>
            <a:chExt cx="9935892" cy="3091428"/>
          </a:xfrm>
        </p:grpSpPr>
        <p:sp>
          <p:nvSpPr>
            <p:cNvPr id="3" name="Freeform 4">
              <a:extLst>
                <a:ext uri="{FF2B5EF4-FFF2-40B4-BE49-F238E27FC236}">
                  <a16:creationId xmlns:a16="http://schemas.microsoft.com/office/drawing/2014/main" id="{C90627DC-53A6-450D-AAD2-EE497846FD67}"/>
                </a:ext>
              </a:extLst>
            </p:cNvPr>
            <p:cNvSpPr/>
            <p:nvPr/>
          </p:nvSpPr>
          <p:spPr>
            <a:xfrm>
              <a:off x="10160" y="16510"/>
              <a:ext cx="9913032" cy="3063488"/>
            </a:xfrm>
            <a:custGeom>
              <a:avLst/>
              <a:gdLst/>
              <a:ahLst/>
              <a:cxnLst/>
              <a:rect l="l" t="t" r="r" b="b"/>
              <a:pathLst>
                <a:path w="9913032" h="3063488">
                  <a:moveTo>
                    <a:pt x="9913032" y="3063488"/>
                  </a:moveTo>
                  <a:lnTo>
                    <a:pt x="0" y="3055868"/>
                  </a:lnTo>
                  <a:lnTo>
                    <a:pt x="0" y="1075724"/>
                  </a:lnTo>
                  <a:lnTo>
                    <a:pt x="17780" y="19050"/>
                  </a:lnTo>
                  <a:lnTo>
                    <a:pt x="4941493" y="0"/>
                  </a:lnTo>
                  <a:lnTo>
                    <a:pt x="9893982" y="5080"/>
                  </a:lnTo>
                  <a:close/>
                </a:path>
              </a:pathLst>
            </a:custGeom>
            <a:solidFill>
              <a:srgbClr val="FFFFFF"/>
            </a:solidFill>
          </p:spPr>
          <p:txBody>
            <a:bodyPr/>
            <a:lstStyle/>
            <a:p>
              <a:endParaRPr lang="en-US" sz="1200">
                <a:latin typeface="UTM Avo" panose="02040603050506020204" pitchFamily="18" charset="0"/>
              </a:endParaRPr>
            </a:p>
          </p:txBody>
        </p:sp>
        <p:sp>
          <p:nvSpPr>
            <p:cNvPr id="4" name="Freeform 5">
              <a:extLst>
                <a:ext uri="{FF2B5EF4-FFF2-40B4-BE49-F238E27FC236}">
                  <a16:creationId xmlns:a16="http://schemas.microsoft.com/office/drawing/2014/main" id="{AA42B1F0-735C-3402-4DAD-BD6B3DDA0CA6}"/>
                </a:ext>
              </a:extLst>
            </p:cNvPr>
            <p:cNvSpPr/>
            <p:nvPr/>
          </p:nvSpPr>
          <p:spPr>
            <a:xfrm>
              <a:off x="-3810" y="0"/>
              <a:ext cx="9942242" cy="3090158"/>
            </a:xfrm>
            <a:custGeom>
              <a:avLst/>
              <a:gdLst/>
              <a:ahLst/>
              <a:cxnLst/>
              <a:rect l="l" t="t" r="r" b="b"/>
              <a:pathLst>
                <a:path w="9942242" h="3090158">
                  <a:moveTo>
                    <a:pt x="9907952" y="21590"/>
                  </a:moveTo>
                  <a:cubicBezTo>
                    <a:pt x="9909222" y="34290"/>
                    <a:pt x="9909222" y="44450"/>
                    <a:pt x="9910492" y="54610"/>
                  </a:cubicBezTo>
                  <a:cubicBezTo>
                    <a:pt x="9913032" y="110205"/>
                    <a:pt x="9914302" y="176623"/>
                    <a:pt x="9916842" y="240668"/>
                  </a:cubicBezTo>
                  <a:cubicBezTo>
                    <a:pt x="9916842" y="333178"/>
                    <a:pt x="9929542" y="2157286"/>
                    <a:pt x="9935892" y="2249796"/>
                  </a:cubicBezTo>
                  <a:cubicBezTo>
                    <a:pt x="9942242" y="2389747"/>
                    <a:pt x="9938432" y="2532070"/>
                    <a:pt x="9938432" y="2672021"/>
                  </a:cubicBezTo>
                  <a:cubicBezTo>
                    <a:pt x="9938432" y="2795368"/>
                    <a:pt x="9939702" y="2909226"/>
                    <a:pt x="9940972" y="3029198"/>
                  </a:cubicBezTo>
                  <a:cubicBezTo>
                    <a:pt x="9940972" y="3050788"/>
                    <a:pt x="9940972" y="3064758"/>
                    <a:pt x="9940972" y="3088888"/>
                  </a:cubicBezTo>
                  <a:cubicBezTo>
                    <a:pt x="9918112" y="3088888"/>
                    <a:pt x="9897792" y="3090158"/>
                    <a:pt x="9850785" y="3088888"/>
                  </a:cubicBezTo>
                  <a:cubicBezTo>
                    <a:pt x="9344103" y="3083808"/>
                    <a:pt x="8829627" y="3090158"/>
                    <a:pt x="8322946" y="3085078"/>
                  </a:cubicBezTo>
                  <a:cubicBezTo>
                    <a:pt x="8018937" y="3081268"/>
                    <a:pt x="7722723" y="3083808"/>
                    <a:pt x="7418714" y="3081268"/>
                  </a:cubicBezTo>
                  <a:cubicBezTo>
                    <a:pt x="7278402" y="3079998"/>
                    <a:pt x="7138091" y="3078728"/>
                    <a:pt x="6997778" y="3077458"/>
                  </a:cubicBezTo>
                  <a:cubicBezTo>
                    <a:pt x="6912033" y="3077458"/>
                    <a:pt x="6834081" y="3078728"/>
                    <a:pt x="6748336" y="3078728"/>
                  </a:cubicBezTo>
                  <a:cubicBezTo>
                    <a:pt x="6530073" y="3077458"/>
                    <a:pt x="5929850" y="3078728"/>
                    <a:pt x="5711588" y="3077458"/>
                  </a:cubicBezTo>
                  <a:cubicBezTo>
                    <a:pt x="5555685" y="3076188"/>
                    <a:pt x="2437646" y="3085078"/>
                    <a:pt x="2281744" y="3083808"/>
                  </a:cubicBezTo>
                  <a:cubicBezTo>
                    <a:pt x="2242768" y="3083808"/>
                    <a:pt x="2195998" y="3085078"/>
                    <a:pt x="2157022" y="3085078"/>
                  </a:cubicBezTo>
                  <a:cubicBezTo>
                    <a:pt x="2063481" y="3085078"/>
                    <a:pt x="1977735" y="3086348"/>
                    <a:pt x="1884194" y="3086348"/>
                  </a:cubicBezTo>
                  <a:cubicBezTo>
                    <a:pt x="1650341" y="3086348"/>
                    <a:pt x="1424283" y="3085078"/>
                    <a:pt x="1190430" y="3083808"/>
                  </a:cubicBezTo>
                  <a:cubicBezTo>
                    <a:pt x="1050118" y="3082538"/>
                    <a:pt x="909806" y="3081268"/>
                    <a:pt x="777290" y="3079998"/>
                  </a:cubicBezTo>
                  <a:cubicBezTo>
                    <a:pt x="527847" y="3078728"/>
                    <a:pt x="278403" y="3077458"/>
                    <a:pt x="48260" y="3077458"/>
                  </a:cubicBezTo>
                  <a:cubicBezTo>
                    <a:pt x="38100" y="3077458"/>
                    <a:pt x="29210" y="3077458"/>
                    <a:pt x="19050" y="3076188"/>
                  </a:cubicBezTo>
                  <a:cubicBezTo>
                    <a:pt x="10160" y="3074918"/>
                    <a:pt x="5080" y="3068568"/>
                    <a:pt x="7620" y="3059678"/>
                  </a:cubicBezTo>
                  <a:cubicBezTo>
                    <a:pt x="16510" y="3027829"/>
                    <a:pt x="12700" y="2968527"/>
                    <a:pt x="11430" y="2906854"/>
                  </a:cubicBezTo>
                  <a:cubicBezTo>
                    <a:pt x="10160" y="2781135"/>
                    <a:pt x="6350" y="2657789"/>
                    <a:pt x="7620" y="2532070"/>
                  </a:cubicBezTo>
                  <a:cubicBezTo>
                    <a:pt x="5080" y="2375514"/>
                    <a:pt x="0" y="437548"/>
                    <a:pt x="7620" y="278621"/>
                  </a:cubicBezTo>
                  <a:cubicBezTo>
                    <a:pt x="8890" y="247784"/>
                    <a:pt x="7620" y="214575"/>
                    <a:pt x="8890" y="183739"/>
                  </a:cubicBezTo>
                  <a:cubicBezTo>
                    <a:pt x="10160" y="133926"/>
                    <a:pt x="12700" y="79368"/>
                    <a:pt x="13970" y="44450"/>
                  </a:cubicBezTo>
                  <a:cubicBezTo>
                    <a:pt x="13970" y="41910"/>
                    <a:pt x="15240" y="39370"/>
                    <a:pt x="16510" y="38100"/>
                  </a:cubicBezTo>
                  <a:cubicBezTo>
                    <a:pt x="38100" y="35560"/>
                    <a:pt x="83526" y="30480"/>
                    <a:pt x="208248" y="29210"/>
                  </a:cubicBezTo>
                  <a:cubicBezTo>
                    <a:pt x="418715" y="25400"/>
                    <a:pt x="629183" y="22860"/>
                    <a:pt x="847446" y="20320"/>
                  </a:cubicBezTo>
                  <a:cubicBezTo>
                    <a:pt x="995553" y="17780"/>
                    <a:pt x="1143659" y="16510"/>
                    <a:pt x="1283971" y="13970"/>
                  </a:cubicBezTo>
                  <a:cubicBezTo>
                    <a:pt x="1424283" y="11430"/>
                    <a:pt x="1572390" y="8890"/>
                    <a:pt x="1712702" y="8890"/>
                  </a:cubicBezTo>
                  <a:cubicBezTo>
                    <a:pt x="1868604" y="7620"/>
                    <a:pt x="2024506" y="10160"/>
                    <a:pt x="2180408" y="8890"/>
                  </a:cubicBezTo>
                  <a:cubicBezTo>
                    <a:pt x="2375285" y="8890"/>
                    <a:pt x="5906465" y="6350"/>
                    <a:pt x="6101342" y="5080"/>
                  </a:cubicBezTo>
                  <a:cubicBezTo>
                    <a:pt x="6288425" y="3810"/>
                    <a:pt x="6475507" y="2540"/>
                    <a:pt x="6670384" y="2540"/>
                  </a:cubicBezTo>
                  <a:cubicBezTo>
                    <a:pt x="6989984" y="1270"/>
                    <a:pt x="7301788" y="0"/>
                    <a:pt x="7621387" y="0"/>
                  </a:cubicBezTo>
                  <a:cubicBezTo>
                    <a:pt x="7753904" y="0"/>
                    <a:pt x="7894215" y="2540"/>
                    <a:pt x="8026732" y="2540"/>
                  </a:cubicBezTo>
                  <a:cubicBezTo>
                    <a:pt x="8393102" y="3810"/>
                    <a:pt x="8767267" y="5080"/>
                    <a:pt x="9133636" y="7620"/>
                  </a:cubicBezTo>
                  <a:cubicBezTo>
                    <a:pt x="9328514" y="8890"/>
                    <a:pt x="9523391" y="12700"/>
                    <a:pt x="9718268" y="16510"/>
                  </a:cubicBezTo>
                  <a:cubicBezTo>
                    <a:pt x="9765039" y="16510"/>
                    <a:pt x="9811810" y="16510"/>
                    <a:pt x="9850785" y="16510"/>
                  </a:cubicBezTo>
                  <a:cubicBezTo>
                    <a:pt x="9888902" y="17780"/>
                    <a:pt x="9897792" y="20320"/>
                    <a:pt x="9907952" y="21590"/>
                  </a:cubicBezTo>
                  <a:close/>
                  <a:moveTo>
                    <a:pt x="9918112" y="3072378"/>
                  </a:moveTo>
                  <a:cubicBezTo>
                    <a:pt x="9919382" y="3055868"/>
                    <a:pt x="9920652" y="3043168"/>
                    <a:pt x="9920652" y="3030468"/>
                  </a:cubicBezTo>
                  <a:cubicBezTo>
                    <a:pt x="9919382" y="2897366"/>
                    <a:pt x="9918112" y="2771647"/>
                    <a:pt x="9918112" y="2636440"/>
                  </a:cubicBezTo>
                  <a:cubicBezTo>
                    <a:pt x="9918112" y="2574767"/>
                    <a:pt x="9920652" y="2513094"/>
                    <a:pt x="9919382" y="2451420"/>
                  </a:cubicBezTo>
                  <a:cubicBezTo>
                    <a:pt x="9919382" y="2394491"/>
                    <a:pt x="9918112" y="2335189"/>
                    <a:pt x="9916842" y="2278260"/>
                  </a:cubicBezTo>
                  <a:cubicBezTo>
                    <a:pt x="9911762" y="2190494"/>
                    <a:pt x="9900332" y="373503"/>
                    <a:pt x="9900332" y="285737"/>
                  </a:cubicBezTo>
                  <a:cubicBezTo>
                    <a:pt x="9897792" y="212203"/>
                    <a:pt x="9895252" y="136298"/>
                    <a:pt x="9892712" y="63500"/>
                  </a:cubicBezTo>
                  <a:cubicBezTo>
                    <a:pt x="9891442" y="44450"/>
                    <a:pt x="9890172" y="43180"/>
                    <a:pt x="9827400" y="41910"/>
                  </a:cubicBezTo>
                  <a:cubicBezTo>
                    <a:pt x="9804015" y="41910"/>
                    <a:pt x="9788424" y="41910"/>
                    <a:pt x="9765039" y="40640"/>
                  </a:cubicBezTo>
                  <a:cubicBezTo>
                    <a:pt x="9570162" y="36830"/>
                    <a:pt x="9367490" y="31750"/>
                    <a:pt x="9172612" y="30480"/>
                  </a:cubicBezTo>
                  <a:cubicBezTo>
                    <a:pt x="8697110" y="26670"/>
                    <a:pt x="8213814" y="25400"/>
                    <a:pt x="7738314" y="22860"/>
                  </a:cubicBezTo>
                  <a:cubicBezTo>
                    <a:pt x="7668158" y="22860"/>
                    <a:pt x="7590207" y="22860"/>
                    <a:pt x="7520050" y="22860"/>
                  </a:cubicBezTo>
                  <a:cubicBezTo>
                    <a:pt x="7403124" y="22860"/>
                    <a:pt x="7286198" y="22860"/>
                    <a:pt x="7177067" y="22860"/>
                  </a:cubicBezTo>
                  <a:cubicBezTo>
                    <a:pt x="6927623" y="22860"/>
                    <a:pt x="6678180" y="22860"/>
                    <a:pt x="6436532" y="24130"/>
                  </a:cubicBezTo>
                  <a:cubicBezTo>
                    <a:pt x="6226064" y="25400"/>
                    <a:pt x="2679294" y="29210"/>
                    <a:pt x="2468826" y="29210"/>
                  </a:cubicBezTo>
                  <a:cubicBezTo>
                    <a:pt x="2125842" y="29210"/>
                    <a:pt x="1782858" y="26670"/>
                    <a:pt x="1439873" y="33020"/>
                  </a:cubicBezTo>
                  <a:cubicBezTo>
                    <a:pt x="1260586" y="36830"/>
                    <a:pt x="1089094" y="36830"/>
                    <a:pt x="917602" y="38100"/>
                  </a:cubicBezTo>
                  <a:cubicBezTo>
                    <a:pt x="621388" y="41910"/>
                    <a:pt x="325174" y="45720"/>
                    <a:pt x="49530" y="50800"/>
                  </a:cubicBezTo>
                  <a:cubicBezTo>
                    <a:pt x="36830" y="50800"/>
                    <a:pt x="34290" y="53340"/>
                    <a:pt x="33020" y="72252"/>
                  </a:cubicBezTo>
                  <a:cubicBezTo>
                    <a:pt x="31750" y="114949"/>
                    <a:pt x="31750" y="157646"/>
                    <a:pt x="30480" y="200343"/>
                  </a:cubicBezTo>
                  <a:cubicBezTo>
                    <a:pt x="29210" y="271505"/>
                    <a:pt x="26670" y="340294"/>
                    <a:pt x="25400" y="411456"/>
                  </a:cubicBezTo>
                  <a:cubicBezTo>
                    <a:pt x="20320" y="487361"/>
                    <a:pt x="26670" y="2342306"/>
                    <a:pt x="29210" y="2418211"/>
                  </a:cubicBezTo>
                  <a:cubicBezTo>
                    <a:pt x="29210" y="2498861"/>
                    <a:pt x="29210" y="2581883"/>
                    <a:pt x="30480" y="2662533"/>
                  </a:cubicBezTo>
                  <a:cubicBezTo>
                    <a:pt x="30480" y="2721834"/>
                    <a:pt x="33020" y="2781135"/>
                    <a:pt x="33020" y="2840437"/>
                  </a:cubicBezTo>
                  <a:cubicBezTo>
                    <a:pt x="33020" y="2904482"/>
                    <a:pt x="33020" y="2968527"/>
                    <a:pt x="31750" y="3030468"/>
                  </a:cubicBezTo>
                  <a:cubicBezTo>
                    <a:pt x="31750" y="3034278"/>
                    <a:pt x="31750" y="3036818"/>
                    <a:pt x="31750" y="3040628"/>
                  </a:cubicBezTo>
                  <a:cubicBezTo>
                    <a:pt x="31750" y="3050788"/>
                    <a:pt x="35560" y="3054598"/>
                    <a:pt x="44450" y="3054598"/>
                  </a:cubicBezTo>
                  <a:cubicBezTo>
                    <a:pt x="99116" y="3054598"/>
                    <a:pt x="208248" y="3055868"/>
                    <a:pt x="309584" y="3055868"/>
                  </a:cubicBezTo>
                  <a:cubicBezTo>
                    <a:pt x="457691" y="3055868"/>
                    <a:pt x="613593" y="3053328"/>
                    <a:pt x="761700" y="3055868"/>
                  </a:cubicBezTo>
                  <a:cubicBezTo>
                    <a:pt x="1003348" y="3059678"/>
                    <a:pt x="1244996" y="3062218"/>
                    <a:pt x="1486644" y="3060948"/>
                  </a:cubicBezTo>
                  <a:cubicBezTo>
                    <a:pt x="1642546" y="3059678"/>
                    <a:pt x="1790653" y="3062218"/>
                    <a:pt x="1946555" y="3062218"/>
                  </a:cubicBezTo>
                  <a:cubicBezTo>
                    <a:pt x="2172613" y="3062218"/>
                    <a:pt x="2398670" y="3060948"/>
                    <a:pt x="2624728" y="3062218"/>
                  </a:cubicBezTo>
                  <a:cubicBezTo>
                    <a:pt x="2959918" y="3063488"/>
                    <a:pt x="6639204" y="3053328"/>
                    <a:pt x="6982189" y="3055868"/>
                  </a:cubicBezTo>
                  <a:cubicBezTo>
                    <a:pt x="7130296" y="3057138"/>
                    <a:pt x="7278402" y="3058408"/>
                    <a:pt x="7418714" y="3058408"/>
                  </a:cubicBezTo>
                  <a:cubicBezTo>
                    <a:pt x="7675953" y="3060948"/>
                    <a:pt x="7925395" y="3057138"/>
                    <a:pt x="8182634" y="3060948"/>
                  </a:cubicBezTo>
                  <a:cubicBezTo>
                    <a:pt x="8393102" y="3063488"/>
                    <a:pt x="8603570" y="3063488"/>
                    <a:pt x="8814037" y="3066028"/>
                  </a:cubicBezTo>
                  <a:cubicBezTo>
                    <a:pt x="9125841" y="3069838"/>
                    <a:pt x="9437645" y="3072378"/>
                    <a:pt x="9749449" y="3073648"/>
                  </a:cubicBezTo>
                  <a:cubicBezTo>
                    <a:pt x="9866375" y="3073648"/>
                    <a:pt x="9897792" y="3072378"/>
                    <a:pt x="9918112" y="3072378"/>
                  </a:cubicBezTo>
                  <a:close/>
                </a:path>
              </a:pathLst>
            </a:custGeom>
            <a:solidFill>
              <a:srgbClr val="000000"/>
            </a:solidFill>
          </p:spPr>
          <p:txBody>
            <a:bodyPr/>
            <a:lstStyle/>
            <a:p>
              <a:endParaRPr lang="en-US" sz="1200">
                <a:latin typeface="UTM Avo" panose="02040603050506020204" pitchFamily="18" charset="0"/>
              </a:endParaRPr>
            </a:p>
          </p:txBody>
        </p:sp>
      </p:grpSp>
      <p:sp>
        <p:nvSpPr>
          <p:cNvPr id="5" name="AutoShape 7">
            <a:extLst>
              <a:ext uri="{FF2B5EF4-FFF2-40B4-BE49-F238E27FC236}">
                <a16:creationId xmlns:a16="http://schemas.microsoft.com/office/drawing/2014/main" id="{43BF44AF-209E-6D66-01CE-0798EF2E2FAE}"/>
              </a:ext>
            </a:extLst>
          </p:cNvPr>
          <p:cNvSpPr/>
          <p:nvPr/>
        </p:nvSpPr>
        <p:spPr>
          <a:xfrm rot="-5400000" flipV="1">
            <a:off x="4990815" y="4013392"/>
            <a:ext cx="1701491"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endParaRPr lang="en-US" sz="1200">
              <a:latin typeface="UTM Avo" panose="02040603050506020204" pitchFamily="18" charset="0"/>
            </a:endParaRPr>
          </a:p>
        </p:txBody>
      </p:sp>
      <p:pic>
        <p:nvPicPr>
          <p:cNvPr id="6" name="Picture 10">
            <a:extLst>
              <a:ext uri="{FF2B5EF4-FFF2-40B4-BE49-F238E27FC236}">
                <a16:creationId xmlns:a16="http://schemas.microsoft.com/office/drawing/2014/main" id="{6F8FC24F-2133-C9CD-741F-E583480D7B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543633" y="1956019"/>
            <a:ext cx="721551" cy="663827"/>
          </a:xfrm>
          <a:prstGeom prst="rect">
            <a:avLst/>
          </a:prstGeom>
        </p:spPr>
      </p:pic>
      <p:pic>
        <p:nvPicPr>
          <p:cNvPr id="7" name="Picture 11">
            <a:extLst>
              <a:ext uri="{FF2B5EF4-FFF2-40B4-BE49-F238E27FC236}">
                <a16:creationId xmlns:a16="http://schemas.microsoft.com/office/drawing/2014/main" id="{EDE0DC3C-C7D6-65A7-BF47-0ED0B774164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40648" y="1955989"/>
            <a:ext cx="721551" cy="663827"/>
          </a:xfrm>
          <a:prstGeom prst="rect">
            <a:avLst/>
          </a:prstGeom>
        </p:spPr>
      </p:pic>
      <p:sp>
        <p:nvSpPr>
          <p:cNvPr id="8" name="TextBox 8">
            <a:extLst>
              <a:ext uri="{FF2B5EF4-FFF2-40B4-BE49-F238E27FC236}">
                <a16:creationId xmlns:a16="http://schemas.microsoft.com/office/drawing/2014/main" id="{0657CEC0-0005-EEE0-6A9F-94AD0D05DB3B}"/>
              </a:ext>
            </a:extLst>
          </p:cNvPr>
          <p:cNvSpPr txBox="1"/>
          <p:nvPr/>
        </p:nvSpPr>
        <p:spPr>
          <a:xfrm>
            <a:off x="2259054" y="1896669"/>
            <a:ext cx="7671542" cy="723147"/>
          </a:xfrm>
          <a:prstGeom prst="rect">
            <a:avLst/>
          </a:prstGeom>
        </p:spPr>
        <p:txBody>
          <a:bodyPr wrap="square" lIns="0" tIns="0" rIns="0" bIns="0" rtlCol="0" anchor="t">
            <a:spAutoFit/>
          </a:bodyPr>
          <a:lstStyle/>
          <a:p>
            <a:pPr marL="0" lvl="1" indent="0" algn="ctr">
              <a:lnSpc>
                <a:spcPct val="150000"/>
              </a:lnSpc>
            </a:pPr>
            <a:r>
              <a:rPr lang="en-US" sz="3600" b="1" u="none" spc="163" dirty="0">
                <a:latin typeface="UTM Avo" panose="02040603050506020204" pitchFamily="18" charset="0"/>
                <a:cs typeface="Arial" panose="020B0604020202020204" pitchFamily="34" charset="0"/>
              </a:rPr>
              <a:t>TỰ ĐỌC THÊM Ở NHÀ</a:t>
            </a:r>
          </a:p>
        </p:txBody>
      </p:sp>
      <p:sp>
        <p:nvSpPr>
          <p:cNvPr id="9" name="TextBox 8">
            <a:extLst>
              <a:ext uri="{FF2B5EF4-FFF2-40B4-BE49-F238E27FC236}">
                <a16:creationId xmlns:a16="http://schemas.microsoft.com/office/drawing/2014/main" id="{EC0C173A-8252-8825-ED66-2E654B339301}"/>
              </a:ext>
            </a:extLst>
          </p:cNvPr>
          <p:cNvSpPr txBox="1"/>
          <p:nvPr/>
        </p:nvSpPr>
        <p:spPr>
          <a:xfrm>
            <a:off x="1715837" y="2994508"/>
            <a:ext cx="3718970" cy="1675843"/>
          </a:xfrm>
          <a:prstGeom prst="rect">
            <a:avLst/>
          </a:prstGeom>
          <a:noFill/>
        </p:spPr>
        <p:txBody>
          <a:bodyPr wrap="square">
            <a:spAutoFit/>
          </a:bodyPr>
          <a:lstStyle/>
          <a:p>
            <a:pPr marR="0" lvl="0" algn="ctr">
              <a:lnSpc>
                <a:spcPct val="150000"/>
              </a:lnSpc>
              <a:spcBef>
                <a:spcPts val="100"/>
              </a:spcBef>
              <a:spcAft>
                <a:spcPts val="0"/>
              </a:spcAft>
            </a:pPr>
            <a:r>
              <a:rPr lang="nl-NL" sz="2400" dirty="0">
                <a:solidFill>
                  <a:srgbClr val="000000"/>
                </a:solidFill>
                <a:effectLst/>
                <a:latin typeface="UTM Avo" panose="02040603050506020204" pitchFamily="18" charset="0"/>
                <a:ea typeface="Times New Roman" panose="02020603050405020304" pitchFamily="18" charset="0"/>
                <a:cs typeface="Arial" panose="020B0604020202020204" pitchFamily="34" charset="0"/>
              </a:rPr>
              <a:t>2 câu chuyện (hoặc 1 bài thơ, 1 câu chuyện) về hoạt động sáng tạo.</a:t>
            </a:r>
            <a:endParaRPr lang="en-US" sz="2400" dirty="0">
              <a:effectLst/>
              <a:latin typeface="UTM Avo" panose="02040603050506020204" pitchFamily="18" charset="0"/>
              <a:ea typeface="Noto Sans Symbols"/>
              <a:cs typeface="Arial" panose="020B0604020202020204" pitchFamily="34" charset="0"/>
            </a:endParaRPr>
          </a:p>
        </p:txBody>
      </p:sp>
      <p:sp>
        <p:nvSpPr>
          <p:cNvPr id="10" name="TextBox 9">
            <a:extLst>
              <a:ext uri="{FF2B5EF4-FFF2-40B4-BE49-F238E27FC236}">
                <a16:creationId xmlns:a16="http://schemas.microsoft.com/office/drawing/2014/main" id="{7833CC27-41EC-940F-94C4-BEE53EB79FEB}"/>
              </a:ext>
            </a:extLst>
          </p:cNvPr>
          <p:cNvSpPr txBox="1"/>
          <p:nvPr/>
        </p:nvSpPr>
        <p:spPr>
          <a:xfrm>
            <a:off x="6248314" y="2994508"/>
            <a:ext cx="4266554" cy="1701491"/>
          </a:xfrm>
          <a:prstGeom prst="rect">
            <a:avLst/>
          </a:prstGeom>
          <a:noFill/>
        </p:spPr>
        <p:txBody>
          <a:bodyPr wrap="square">
            <a:spAutoFit/>
          </a:bodyPr>
          <a:lstStyle/>
          <a:p>
            <a:pPr marR="0" lvl="0" algn="ctr">
              <a:lnSpc>
                <a:spcPct val="150000"/>
              </a:lnSpc>
              <a:spcBef>
                <a:spcPts val="0"/>
              </a:spcBef>
              <a:spcAft>
                <a:spcPts val="100"/>
              </a:spcAft>
            </a:pPr>
            <a:r>
              <a:rPr lang="nl-NL" sz="2400" dirty="0">
                <a:solidFill>
                  <a:srgbClr val="000000"/>
                </a:solidFill>
                <a:effectLst/>
                <a:latin typeface="UTM Avo" panose="02040603050506020204" pitchFamily="18" charset="0"/>
                <a:ea typeface="Times New Roman" panose="02020603050405020304" pitchFamily="18" charset="0"/>
                <a:cs typeface="Arial" panose="020B0604020202020204" pitchFamily="34" charset="0"/>
              </a:rPr>
              <a:t>1 bài văn miêu tả </a:t>
            </a:r>
          </a:p>
          <a:p>
            <a:pPr marR="0" lvl="0" algn="ctr">
              <a:lnSpc>
                <a:spcPct val="150000"/>
              </a:lnSpc>
              <a:spcBef>
                <a:spcPts val="0"/>
              </a:spcBef>
              <a:spcAft>
                <a:spcPts val="100"/>
              </a:spcAft>
            </a:pPr>
            <a:r>
              <a:rPr lang="nl-NL" sz="2400" dirty="0">
                <a:solidFill>
                  <a:srgbClr val="000000"/>
                </a:solidFill>
                <a:effectLst/>
                <a:latin typeface="UTM Avo" panose="02040603050506020204" pitchFamily="18" charset="0"/>
                <a:ea typeface="Times New Roman" panose="02020603050405020304" pitchFamily="18" charset="0"/>
                <a:cs typeface="Arial" panose="020B0604020202020204" pitchFamily="34" charset="0"/>
              </a:rPr>
              <a:t>hoặc cung cấp thông tin </a:t>
            </a:r>
          </a:p>
          <a:p>
            <a:pPr marR="0" lvl="0" algn="ctr">
              <a:lnSpc>
                <a:spcPct val="150000"/>
              </a:lnSpc>
              <a:spcBef>
                <a:spcPts val="0"/>
              </a:spcBef>
              <a:spcAft>
                <a:spcPts val="100"/>
              </a:spcAft>
            </a:pPr>
            <a:r>
              <a:rPr lang="nl-NL" sz="2400" dirty="0">
                <a:solidFill>
                  <a:srgbClr val="000000"/>
                </a:solidFill>
                <a:effectLst/>
                <a:latin typeface="UTM Avo" panose="02040603050506020204" pitchFamily="18" charset="0"/>
                <a:ea typeface="Times New Roman" panose="02020603050405020304" pitchFamily="18" charset="0"/>
                <a:cs typeface="Arial" panose="020B0604020202020204" pitchFamily="34" charset="0"/>
              </a:rPr>
              <a:t>về hoạt động sáng tạo. </a:t>
            </a:r>
            <a:endParaRPr lang="en-US" sz="2400" dirty="0">
              <a:effectLst/>
              <a:latin typeface="UTM Avo" panose="02040603050506020204" pitchFamily="18" charset="0"/>
              <a:ea typeface="Noto Sans Symbols"/>
              <a:cs typeface="Arial" panose="020B0604020202020204" pitchFamily="34" charset="0"/>
            </a:endParaRPr>
          </a:p>
        </p:txBody>
      </p:sp>
      <p:pic>
        <p:nvPicPr>
          <p:cNvPr id="11" name="Picture 5">
            <a:extLst>
              <a:ext uri="{FF2B5EF4-FFF2-40B4-BE49-F238E27FC236}">
                <a16:creationId xmlns:a16="http://schemas.microsoft.com/office/drawing/2014/main" id="{F3A0B4AA-6849-A1F2-0194-31ABEAB72F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71927" y="5048835"/>
            <a:ext cx="6139266" cy="1672950"/>
          </a:xfrm>
          <a:prstGeom prst="rect">
            <a:avLst/>
          </a:prstGeom>
        </p:spPr>
      </p:pic>
    </p:spTree>
    <p:extLst>
      <p:ext uri="{BB962C8B-B14F-4D97-AF65-F5344CB8AC3E}">
        <p14:creationId xmlns:p14="http://schemas.microsoft.com/office/powerpoint/2010/main" val="392719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2FCDB244-C425-0034-00FB-D8ACFD7D147C}"/>
              </a:ext>
            </a:extLst>
          </p:cNvPr>
          <p:cNvGrpSpPr/>
          <p:nvPr/>
        </p:nvGrpSpPr>
        <p:grpSpPr>
          <a:xfrm>
            <a:off x="1500787" y="1762250"/>
            <a:ext cx="9190425" cy="1047991"/>
            <a:chOff x="0" y="0"/>
            <a:chExt cx="9935892" cy="3091428"/>
          </a:xfrm>
        </p:grpSpPr>
        <p:sp>
          <p:nvSpPr>
            <p:cNvPr id="3" name="Freeform 4">
              <a:extLst>
                <a:ext uri="{FF2B5EF4-FFF2-40B4-BE49-F238E27FC236}">
                  <a16:creationId xmlns:a16="http://schemas.microsoft.com/office/drawing/2014/main" id="{C90627DC-53A6-450D-AAD2-EE497846FD67}"/>
                </a:ext>
              </a:extLst>
            </p:cNvPr>
            <p:cNvSpPr/>
            <p:nvPr/>
          </p:nvSpPr>
          <p:spPr>
            <a:xfrm>
              <a:off x="10160" y="16510"/>
              <a:ext cx="9913032" cy="3063488"/>
            </a:xfrm>
            <a:custGeom>
              <a:avLst/>
              <a:gdLst/>
              <a:ahLst/>
              <a:cxnLst/>
              <a:rect l="l" t="t" r="r" b="b"/>
              <a:pathLst>
                <a:path w="9913032" h="3063488">
                  <a:moveTo>
                    <a:pt x="9913032" y="3063488"/>
                  </a:moveTo>
                  <a:lnTo>
                    <a:pt x="0" y="3055868"/>
                  </a:lnTo>
                  <a:lnTo>
                    <a:pt x="0" y="1075724"/>
                  </a:lnTo>
                  <a:lnTo>
                    <a:pt x="17780" y="19050"/>
                  </a:lnTo>
                  <a:lnTo>
                    <a:pt x="4941493" y="0"/>
                  </a:lnTo>
                  <a:lnTo>
                    <a:pt x="9893982" y="5080"/>
                  </a:lnTo>
                  <a:close/>
                </a:path>
              </a:pathLst>
            </a:custGeom>
            <a:solidFill>
              <a:srgbClr val="FFFFFF"/>
            </a:solidFill>
          </p:spPr>
          <p:txBody>
            <a:bodyPr/>
            <a:lstStyle/>
            <a:p>
              <a:endParaRPr lang="en-US" sz="1200">
                <a:latin typeface="UTM Avo" panose="02040603050506020204" pitchFamily="18" charset="0"/>
              </a:endParaRPr>
            </a:p>
          </p:txBody>
        </p:sp>
        <p:sp>
          <p:nvSpPr>
            <p:cNvPr id="4" name="Freeform 5">
              <a:extLst>
                <a:ext uri="{FF2B5EF4-FFF2-40B4-BE49-F238E27FC236}">
                  <a16:creationId xmlns:a16="http://schemas.microsoft.com/office/drawing/2014/main" id="{AA42B1F0-735C-3402-4DAD-BD6B3DDA0CA6}"/>
                </a:ext>
              </a:extLst>
            </p:cNvPr>
            <p:cNvSpPr/>
            <p:nvPr/>
          </p:nvSpPr>
          <p:spPr>
            <a:xfrm>
              <a:off x="-3810" y="0"/>
              <a:ext cx="9942242" cy="3090158"/>
            </a:xfrm>
            <a:custGeom>
              <a:avLst/>
              <a:gdLst/>
              <a:ahLst/>
              <a:cxnLst/>
              <a:rect l="l" t="t" r="r" b="b"/>
              <a:pathLst>
                <a:path w="9942242" h="3090158">
                  <a:moveTo>
                    <a:pt x="9907952" y="21590"/>
                  </a:moveTo>
                  <a:cubicBezTo>
                    <a:pt x="9909222" y="34290"/>
                    <a:pt x="9909222" y="44450"/>
                    <a:pt x="9910492" y="54610"/>
                  </a:cubicBezTo>
                  <a:cubicBezTo>
                    <a:pt x="9913032" y="110205"/>
                    <a:pt x="9914302" y="176623"/>
                    <a:pt x="9916842" y="240668"/>
                  </a:cubicBezTo>
                  <a:cubicBezTo>
                    <a:pt x="9916842" y="333178"/>
                    <a:pt x="9929542" y="2157286"/>
                    <a:pt x="9935892" y="2249796"/>
                  </a:cubicBezTo>
                  <a:cubicBezTo>
                    <a:pt x="9942242" y="2389747"/>
                    <a:pt x="9938432" y="2532070"/>
                    <a:pt x="9938432" y="2672021"/>
                  </a:cubicBezTo>
                  <a:cubicBezTo>
                    <a:pt x="9938432" y="2795368"/>
                    <a:pt x="9939702" y="2909226"/>
                    <a:pt x="9940972" y="3029198"/>
                  </a:cubicBezTo>
                  <a:cubicBezTo>
                    <a:pt x="9940972" y="3050788"/>
                    <a:pt x="9940972" y="3064758"/>
                    <a:pt x="9940972" y="3088888"/>
                  </a:cubicBezTo>
                  <a:cubicBezTo>
                    <a:pt x="9918112" y="3088888"/>
                    <a:pt x="9897792" y="3090158"/>
                    <a:pt x="9850785" y="3088888"/>
                  </a:cubicBezTo>
                  <a:cubicBezTo>
                    <a:pt x="9344103" y="3083808"/>
                    <a:pt x="8829627" y="3090158"/>
                    <a:pt x="8322946" y="3085078"/>
                  </a:cubicBezTo>
                  <a:cubicBezTo>
                    <a:pt x="8018937" y="3081268"/>
                    <a:pt x="7722723" y="3083808"/>
                    <a:pt x="7418714" y="3081268"/>
                  </a:cubicBezTo>
                  <a:cubicBezTo>
                    <a:pt x="7278402" y="3079998"/>
                    <a:pt x="7138091" y="3078728"/>
                    <a:pt x="6997778" y="3077458"/>
                  </a:cubicBezTo>
                  <a:cubicBezTo>
                    <a:pt x="6912033" y="3077458"/>
                    <a:pt x="6834081" y="3078728"/>
                    <a:pt x="6748336" y="3078728"/>
                  </a:cubicBezTo>
                  <a:cubicBezTo>
                    <a:pt x="6530073" y="3077458"/>
                    <a:pt x="5929850" y="3078728"/>
                    <a:pt x="5711588" y="3077458"/>
                  </a:cubicBezTo>
                  <a:cubicBezTo>
                    <a:pt x="5555685" y="3076188"/>
                    <a:pt x="2437646" y="3085078"/>
                    <a:pt x="2281744" y="3083808"/>
                  </a:cubicBezTo>
                  <a:cubicBezTo>
                    <a:pt x="2242768" y="3083808"/>
                    <a:pt x="2195998" y="3085078"/>
                    <a:pt x="2157022" y="3085078"/>
                  </a:cubicBezTo>
                  <a:cubicBezTo>
                    <a:pt x="2063481" y="3085078"/>
                    <a:pt x="1977735" y="3086348"/>
                    <a:pt x="1884194" y="3086348"/>
                  </a:cubicBezTo>
                  <a:cubicBezTo>
                    <a:pt x="1650341" y="3086348"/>
                    <a:pt x="1424283" y="3085078"/>
                    <a:pt x="1190430" y="3083808"/>
                  </a:cubicBezTo>
                  <a:cubicBezTo>
                    <a:pt x="1050118" y="3082538"/>
                    <a:pt x="909806" y="3081268"/>
                    <a:pt x="777290" y="3079998"/>
                  </a:cubicBezTo>
                  <a:cubicBezTo>
                    <a:pt x="527847" y="3078728"/>
                    <a:pt x="278403" y="3077458"/>
                    <a:pt x="48260" y="3077458"/>
                  </a:cubicBezTo>
                  <a:cubicBezTo>
                    <a:pt x="38100" y="3077458"/>
                    <a:pt x="29210" y="3077458"/>
                    <a:pt x="19050" y="3076188"/>
                  </a:cubicBezTo>
                  <a:cubicBezTo>
                    <a:pt x="10160" y="3074918"/>
                    <a:pt x="5080" y="3068568"/>
                    <a:pt x="7620" y="3059678"/>
                  </a:cubicBezTo>
                  <a:cubicBezTo>
                    <a:pt x="16510" y="3027829"/>
                    <a:pt x="12700" y="2968527"/>
                    <a:pt x="11430" y="2906854"/>
                  </a:cubicBezTo>
                  <a:cubicBezTo>
                    <a:pt x="10160" y="2781135"/>
                    <a:pt x="6350" y="2657789"/>
                    <a:pt x="7620" y="2532070"/>
                  </a:cubicBezTo>
                  <a:cubicBezTo>
                    <a:pt x="5080" y="2375514"/>
                    <a:pt x="0" y="437548"/>
                    <a:pt x="7620" y="278621"/>
                  </a:cubicBezTo>
                  <a:cubicBezTo>
                    <a:pt x="8890" y="247784"/>
                    <a:pt x="7620" y="214575"/>
                    <a:pt x="8890" y="183739"/>
                  </a:cubicBezTo>
                  <a:cubicBezTo>
                    <a:pt x="10160" y="133926"/>
                    <a:pt x="12700" y="79368"/>
                    <a:pt x="13970" y="44450"/>
                  </a:cubicBezTo>
                  <a:cubicBezTo>
                    <a:pt x="13970" y="41910"/>
                    <a:pt x="15240" y="39370"/>
                    <a:pt x="16510" y="38100"/>
                  </a:cubicBezTo>
                  <a:cubicBezTo>
                    <a:pt x="38100" y="35560"/>
                    <a:pt x="83526" y="30480"/>
                    <a:pt x="208248" y="29210"/>
                  </a:cubicBezTo>
                  <a:cubicBezTo>
                    <a:pt x="418715" y="25400"/>
                    <a:pt x="629183" y="22860"/>
                    <a:pt x="847446" y="20320"/>
                  </a:cubicBezTo>
                  <a:cubicBezTo>
                    <a:pt x="995553" y="17780"/>
                    <a:pt x="1143659" y="16510"/>
                    <a:pt x="1283971" y="13970"/>
                  </a:cubicBezTo>
                  <a:cubicBezTo>
                    <a:pt x="1424283" y="11430"/>
                    <a:pt x="1572390" y="8890"/>
                    <a:pt x="1712702" y="8890"/>
                  </a:cubicBezTo>
                  <a:cubicBezTo>
                    <a:pt x="1868604" y="7620"/>
                    <a:pt x="2024506" y="10160"/>
                    <a:pt x="2180408" y="8890"/>
                  </a:cubicBezTo>
                  <a:cubicBezTo>
                    <a:pt x="2375285" y="8890"/>
                    <a:pt x="5906465" y="6350"/>
                    <a:pt x="6101342" y="5080"/>
                  </a:cubicBezTo>
                  <a:cubicBezTo>
                    <a:pt x="6288425" y="3810"/>
                    <a:pt x="6475507" y="2540"/>
                    <a:pt x="6670384" y="2540"/>
                  </a:cubicBezTo>
                  <a:cubicBezTo>
                    <a:pt x="6989984" y="1270"/>
                    <a:pt x="7301788" y="0"/>
                    <a:pt x="7621387" y="0"/>
                  </a:cubicBezTo>
                  <a:cubicBezTo>
                    <a:pt x="7753904" y="0"/>
                    <a:pt x="7894215" y="2540"/>
                    <a:pt x="8026732" y="2540"/>
                  </a:cubicBezTo>
                  <a:cubicBezTo>
                    <a:pt x="8393102" y="3810"/>
                    <a:pt x="8767267" y="5080"/>
                    <a:pt x="9133636" y="7620"/>
                  </a:cubicBezTo>
                  <a:cubicBezTo>
                    <a:pt x="9328514" y="8890"/>
                    <a:pt x="9523391" y="12700"/>
                    <a:pt x="9718268" y="16510"/>
                  </a:cubicBezTo>
                  <a:cubicBezTo>
                    <a:pt x="9765039" y="16510"/>
                    <a:pt x="9811810" y="16510"/>
                    <a:pt x="9850785" y="16510"/>
                  </a:cubicBezTo>
                  <a:cubicBezTo>
                    <a:pt x="9888902" y="17780"/>
                    <a:pt x="9897792" y="20320"/>
                    <a:pt x="9907952" y="21590"/>
                  </a:cubicBezTo>
                  <a:close/>
                  <a:moveTo>
                    <a:pt x="9918112" y="3072378"/>
                  </a:moveTo>
                  <a:cubicBezTo>
                    <a:pt x="9919382" y="3055868"/>
                    <a:pt x="9920652" y="3043168"/>
                    <a:pt x="9920652" y="3030468"/>
                  </a:cubicBezTo>
                  <a:cubicBezTo>
                    <a:pt x="9919382" y="2897366"/>
                    <a:pt x="9918112" y="2771647"/>
                    <a:pt x="9918112" y="2636440"/>
                  </a:cubicBezTo>
                  <a:cubicBezTo>
                    <a:pt x="9918112" y="2574767"/>
                    <a:pt x="9920652" y="2513094"/>
                    <a:pt x="9919382" y="2451420"/>
                  </a:cubicBezTo>
                  <a:cubicBezTo>
                    <a:pt x="9919382" y="2394491"/>
                    <a:pt x="9918112" y="2335189"/>
                    <a:pt x="9916842" y="2278260"/>
                  </a:cubicBezTo>
                  <a:cubicBezTo>
                    <a:pt x="9911762" y="2190494"/>
                    <a:pt x="9900332" y="373503"/>
                    <a:pt x="9900332" y="285737"/>
                  </a:cubicBezTo>
                  <a:cubicBezTo>
                    <a:pt x="9897792" y="212203"/>
                    <a:pt x="9895252" y="136298"/>
                    <a:pt x="9892712" y="63500"/>
                  </a:cubicBezTo>
                  <a:cubicBezTo>
                    <a:pt x="9891442" y="44450"/>
                    <a:pt x="9890172" y="43180"/>
                    <a:pt x="9827400" y="41910"/>
                  </a:cubicBezTo>
                  <a:cubicBezTo>
                    <a:pt x="9804015" y="41910"/>
                    <a:pt x="9788424" y="41910"/>
                    <a:pt x="9765039" y="40640"/>
                  </a:cubicBezTo>
                  <a:cubicBezTo>
                    <a:pt x="9570162" y="36830"/>
                    <a:pt x="9367490" y="31750"/>
                    <a:pt x="9172612" y="30480"/>
                  </a:cubicBezTo>
                  <a:cubicBezTo>
                    <a:pt x="8697110" y="26670"/>
                    <a:pt x="8213814" y="25400"/>
                    <a:pt x="7738314" y="22860"/>
                  </a:cubicBezTo>
                  <a:cubicBezTo>
                    <a:pt x="7668158" y="22860"/>
                    <a:pt x="7590207" y="22860"/>
                    <a:pt x="7520050" y="22860"/>
                  </a:cubicBezTo>
                  <a:cubicBezTo>
                    <a:pt x="7403124" y="22860"/>
                    <a:pt x="7286198" y="22860"/>
                    <a:pt x="7177067" y="22860"/>
                  </a:cubicBezTo>
                  <a:cubicBezTo>
                    <a:pt x="6927623" y="22860"/>
                    <a:pt x="6678180" y="22860"/>
                    <a:pt x="6436532" y="24130"/>
                  </a:cubicBezTo>
                  <a:cubicBezTo>
                    <a:pt x="6226064" y="25400"/>
                    <a:pt x="2679294" y="29210"/>
                    <a:pt x="2468826" y="29210"/>
                  </a:cubicBezTo>
                  <a:cubicBezTo>
                    <a:pt x="2125842" y="29210"/>
                    <a:pt x="1782858" y="26670"/>
                    <a:pt x="1439873" y="33020"/>
                  </a:cubicBezTo>
                  <a:cubicBezTo>
                    <a:pt x="1260586" y="36830"/>
                    <a:pt x="1089094" y="36830"/>
                    <a:pt x="917602" y="38100"/>
                  </a:cubicBezTo>
                  <a:cubicBezTo>
                    <a:pt x="621388" y="41910"/>
                    <a:pt x="325174" y="45720"/>
                    <a:pt x="49530" y="50800"/>
                  </a:cubicBezTo>
                  <a:cubicBezTo>
                    <a:pt x="36830" y="50800"/>
                    <a:pt x="34290" y="53340"/>
                    <a:pt x="33020" y="72252"/>
                  </a:cubicBezTo>
                  <a:cubicBezTo>
                    <a:pt x="31750" y="114949"/>
                    <a:pt x="31750" y="157646"/>
                    <a:pt x="30480" y="200343"/>
                  </a:cubicBezTo>
                  <a:cubicBezTo>
                    <a:pt x="29210" y="271505"/>
                    <a:pt x="26670" y="340294"/>
                    <a:pt x="25400" y="411456"/>
                  </a:cubicBezTo>
                  <a:cubicBezTo>
                    <a:pt x="20320" y="487361"/>
                    <a:pt x="26670" y="2342306"/>
                    <a:pt x="29210" y="2418211"/>
                  </a:cubicBezTo>
                  <a:cubicBezTo>
                    <a:pt x="29210" y="2498861"/>
                    <a:pt x="29210" y="2581883"/>
                    <a:pt x="30480" y="2662533"/>
                  </a:cubicBezTo>
                  <a:cubicBezTo>
                    <a:pt x="30480" y="2721834"/>
                    <a:pt x="33020" y="2781135"/>
                    <a:pt x="33020" y="2840437"/>
                  </a:cubicBezTo>
                  <a:cubicBezTo>
                    <a:pt x="33020" y="2904482"/>
                    <a:pt x="33020" y="2968527"/>
                    <a:pt x="31750" y="3030468"/>
                  </a:cubicBezTo>
                  <a:cubicBezTo>
                    <a:pt x="31750" y="3034278"/>
                    <a:pt x="31750" y="3036818"/>
                    <a:pt x="31750" y="3040628"/>
                  </a:cubicBezTo>
                  <a:cubicBezTo>
                    <a:pt x="31750" y="3050788"/>
                    <a:pt x="35560" y="3054598"/>
                    <a:pt x="44450" y="3054598"/>
                  </a:cubicBezTo>
                  <a:cubicBezTo>
                    <a:pt x="99116" y="3054598"/>
                    <a:pt x="208248" y="3055868"/>
                    <a:pt x="309584" y="3055868"/>
                  </a:cubicBezTo>
                  <a:cubicBezTo>
                    <a:pt x="457691" y="3055868"/>
                    <a:pt x="613593" y="3053328"/>
                    <a:pt x="761700" y="3055868"/>
                  </a:cubicBezTo>
                  <a:cubicBezTo>
                    <a:pt x="1003348" y="3059678"/>
                    <a:pt x="1244996" y="3062218"/>
                    <a:pt x="1486644" y="3060948"/>
                  </a:cubicBezTo>
                  <a:cubicBezTo>
                    <a:pt x="1642546" y="3059678"/>
                    <a:pt x="1790653" y="3062218"/>
                    <a:pt x="1946555" y="3062218"/>
                  </a:cubicBezTo>
                  <a:cubicBezTo>
                    <a:pt x="2172613" y="3062218"/>
                    <a:pt x="2398670" y="3060948"/>
                    <a:pt x="2624728" y="3062218"/>
                  </a:cubicBezTo>
                  <a:cubicBezTo>
                    <a:pt x="2959918" y="3063488"/>
                    <a:pt x="6639204" y="3053328"/>
                    <a:pt x="6982189" y="3055868"/>
                  </a:cubicBezTo>
                  <a:cubicBezTo>
                    <a:pt x="7130296" y="3057138"/>
                    <a:pt x="7278402" y="3058408"/>
                    <a:pt x="7418714" y="3058408"/>
                  </a:cubicBezTo>
                  <a:cubicBezTo>
                    <a:pt x="7675953" y="3060948"/>
                    <a:pt x="7925395" y="3057138"/>
                    <a:pt x="8182634" y="3060948"/>
                  </a:cubicBezTo>
                  <a:cubicBezTo>
                    <a:pt x="8393102" y="3063488"/>
                    <a:pt x="8603570" y="3063488"/>
                    <a:pt x="8814037" y="3066028"/>
                  </a:cubicBezTo>
                  <a:cubicBezTo>
                    <a:pt x="9125841" y="3069838"/>
                    <a:pt x="9437645" y="3072378"/>
                    <a:pt x="9749449" y="3073648"/>
                  </a:cubicBezTo>
                  <a:cubicBezTo>
                    <a:pt x="9866375" y="3073648"/>
                    <a:pt x="9897792" y="3072378"/>
                    <a:pt x="9918112" y="3072378"/>
                  </a:cubicBezTo>
                  <a:close/>
                </a:path>
              </a:pathLst>
            </a:custGeom>
            <a:solidFill>
              <a:srgbClr val="000000"/>
            </a:solidFill>
          </p:spPr>
          <p:txBody>
            <a:bodyPr/>
            <a:lstStyle/>
            <a:p>
              <a:endParaRPr lang="en-US" sz="1200">
                <a:latin typeface="UTM Avo" panose="02040603050506020204" pitchFamily="18" charset="0"/>
              </a:endParaRPr>
            </a:p>
          </p:txBody>
        </p:sp>
      </p:grpSp>
      <p:sp>
        <p:nvSpPr>
          <p:cNvPr id="5" name="AutoShape 7">
            <a:extLst>
              <a:ext uri="{FF2B5EF4-FFF2-40B4-BE49-F238E27FC236}">
                <a16:creationId xmlns:a16="http://schemas.microsoft.com/office/drawing/2014/main" id="{43BF44AF-209E-6D66-01CE-0798EF2E2FAE}"/>
              </a:ext>
            </a:extLst>
          </p:cNvPr>
          <p:cNvSpPr/>
          <p:nvPr/>
        </p:nvSpPr>
        <p:spPr>
          <a:xfrm rot="-5400000" flipV="1">
            <a:off x="6812478" y="3869377"/>
            <a:ext cx="1701491"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endParaRPr lang="en-US" sz="1200">
              <a:latin typeface="UTM Avo" panose="02040603050506020204" pitchFamily="18" charset="0"/>
            </a:endParaRPr>
          </a:p>
        </p:txBody>
      </p:sp>
      <p:pic>
        <p:nvPicPr>
          <p:cNvPr id="6" name="Picture 10">
            <a:extLst>
              <a:ext uri="{FF2B5EF4-FFF2-40B4-BE49-F238E27FC236}">
                <a16:creationId xmlns:a16="http://schemas.microsoft.com/office/drawing/2014/main" id="{6F8FC24F-2133-C9CD-741F-E583480D7B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92345" y="1956019"/>
            <a:ext cx="721551" cy="663827"/>
          </a:xfrm>
          <a:prstGeom prst="rect">
            <a:avLst/>
          </a:prstGeom>
        </p:spPr>
      </p:pic>
      <p:pic>
        <p:nvPicPr>
          <p:cNvPr id="7" name="Picture 11">
            <a:extLst>
              <a:ext uri="{FF2B5EF4-FFF2-40B4-BE49-F238E27FC236}">
                <a16:creationId xmlns:a16="http://schemas.microsoft.com/office/drawing/2014/main" id="{EDE0DC3C-C7D6-65A7-BF47-0ED0B774164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75754" y="1955989"/>
            <a:ext cx="721551" cy="663827"/>
          </a:xfrm>
          <a:prstGeom prst="rect">
            <a:avLst/>
          </a:prstGeom>
        </p:spPr>
      </p:pic>
      <p:sp>
        <p:nvSpPr>
          <p:cNvPr id="8" name="TextBox 8">
            <a:extLst>
              <a:ext uri="{FF2B5EF4-FFF2-40B4-BE49-F238E27FC236}">
                <a16:creationId xmlns:a16="http://schemas.microsoft.com/office/drawing/2014/main" id="{0657CEC0-0005-EEE0-6A9F-94AD0D05DB3B}"/>
              </a:ext>
            </a:extLst>
          </p:cNvPr>
          <p:cNvSpPr txBox="1"/>
          <p:nvPr/>
        </p:nvSpPr>
        <p:spPr>
          <a:xfrm>
            <a:off x="2259054" y="1896669"/>
            <a:ext cx="7671542" cy="723147"/>
          </a:xfrm>
          <a:prstGeom prst="rect">
            <a:avLst/>
          </a:prstGeom>
        </p:spPr>
        <p:txBody>
          <a:bodyPr wrap="square" lIns="0" tIns="0" rIns="0" bIns="0" rtlCol="0" anchor="t">
            <a:spAutoFit/>
          </a:bodyPr>
          <a:lstStyle/>
          <a:p>
            <a:pPr marL="0" lvl="1" indent="0" algn="ctr">
              <a:lnSpc>
                <a:spcPct val="150000"/>
              </a:lnSpc>
            </a:pPr>
            <a:r>
              <a:rPr lang="en-US" sz="3600" b="1" u="none" spc="163">
                <a:latin typeface="UTM Avo" panose="02040603050506020204" pitchFamily="18" charset="0"/>
                <a:cs typeface="Arial" panose="020B0604020202020204" pitchFamily="34" charset="0"/>
              </a:rPr>
              <a:t>VIẾT VÀO PHIẾU ĐỌC SÁCH</a:t>
            </a:r>
            <a:endParaRPr lang="en-US" sz="3600" b="1" u="none" spc="163" dirty="0">
              <a:latin typeface="UTM Avo"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EC0C173A-8252-8825-ED66-2E654B339301}"/>
              </a:ext>
            </a:extLst>
          </p:cNvPr>
          <p:cNvSpPr txBox="1"/>
          <p:nvPr/>
        </p:nvSpPr>
        <p:spPr>
          <a:xfrm>
            <a:off x="1194875" y="2994508"/>
            <a:ext cx="6387639" cy="1701491"/>
          </a:xfrm>
          <a:prstGeom prst="rect">
            <a:avLst/>
          </a:prstGeom>
          <a:noFill/>
        </p:spPr>
        <p:txBody>
          <a:bodyPr wrap="square">
            <a:spAutoFit/>
          </a:bodyPr>
          <a:lstStyle/>
          <a:p>
            <a:pPr marR="0" lvl="0">
              <a:lnSpc>
                <a:spcPct val="150000"/>
              </a:lnSpc>
              <a:spcBef>
                <a:spcPts val="100"/>
              </a:spcBef>
              <a:spcAft>
                <a:spcPts val="0"/>
              </a:spcAft>
            </a:pPr>
            <a:r>
              <a:rPr lang="vi-VN" sz="2400">
                <a:solidFill>
                  <a:srgbClr val="000000"/>
                </a:solidFill>
                <a:latin typeface="UTM Avo" panose="02040603050506020204" pitchFamily="18" charset="0"/>
                <a:ea typeface="Times New Roman" panose="02020603050405020304" pitchFamily="18" charset="0"/>
                <a:cs typeface="Arial" panose="020B0604020202020204" pitchFamily="34" charset="0"/>
              </a:rPr>
              <a:t>Tên bài đọc và một số nội dung chính: </a:t>
            </a:r>
          </a:p>
          <a:p>
            <a:pPr marL="342900" marR="0" lvl="0" indent="-342900">
              <a:lnSpc>
                <a:spcPct val="150000"/>
              </a:lnSpc>
              <a:spcBef>
                <a:spcPts val="100"/>
              </a:spcBef>
              <a:spcAft>
                <a:spcPts val="0"/>
              </a:spcAft>
              <a:buFont typeface="Arial" panose="020B0604020202020204" pitchFamily="34" charset="0"/>
              <a:buChar char="•"/>
            </a:pPr>
            <a:r>
              <a:rPr lang="vi-VN" sz="2400">
                <a:solidFill>
                  <a:srgbClr val="000000"/>
                </a:solidFill>
                <a:latin typeface="UTM Avo" panose="02040603050506020204" pitchFamily="18" charset="0"/>
                <a:ea typeface="Times New Roman" panose="02020603050405020304" pitchFamily="18" charset="0"/>
                <a:cs typeface="Arial" panose="020B0604020202020204" pitchFamily="34" charset="0"/>
              </a:rPr>
              <a:t>Nhân vật hoặc sự việc em thích.</a:t>
            </a:r>
          </a:p>
          <a:p>
            <a:pPr marL="342900" marR="0" lvl="0" indent="-342900">
              <a:lnSpc>
                <a:spcPct val="150000"/>
              </a:lnSpc>
              <a:spcBef>
                <a:spcPts val="100"/>
              </a:spcBef>
              <a:spcAft>
                <a:spcPts val="0"/>
              </a:spcAft>
              <a:buFont typeface="Arial" panose="020B0604020202020204" pitchFamily="34" charset="0"/>
              <a:buChar char="•"/>
            </a:pPr>
            <a:r>
              <a:rPr lang="vi-VN" sz="2400">
                <a:solidFill>
                  <a:srgbClr val="000000"/>
                </a:solidFill>
                <a:latin typeface="UTM Avo" panose="02040603050506020204" pitchFamily="18" charset="0"/>
                <a:ea typeface="Times New Roman" panose="02020603050405020304" pitchFamily="18" charset="0"/>
                <a:cs typeface="Arial" panose="020B0604020202020204" pitchFamily="34" charset="0"/>
              </a:rPr>
              <a:t>Hình ảnh, câu văn, câu thơ em thích.</a:t>
            </a:r>
            <a:endParaRPr lang="vi-VN"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7833CC27-41EC-940F-94C4-BEE53EB79FEB}"/>
              </a:ext>
            </a:extLst>
          </p:cNvPr>
          <p:cNvSpPr txBox="1"/>
          <p:nvPr/>
        </p:nvSpPr>
        <p:spPr>
          <a:xfrm>
            <a:off x="7791760" y="3561329"/>
            <a:ext cx="3170550" cy="567848"/>
          </a:xfrm>
          <a:prstGeom prst="rect">
            <a:avLst/>
          </a:prstGeom>
          <a:noFill/>
        </p:spPr>
        <p:txBody>
          <a:bodyPr wrap="square">
            <a:spAutoFit/>
          </a:bodyPr>
          <a:lstStyle/>
          <a:p>
            <a:pPr marR="0" lvl="0" algn="ctr">
              <a:lnSpc>
                <a:spcPct val="150000"/>
              </a:lnSpc>
              <a:spcBef>
                <a:spcPts val="0"/>
              </a:spcBef>
              <a:spcAft>
                <a:spcPts val="100"/>
              </a:spcAft>
            </a:pPr>
            <a:r>
              <a:rPr lang="nl-NL" sz="2400">
                <a:solidFill>
                  <a:srgbClr val="000000"/>
                </a:solidFill>
                <a:latin typeface="UTM Avo" panose="02040603050506020204" pitchFamily="18" charset="0"/>
                <a:ea typeface="Times New Roman" panose="02020603050405020304" pitchFamily="18" charset="0"/>
                <a:cs typeface="Arial" panose="020B0604020202020204" pitchFamily="34" charset="0"/>
              </a:rPr>
              <a:t>Cảm nghĩ của em.</a:t>
            </a:r>
            <a:endParaRPr lang="nl-NL" sz="2400" dirty="0">
              <a:solidFill>
                <a:srgbClr val="000000"/>
              </a:solidFill>
              <a:latin typeface="UTM Avo" panose="02040603050506020204" pitchFamily="18" charset="0"/>
              <a:ea typeface="Times New Roman" panose="02020603050405020304" pitchFamily="18" charset="0"/>
              <a:cs typeface="Arial" panose="020B0604020202020204" pitchFamily="34" charset="0"/>
            </a:endParaRPr>
          </a:p>
        </p:txBody>
      </p:sp>
      <p:pic>
        <p:nvPicPr>
          <p:cNvPr id="11" name="Picture 5">
            <a:extLst>
              <a:ext uri="{FF2B5EF4-FFF2-40B4-BE49-F238E27FC236}">
                <a16:creationId xmlns:a16="http://schemas.microsoft.com/office/drawing/2014/main" id="{F3A0B4AA-6849-A1F2-0194-31ABEAB72F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19224" y="5048835"/>
            <a:ext cx="6139266" cy="1672950"/>
          </a:xfrm>
          <a:prstGeom prst="rect">
            <a:avLst/>
          </a:prstGeom>
        </p:spPr>
      </p:pic>
    </p:spTree>
    <p:extLst>
      <p:ext uri="{BB962C8B-B14F-4D97-AF65-F5344CB8AC3E}">
        <p14:creationId xmlns:p14="http://schemas.microsoft.com/office/powerpoint/2010/main" val="86031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AFA298-5B77-944E-21E0-F79053A71450}"/>
              </a:ext>
            </a:extLst>
          </p:cNvPr>
          <p:cNvGrpSpPr/>
          <p:nvPr/>
        </p:nvGrpSpPr>
        <p:grpSpPr>
          <a:xfrm>
            <a:off x="10546699" y="746199"/>
            <a:ext cx="1645301" cy="1836848"/>
            <a:chOff x="930253" y="1555705"/>
            <a:chExt cx="1279160" cy="1357613"/>
          </a:xfrm>
        </p:grpSpPr>
        <p:pic>
          <p:nvPicPr>
            <p:cNvPr id="3" name="Picture 2">
              <a:hlinkClick r:id="rId3"/>
              <a:extLst>
                <a:ext uri="{FF2B5EF4-FFF2-40B4-BE49-F238E27FC236}">
                  <a16:creationId xmlns:a16="http://schemas.microsoft.com/office/drawing/2014/main" id="{B341F45D-DC86-97FB-A0BA-57C26C0EA17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C8BF9D60-29BC-06F3-C784-0D6B5C37830B}"/>
                </a:ext>
              </a:extLst>
            </p:cNvPr>
            <p:cNvSpPr txBox="1"/>
            <p:nvPr/>
          </p:nvSpPr>
          <p:spPr>
            <a:xfrm>
              <a:off x="930253" y="2526606"/>
              <a:ext cx="1279160" cy="386712"/>
            </a:xfrm>
            <a:prstGeom prst="rect">
              <a:avLst/>
            </a:prstGeom>
            <a:noFill/>
          </p:spPr>
          <p:txBody>
            <a:bodyPr wrap="square" rtlCol="0">
              <a:spAutoFit/>
            </a:bodyPr>
            <a:lstStyle/>
            <a:p>
              <a:pPr algn="ctr"/>
              <a:r>
                <a:rPr lang="en-US" sz="1400" b="1" dirty="0" err="1">
                  <a:solidFill>
                    <a:schemeClr val="accent2"/>
                  </a:solidFill>
                  <a:latin typeface="UTM Avo" panose="02040603050506020204" pitchFamily="18" charset="0"/>
                </a:rPr>
                <a:t>Ấn</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để</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đến</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trang</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sách</a:t>
              </a:r>
              <a:endParaRPr lang="en-US" sz="14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7900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4">
            <a:extLst>
              <a:ext uri="{FF2B5EF4-FFF2-40B4-BE49-F238E27FC236}">
                <a16:creationId xmlns:a16="http://schemas.microsoft.com/office/drawing/2014/main" id="{61AA6C9C-6C23-B584-AC7B-F477D3D04D75}"/>
              </a:ext>
            </a:extLst>
          </p:cNvPr>
          <p:cNvGrpSpPr/>
          <p:nvPr/>
        </p:nvGrpSpPr>
        <p:grpSpPr>
          <a:xfrm>
            <a:off x="4760564" y="4999576"/>
            <a:ext cx="7710557" cy="1323007"/>
            <a:chOff x="0" y="0"/>
            <a:chExt cx="1626708" cy="432282"/>
          </a:xfrm>
        </p:grpSpPr>
        <p:sp>
          <p:nvSpPr>
            <p:cNvPr id="3" name="Freeform 15">
              <a:extLst>
                <a:ext uri="{FF2B5EF4-FFF2-40B4-BE49-F238E27FC236}">
                  <a16:creationId xmlns:a16="http://schemas.microsoft.com/office/drawing/2014/main" id="{2602DE19-A796-09D5-2EE4-1FCEFCE5263D}"/>
                </a:ext>
              </a:extLst>
            </p:cNvPr>
            <p:cNvSpPr/>
            <p:nvPr/>
          </p:nvSpPr>
          <p:spPr>
            <a:xfrm>
              <a:off x="203200" y="-346"/>
              <a:ext cx="1220308" cy="432974"/>
            </a:xfrm>
            <a:custGeom>
              <a:avLst/>
              <a:gdLst/>
              <a:ahLst/>
              <a:cxnLst/>
              <a:rect l="l" t="t" r="r" b="b"/>
              <a:pathLst>
                <a:path w="1220308" h="432974">
                  <a:moveTo>
                    <a:pt x="1220308" y="346"/>
                  </a:moveTo>
                  <a:cubicBezTo>
                    <a:pt x="1142858" y="0"/>
                    <a:pt x="1071143" y="41120"/>
                    <a:pt x="1032317" y="108136"/>
                  </a:cubicBezTo>
                  <a:cubicBezTo>
                    <a:pt x="993492" y="175153"/>
                    <a:pt x="993492" y="257821"/>
                    <a:pt x="1032317" y="324837"/>
                  </a:cubicBezTo>
                  <a:cubicBezTo>
                    <a:pt x="1071143" y="391854"/>
                    <a:pt x="1142858" y="432974"/>
                    <a:pt x="1220308" y="432628"/>
                  </a:cubicBezTo>
                  <a:lnTo>
                    <a:pt x="0" y="432628"/>
                  </a:lnTo>
                  <a:cubicBezTo>
                    <a:pt x="77450" y="432974"/>
                    <a:pt x="149165" y="391854"/>
                    <a:pt x="187991" y="324837"/>
                  </a:cubicBezTo>
                  <a:cubicBezTo>
                    <a:pt x="226816" y="257821"/>
                    <a:pt x="226816" y="175153"/>
                    <a:pt x="187991" y="108136"/>
                  </a:cubicBezTo>
                  <a:cubicBezTo>
                    <a:pt x="149165" y="41120"/>
                    <a:pt x="77450" y="0"/>
                    <a:pt x="0" y="346"/>
                  </a:cubicBezTo>
                  <a:close/>
                </a:path>
              </a:pathLst>
            </a:custGeom>
            <a:solidFill>
              <a:srgbClr val="FFFFFF"/>
            </a:solidFill>
            <a:ln w="19050">
              <a:solidFill>
                <a:srgbClr val="2E2E2E"/>
              </a:solidFill>
            </a:ln>
          </p:spPr>
          <p:txBody>
            <a:bodyPr/>
            <a:lstStyle/>
            <a:p>
              <a:endParaRPr lang="en-US" sz="1000">
                <a:latin typeface="UTM Avo" panose="02040603050506020204" pitchFamily="18" charset="0"/>
              </a:endParaRPr>
            </a:p>
          </p:txBody>
        </p:sp>
        <p:sp>
          <p:nvSpPr>
            <p:cNvPr id="4" name="TextBox 16">
              <a:extLst>
                <a:ext uri="{FF2B5EF4-FFF2-40B4-BE49-F238E27FC236}">
                  <a16:creationId xmlns:a16="http://schemas.microsoft.com/office/drawing/2014/main" id="{8BBC38CC-4363-D7F2-7D86-4AF58D94453E}"/>
                </a:ext>
              </a:extLst>
            </p:cNvPr>
            <p:cNvSpPr txBox="1"/>
            <p:nvPr/>
          </p:nvSpPr>
          <p:spPr>
            <a:xfrm>
              <a:off x="0" y="-28575"/>
              <a:ext cx="812800" cy="434975"/>
            </a:xfrm>
            <a:prstGeom prst="rect">
              <a:avLst/>
            </a:prstGeom>
          </p:spPr>
          <p:txBody>
            <a:bodyPr lIns="50800" tIns="50800" rIns="50800" bIns="50800" rtlCol="0" anchor="ctr"/>
            <a:lstStyle/>
            <a:p>
              <a:pPr marL="0" lvl="0" indent="0" algn="ctr">
                <a:lnSpc>
                  <a:spcPts val="3249"/>
                </a:lnSpc>
                <a:spcBef>
                  <a:spcPct val="0"/>
                </a:spcBef>
              </a:pPr>
              <a:endParaRPr sz="1000">
                <a:latin typeface="UTM Avo" panose="02040603050506020204" pitchFamily="18" charset="0"/>
              </a:endParaRPr>
            </a:p>
          </p:txBody>
        </p:sp>
      </p:grpSp>
      <p:grpSp>
        <p:nvGrpSpPr>
          <p:cNvPr id="5" name="Group 18">
            <a:extLst>
              <a:ext uri="{FF2B5EF4-FFF2-40B4-BE49-F238E27FC236}">
                <a16:creationId xmlns:a16="http://schemas.microsoft.com/office/drawing/2014/main" id="{CC0E96C5-8CD4-CFC6-794F-48D60600FCAD}"/>
              </a:ext>
            </a:extLst>
          </p:cNvPr>
          <p:cNvGrpSpPr/>
          <p:nvPr/>
        </p:nvGrpSpPr>
        <p:grpSpPr>
          <a:xfrm>
            <a:off x="4643809" y="1806389"/>
            <a:ext cx="7722362" cy="1323007"/>
            <a:chOff x="0" y="0"/>
            <a:chExt cx="1626708" cy="432282"/>
          </a:xfrm>
        </p:grpSpPr>
        <p:sp>
          <p:nvSpPr>
            <p:cNvPr id="6" name="Freeform 19">
              <a:extLst>
                <a:ext uri="{FF2B5EF4-FFF2-40B4-BE49-F238E27FC236}">
                  <a16:creationId xmlns:a16="http://schemas.microsoft.com/office/drawing/2014/main" id="{CA9C81D2-56B0-DBC5-2F53-68544CE3891C}"/>
                </a:ext>
              </a:extLst>
            </p:cNvPr>
            <p:cNvSpPr/>
            <p:nvPr/>
          </p:nvSpPr>
          <p:spPr>
            <a:xfrm>
              <a:off x="203200" y="-346"/>
              <a:ext cx="1220308" cy="432974"/>
            </a:xfrm>
            <a:custGeom>
              <a:avLst/>
              <a:gdLst/>
              <a:ahLst/>
              <a:cxnLst/>
              <a:rect l="l" t="t" r="r" b="b"/>
              <a:pathLst>
                <a:path w="1220308" h="432974">
                  <a:moveTo>
                    <a:pt x="1220308" y="346"/>
                  </a:moveTo>
                  <a:cubicBezTo>
                    <a:pt x="1142858" y="0"/>
                    <a:pt x="1071143" y="41120"/>
                    <a:pt x="1032317" y="108136"/>
                  </a:cubicBezTo>
                  <a:cubicBezTo>
                    <a:pt x="993492" y="175153"/>
                    <a:pt x="993492" y="257821"/>
                    <a:pt x="1032317" y="324837"/>
                  </a:cubicBezTo>
                  <a:cubicBezTo>
                    <a:pt x="1071143" y="391854"/>
                    <a:pt x="1142858" y="432974"/>
                    <a:pt x="1220308" y="432628"/>
                  </a:cubicBezTo>
                  <a:lnTo>
                    <a:pt x="0" y="432628"/>
                  </a:lnTo>
                  <a:cubicBezTo>
                    <a:pt x="77450" y="432974"/>
                    <a:pt x="149165" y="391854"/>
                    <a:pt x="187991" y="324837"/>
                  </a:cubicBezTo>
                  <a:cubicBezTo>
                    <a:pt x="226816" y="257821"/>
                    <a:pt x="226816" y="175153"/>
                    <a:pt x="187991" y="108136"/>
                  </a:cubicBezTo>
                  <a:cubicBezTo>
                    <a:pt x="149165" y="41120"/>
                    <a:pt x="77450" y="0"/>
                    <a:pt x="0" y="346"/>
                  </a:cubicBezTo>
                  <a:close/>
                </a:path>
              </a:pathLst>
            </a:custGeom>
            <a:solidFill>
              <a:srgbClr val="FFFFFF"/>
            </a:solidFill>
            <a:ln w="19050">
              <a:solidFill>
                <a:srgbClr val="2E2E2E"/>
              </a:solidFill>
            </a:ln>
          </p:spPr>
          <p:txBody>
            <a:bodyPr/>
            <a:lstStyle/>
            <a:p>
              <a:endParaRPr lang="en-US" sz="1000">
                <a:latin typeface="UTM Avo" panose="02040603050506020204" pitchFamily="18" charset="0"/>
              </a:endParaRPr>
            </a:p>
          </p:txBody>
        </p:sp>
        <p:sp>
          <p:nvSpPr>
            <p:cNvPr id="7" name="TextBox 20">
              <a:extLst>
                <a:ext uri="{FF2B5EF4-FFF2-40B4-BE49-F238E27FC236}">
                  <a16:creationId xmlns:a16="http://schemas.microsoft.com/office/drawing/2014/main" id="{9C979D04-FBCB-5CE3-2B23-FF29C9E92E8E}"/>
                </a:ext>
              </a:extLst>
            </p:cNvPr>
            <p:cNvSpPr txBox="1"/>
            <p:nvPr/>
          </p:nvSpPr>
          <p:spPr>
            <a:xfrm>
              <a:off x="0" y="-28575"/>
              <a:ext cx="812800" cy="434975"/>
            </a:xfrm>
            <a:prstGeom prst="rect">
              <a:avLst/>
            </a:prstGeom>
          </p:spPr>
          <p:txBody>
            <a:bodyPr lIns="50800" tIns="50800" rIns="50800" bIns="50800" rtlCol="0" anchor="ctr"/>
            <a:lstStyle/>
            <a:p>
              <a:pPr algn="ctr">
                <a:lnSpc>
                  <a:spcPts val="3249"/>
                </a:lnSpc>
              </a:pPr>
              <a:endParaRPr sz="1000">
                <a:latin typeface="UTM Avo" panose="02040603050506020204" pitchFamily="18" charset="0"/>
              </a:endParaRPr>
            </a:p>
          </p:txBody>
        </p:sp>
      </p:grpSp>
      <p:grpSp>
        <p:nvGrpSpPr>
          <p:cNvPr id="8" name="Group 23">
            <a:extLst>
              <a:ext uri="{FF2B5EF4-FFF2-40B4-BE49-F238E27FC236}">
                <a16:creationId xmlns:a16="http://schemas.microsoft.com/office/drawing/2014/main" id="{C294F00D-CE77-EC33-6739-A9C1B1B9D87C}"/>
              </a:ext>
            </a:extLst>
          </p:cNvPr>
          <p:cNvGrpSpPr/>
          <p:nvPr/>
        </p:nvGrpSpPr>
        <p:grpSpPr>
          <a:xfrm>
            <a:off x="4643808" y="3378912"/>
            <a:ext cx="7755649" cy="1323007"/>
            <a:chOff x="0" y="0"/>
            <a:chExt cx="1626708" cy="432282"/>
          </a:xfrm>
        </p:grpSpPr>
        <p:sp>
          <p:nvSpPr>
            <p:cNvPr id="9" name="Freeform 24">
              <a:extLst>
                <a:ext uri="{FF2B5EF4-FFF2-40B4-BE49-F238E27FC236}">
                  <a16:creationId xmlns:a16="http://schemas.microsoft.com/office/drawing/2014/main" id="{44B624F4-555E-16CE-71F4-5C5BE412C009}"/>
                </a:ext>
              </a:extLst>
            </p:cNvPr>
            <p:cNvSpPr/>
            <p:nvPr/>
          </p:nvSpPr>
          <p:spPr>
            <a:xfrm>
              <a:off x="203200" y="-346"/>
              <a:ext cx="1220308" cy="432974"/>
            </a:xfrm>
            <a:custGeom>
              <a:avLst/>
              <a:gdLst/>
              <a:ahLst/>
              <a:cxnLst/>
              <a:rect l="l" t="t" r="r" b="b"/>
              <a:pathLst>
                <a:path w="1220308" h="432974">
                  <a:moveTo>
                    <a:pt x="1220308" y="346"/>
                  </a:moveTo>
                  <a:cubicBezTo>
                    <a:pt x="1142858" y="0"/>
                    <a:pt x="1071143" y="41120"/>
                    <a:pt x="1032317" y="108136"/>
                  </a:cubicBezTo>
                  <a:cubicBezTo>
                    <a:pt x="993492" y="175153"/>
                    <a:pt x="993492" y="257821"/>
                    <a:pt x="1032317" y="324837"/>
                  </a:cubicBezTo>
                  <a:cubicBezTo>
                    <a:pt x="1071143" y="391854"/>
                    <a:pt x="1142858" y="432974"/>
                    <a:pt x="1220308" y="432628"/>
                  </a:cubicBezTo>
                  <a:lnTo>
                    <a:pt x="0" y="432628"/>
                  </a:lnTo>
                  <a:cubicBezTo>
                    <a:pt x="77450" y="432974"/>
                    <a:pt x="149165" y="391854"/>
                    <a:pt x="187991" y="324837"/>
                  </a:cubicBezTo>
                  <a:cubicBezTo>
                    <a:pt x="226816" y="257821"/>
                    <a:pt x="226816" y="175153"/>
                    <a:pt x="187991" y="108136"/>
                  </a:cubicBezTo>
                  <a:cubicBezTo>
                    <a:pt x="149165" y="41120"/>
                    <a:pt x="77450" y="0"/>
                    <a:pt x="0" y="346"/>
                  </a:cubicBezTo>
                  <a:close/>
                </a:path>
              </a:pathLst>
            </a:custGeom>
            <a:solidFill>
              <a:srgbClr val="FFFFFF"/>
            </a:solidFill>
            <a:ln w="19050">
              <a:solidFill>
                <a:srgbClr val="2E2E2E"/>
              </a:solidFill>
            </a:ln>
          </p:spPr>
          <p:txBody>
            <a:bodyPr/>
            <a:lstStyle/>
            <a:p>
              <a:endParaRPr lang="en-US" sz="1000">
                <a:latin typeface="UTM Avo" panose="02040603050506020204" pitchFamily="18" charset="0"/>
              </a:endParaRPr>
            </a:p>
          </p:txBody>
        </p:sp>
        <p:sp>
          <p:nvSpPr>
            <p:cNvPr id="10" name="TextBox 25">
              <a:extLst>
                <a:ext uri="{FF2B5EF4-FFF2-40B4-BE49-F238E27FC236}">
                  <a16:creationId xmlns:a16="http://schemas.microsoft.com/office/drawing/2014/main" id="{6C84500D-9E01-AC77-677D-8BC3AFC0AE00}"/>
                </a:ext>
              </a:extLst>
            </p:cNvPr>
            <p:cNvSpPr txBox="1"/>
            <p:nvPr/>
          </p:nvSpPr>
          <p:spPr>
            <a:xfrm>
              <a:off x="0" y="-28575"/>
              <a:ext cx="812800" cy="434975"/>
            </a:xfrm>
            <a:prstGeom prst="rect">
              <a:avLst/>
            </a:prstGeom>
          </p:spPr>
          <p:txBody>
            <a:bodyPr lIns="50800" tIns="50800" rIns="50800" bIns="50800" rtlCol="0" anchor="ctr"/>
            <a:lstStyle/>
            <a:p>
              <a:pPr marL="0" lvl="0" indent="0" algn="ctr">
                <a:lnSpc>
                  <a:spcPts val="3249"/>
                </a:lnSpc>
                <a:spcBef>
                  <a:spcPct val="0"/>
                </a:spcBef>
              </a:pPr>
              <a:endParaRPr sz="1000">
                <a:latin typeface="UTM Avo" panose="02040603050506020204" pitchFamily="18" charset="0"/>
              </a:endParaRPr>
            </a:p>
          </p:txBody>
        </p:sp>
      </p:grpSp>
      <p:sp>
        <p:nvSpPr>
          <p:cNvPr id="11" name="TextBox 10">
            <a:extLst>
              <a:ext uri="{FF2B5EF4-FFF2-40B4-BE49-F238E27FC236}">
                <a16:creationId xmlns:a16="http://schemas.microsoft.com/office/drawing/2014/main" id="{270A359A-395F-58E6-7D0C-5C0DA705CD6F}"/>
              </a:ext>
            </a:extLst>
          </p:cNvPr>
          <p:cNvSpPr txBox="1"/>
          <p:nvPr/>
        </p:nvSpPr>
        <p:spPr>
          <a:xfrm>
            <a:off x="6882016" y="2042720"/>
            <a:ext cx="3462401" cy="864532"/>
          </a:xfrm>
          <a:prstGeom prst="rect">
            <a:avLst/>
          </a:prstGeom>
          <a:noFill/>
        </p:spPr>
        <p:txBody>
          <a:bodyPr wrap="square">
            <a:spAutoFit/>
          </a:bodyPr>
          <a:lstStyle/>
          <a:p>
            <a:pPr marL="0" marR="0">
              <a:lnSpc>
                <a:spcPct val="150000"/>
              </a:lnSpc>
              <a:spcBef>
                <a:spcPts val="100"/>
              </a:spcBef>
              <a:spcAft>
                <a:spcPts val="100"/>
              </a:spcAft>
            </a:pP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Hãy nói tên một số đồ vật trong góc học tập dưới đây.</a:t>
            </a:r>
            <a:endParaRPr lang="en-US" dirty="0">
              <a:effectLst/>
              <a:latin typeface="UTM Avo" panose="02040603050506020204" pitchFamily="18" charset="0"/>
              <a:ea typeface="Calibri" panose="020F0502020204030204" pitchFamily="34" charset="0"/>
              <a:cs typeface="Arial" panose="020B0604020202020204" pitchFamily="34" charset="0"/>
            </a:endParaRPr>
          </a:p>
        </p:txBody>
      </p:sp>
      <p:sp>
        <p:nvSpPr>
          <p:cNvPr id="12" name="TextBox 8">
            <a:extLst>
              <a:ext uri="{FF2B5EF4-FFF2-40B4-BE49-F238E27FC236}">
                <a16:creationId xmlns:a16="http://schemas.microsoft.com/office/drawing/2014/main" id="{F398B659-2819-90B4-300E-C7DD21DE69E6}"/>
              </a:ext>
            </a:extLst>
          </p:cNvPr>
          <p:cNvSpPr txBox="1"/>
          <p:nvPr/>
        </p:nvSpPr>
        <p:spPr>
          <a:xfrm>
            <a:off x="487589" y="1806389"/>
            <a:ext cx="4156220" cy="857992"/>
          </a:xfrm>
          <a:prstGeom prst="rect">
            <a:avLst/>
          </a:prstGeom>
        </p:spPr>
        <p:txBody>
          <a:bodyPr wrap="square" lIns="0" tIns="0" rIns="0" bIns="0" rtlCol="0" anchor="t">
            <a:spAutoFit/>
          </a:bodyPr>
          <a:lstStyle/>
          <a:p>
            <a:pPr marL="571500" lvl="1" indent="-571500" algn="just">
              <a:lnSpc>
                <a:spcPct val="150000"/>
              </a:lnSpc>
              <a:buFont typeface="Wingdings" panose="05000000000000000000" pitchFamily="2" charset="2"/>
              <a:buChar char="Ø"/>
            </a:pPr>
            <a:r>
              <a:rPr lang="en-US" sz="2000" i="1" u="none" dirty="0">
                <a:latin typeface="UTM Avo" panose="02040603050506020204" pitchFamily="18" charset="0"/>
                <a:cs typeface="Arial" panose="020B0604020202020204" pitchFamily="34" charset="0"/>
              </a:rPr>
              <a:t> </a:t>
            </a:r>
            <a:r>
              <a:rPr lang="en-US" sz="2000" i="1" u="none" dirty="0" err="1">
                <a:latin typeface="UTM Avo" panose="02040603050506020204" pitchFamily="18" charset="0"/>
                <a:cs typeface="Arial" panose="020B0604020202020204" pitchFamily="34" charset="0"/>
              </a:rPr>
              <a:t>Các</a:t>
            </a:r>
            <a:r>
              <a:rPr lang="en-US" sz="2000" i="1" u="none" dirty="0">
                <a:latin typeface="UTM Avo" panose="02040603050506020204" pitchFamily="18" charset="0"/>
                <a:cs typeface="Arial" panose="020B0604020202020204" pitchFamily="34" charset="0"/>
              </a:rPr>
              <a:t> </a:t>
            </a:r>
            <a:r>
              <a:rPr lang="en-US" sz="2000" i="1" u="none" dirty="0" err="1">
                <a:latin typeface="UTM Avo" panose="02040603050506020204" pitchFamily="18" charset="0"/>
                <a:cs typeface="Arial" panose="020B0604020202020204" pitchFamily="34" charset="0"/>
              </a:rPr>
              <a:t>em</a:t>
            </a:r>
            <a:r>
              <a:rPr lang="en-US" sz="2000" i="1" u="none" dirty="0">
                <a:latin typeface="UTM Avo" panose="02040603050506020204" pitchFamily="18" charset="0"/>
                <a:cs typeface="Arial" panose="020B0604020202020204" pitchFamily="34" charset="0"/>
              </a:rPr>
              <a:t> </a:t>
            </a:r>
            <a:r>
              <a:rPr lang="en-US" sz="2000" i="1" u="none" dirty="0" err="1">
                <a:latin typeface="UTM Avo" panose="02040603050506020204" pitchFamily="18" charset="0"/>
                <a:cs typeface="Arial" panose="020B0604020202020204" pitchFamily="34" charset="0"/>
              </a:rPr>
              <a:t>hãy</a:t>
            </a:r>
            <a:r>
              <a:rPr lang="en-US" sz="2000" i="1" u="none" dirty="0">
                <a:latin typeface="UTM Avo" panose="02040603050506020204" pitchFamily="18" charset="0"/>
                <a:cs typeface="Arial" panose="020B0604020202020204" pitchFamily="34" charset="0"/>
              </a:rPr>
              <a:t> </a:t>
            </a:r>
            <a:r>
              <a:rPr lang="en-US" sz="2000" i="1" u="none" dirty="0" err="1">
                <a:latin typeface="UTM Avo" panose="02040603050506020204" pitchFamily="18" charset="0"/>
                <a:cs typeface="Arial" panose="020B0604020202020204" pitchFamily="34" charset="0"/>
              </a:rPr>
              <a:t>quan</a:t>
            </a:r>
            <a:r>
              <a:rPr lang="en-US" sz="2000" i="1" u="none" dirty="0">
                <a:latin typeface="UTM Avo" panose="02040603050506020204" pitchFamily="18" charset="0"/>
                <a:cs typeface="Arial" panose="020B0604020202020204" pitchFamily="34" charset="0"/>
              </a:rPr>
              <a:t> </a:t>
            </a:r>
            <a:r>
              <a:rPr lang="en-US" sz="2000" i="1" u="none" dirty="0" err="1">
                <a:latin typeface="UTM Avo" panose="02040603050506020204" pitchFamily="18" charset="0"/>
                <a:cs typeface="Arial" panose="020B0604020202020204" pitchFamily="34" charset="0"/>
              </a:rPr>
              <a:t>sát</a:t>
            </a:r>
            <a:r>
              <a:rPr lang="en-US" sz="2000" i="1" u="none" dirty="0">
                <a:latin typeface="UTM Avo" panose="02040603050506020204" pitchFamily="18" charset="0"/>
                <a:cs typeface="Arial" panose="020B0604020202020204" pitchFamily="34" charset="0"/>
              </a:rPr>
              <a:t> </a:t>
            </a:r>
            <a:r>
              <a:rPr lang="en-US" sz="2000" i="1" u="none" dirty="0" err="1">
                <a:latin typeface="UTM Avo" panose="02040603050506020204" pitchFamily="18" charset="0"/>
                <a:cs typeface="Arial" panose="020B0604020202020204" pitchFamily="34" charset="0"/>
              </a:rPr>
              <a:t>tranh</a:t>
            </a:r>
            <a:r>
              <a:rPr lang="en-US" sz="2000" i="1" u="none" dirty="0">
                <a:latin typeface="UTM Avo" panose="02040603050506020204" pitchFamily="18" charset="0"/>
                <a:cs typeface="Arial" panose="020B0604020202020204" pitchFamily="34" charset="0"/>
              </a:rPr>
              <a:t> </a:t>
            </a:r>
            <a:r>
              <a:rPr lang="en-US" sz="2000" i="1" u="none" dirty="0" err="1">
                <a:latin typeface="UTM Avo" panose="02040603050506020204" pitchFamily="18" charset="0"/>
                <a:cs typeface="Arial" panose="020B0604020202020204" pitchFamily="34" charset="0"/>
              </a:rPr>
              <a:t>và</a:t>
            </a:r>
            <a:r>
              <a:rPr lang="en-US" sz="2000" i="1" u="none" dirty="0">
                <a:latin typeface="UTM Avo" panose="02040603050506020204" pitchFamily="18" charset="0"/>
                <a:cs typeface="Arial" panose="020B0604020202020204" pitchFamily="34" charset="0"/>
              </a:rPr>
              <a:t> </a:t>
            </a:r>
            <a:r>
              <a:rPr lang="en-US" sz="2000" i="1" u="none" dirty="0" err="1">
                <a:latin typeface="UTM Avo" panose="02040603050506020204" pitchFamily="18" charset="0"/>
                <a:cs typeface="Arial" panose="020B0604020202020204" pitchFamily="34" charset="0"/>
              </a:rPr>
              <a:t>trả</a:t>
            </a:r>
            <a:r>
              <a:rPr lang="en-US" sz="2000" i="1" u="none" dirty="0">
                <a:latin typeface="UTM Avo" panose="02040603050506020204" pitchFamily="18" charset="0"/>
                <a:cs typeface="Arial" panose="020B0604020202020204" pitchFamily="34" charset="0"/>
              </a:rPr>
              <a:t> </a:t>
            </a:r>
            <a:r>
              <a:rPr lang="en-US" sz="2000" i="1" u="none" dirty="0" err="1">
                <a:latin typeface="UTM Avo" panose="02040603050506020204" pitchFamily="18" charset="0"/>
                <a:cs typeface="Arial" panose="020B0604020202020204" pitchFamily="34" charset="0"/>
              </a:rPr>
              <a:t>lời</a:t>
            </a:r>
            <a:r>
              <a:rPr lang="en-US" sz="2000" i="1" u="none" dirty="0">
                <a:latin typeface="UTM Avo" panose="02040603050506020204" pitchFamily="18" charset="0"/>
                <a:cs typeface="Arial" panose="020B0604020202020204" pitchFamily="34" charset="0"/>
              </a:rPr>
              <a:t> </a:t>
            </a:r>
            <a:r>
              <a:rPr lang="en-US" sz="2000" i="1" u="none" err="1">
                <a:latin typeface="UTM Avo" panose="02040603050506020204" pitchFamily="18" charset="0"/>
                <a:cs typeface="Arial" panose="020B0604020202020204" pitchFamily="34" charset="0"/>
              </a:rPr>
              <a:t>câu</a:t>
            </a:r>
            <a:r>
              <a:rPr lang="en-US" sz="2000" i="1" u="none">
                <a:latin typeface="UTM Avo" panose="02040603050506020204" pitchFamily="18" charset="0"/>
                <a:cs typeface="Arial" panose="020B0604020202020204" pitchFamily="34" charset="0"/>
              </a:rPr>
              <a:t> hỏi:</a:t>
            </a:r>
            <a:endParaRPr lang="en-US" sz="2000" i="1" u="none" dirty="0">
              <a:latin typeface="UTM Avo" panose="0204060305050602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830D11DF-0871-2214-BF0C-E3C364F72246}"/>
              </a:ext>
            </a:extLst>
          </p:cNvPr>
          <p:cNvSpPr txBox="1"/>
          <p:nvPr/>
        </p:nvSpPr>
        <p:spPr>
          <a:xfrm>
            <a:off x="6927834" y="3624764"/>
            <a:ext cx="2741243" cy="864532"/>
          </a:xfrm>
          <a:prstGeom prst="rect">
            <a:avLst/>
          </a:prstGeom>
          <a:noFill/>
        </p:spPr>
        <p:txBody>
          <a:bodyPr wrap="square">
            <a:spAutoFit/>
          </a:bodyPr>
          <a:lstStyle/>
          <a:p>
            <a:pPr marL="0" marR="0" algn="just">
              <a:lnSpc>
                <a:spcPct val="150000"/>
              </a:lnSpc>
              <a:spcBef>
                <a:spcPts val="100"/>
              </a:spcBef>
              <a:spcAft>
                <a:spcPts val="100"/>
              </a:spcAft>
            </a:pPr>
            <a:r>
              <a:rPr lang="nl-NL" dirty="0">
                <a:solidFill>
                  <a:srgbClr val="000000"/>
                </a:solidFill>
                <a:effectLst/>
                <a:latin typeface="UTM Avo" panose="02040603050506020204" pitchFamily="18" charset="0"/>
                <a:ea typeface="Calibri" panose="020F0502020204030204" pitchFamily="34" charset="0"/>
                <a:cs typeface="Arial" panose="020B0604020202020204" pitchFamily="34" charset="0"/>
              </a:rPr>
              <a:t>Mỗi đồ vật trên có tác dụng gì?</a:t>
            </a:r>
            <a:endParaRPr lang="en-US" dirty="0">
              <a:effectLst/>
              <a:latin typeface="UTM Avo" panose="02040603050506020204" pitchFamily="18"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89CD9F5-1C7D-5C4B-6A30-8F5F8C641BC9}"/>
              </a:ext>
            </a:extLst>
          </p:cNvPr>
          <p:cNvSpPr txBox="1"/>
          <p:nvPr/>
        </p:nvSpPr>
        <p:spPr>
          <a:xfrm>
            <a:off x="6923921" y="5175584"/>
            <a:ext cx="3829920" cy="890180"/>
          </a:xfrm>
          <a:prstGeom prst="rect">
            <a:avLst/>
          </a:prstGeom>
          <a:noFill/>
        </p:spPr>
        <p:txBody>
          <a:bodyPr wrap="square">
            <a:spAutoFit/>
          </a:bodyPr>
          <a:lstStyle/>
          <a:p>
            <a:pPr marL="0" marR="0">
              <a:lnSpc>
                <a:spcPct val="150000"/>
              </a:lnSpc>
              <a:spcBef>
                <a:spcPts val="100"/>
              </a:spcBef>
              <a:spcAft>
                <a:spcPts val="100"/>
              </a:spcAft>
            </a:pPr>
            <a:r>
              <a:rPr lang="nl-NL" dirty="0">
                <a:effectLst/>
                <a:latin typeface="UTM Avo" panose="02040603050506020204" pitchFamily="18" charset="0"/>
                <a:ea typeface="Calibri" panose="020F0502020204030204" pitchFamily="34" charset="0"/>
                <a:cs typeface="Arial" panose="020B0604020202020204" pitchFamily="34" charset="0"/>
              </a:rPr>
              <a:t>Theo em, ai đã làm ra </a:t>
            </a:r>
          </a:p>
          <a:p>
            <a:pPr marL="0" marR="0">
              <a:lnSpc>
                <a:spcPct val="150000"/>
              </a:lnSpc>
              <a:spcBef>
                <a:spcPts val="100"/>
              </a:spcBef>
              <a:spcAft>
                <a:spcPts val="100"/>
              </a:spcAft>
            </a:pPr>
            <a:r>
              <a:rPr lang="nl-NL" dirty="0">
                <a:effectLst/>
                <a:latin typeface="UTM Avo" panose="02040603050506020204" pitchFamily="18" charset="0"/>
                <a:ea typeface="Calibri" panose="020F0502020204030204" pitchFamily="34" charset="0"/>
                <a:cs typeface="Arial" panose="020B0604020202020204" pitchFamily="34" charset="0"/>
              </a:rPr>
              <a:t>(sáng tạo ra những đồ vật ấy)?</a:t>
            </a:r>
            <a:endParaRPr lang="en-US"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15" name="Picture 11">
            <a:extLst>
              <a:ext uri="{FF2B5EF4-FFF2-40B4-BE49-F238E27FC236}">
                <a16:creationId xmlns:a16="http://schemas.microsoft.com/office/drawing/2014/main" id="{4792BD17-2176-A85A-1D83-EDC7FC7DE8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9577" y="1836344"/>
            <a:ext cx="1352845" cy="1253662"/>
          </a:xfrm>
          <a:prstGeom prst="rect">
            <a:avLst/>
          </a:prstGeom>
        </p:spPr>
      </p:pic>
      <p:pic>
        <p:nvPicPr>
          <p:cNvPr id="16" name="Picture 12">
            <a:extLst>
              <a:ext uri="{FF2B5EF4-FFF2-40B4-BE49-F238E27FC236}">
                <a16:creationId xmlns:a16="http://schemas.microsoft.com/office/drawing/2014/main" id="{78856AB0-ABAD-FA4E-9599-278D7FDB03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19577" y="3401526"/>
            <a:ext cx="1352846" cy="1259957"/>
          </a:xfrm>
          <a:prstGeom prst="rect">
            <a:avLst/>
          </a:prstGeom>
        </p:spPr>
      </p:pic>
      <p:pic>
        <p:nvPicPr>
          <p:cNvPr id="17" name="Picture 13">
            <a:extLst>
              <a:ext uri="{FF2B5EF4-FFF2-40B4-BE49-F238E27FC236}">
                <a16:creationId xmlns:a16="http://schemas.microsoft.com/office/drawing/2014/main" id="{44C4BFDA-8CB5-455E-53D1-010E62750E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61093" y="5047463"/>
            <a:ext cx="1311330" cy="1251935"/>
          </a:xfrm>
          <a:prstGeom prst="rect">
            <a:avLst/>
          </a:prstGeom>
        </p:spPr>
      </p:pic>
      <p:sp>
        <p:nvSpPr>
          <p:cNvPr id="18" name="Oval 17">
            <a:extLst>
              <a:ext uri="{FF2B5EF4-FFF2-40B4-BE49-F238E27FC236}">
                <a16:creationId xmlns:a16="http://schemas.microsoft.com/office/drawing/2014/main" id="{CE6B7CB9-FA46-73B3-4ADA-E20FFEEF3E02}"/>
              </a:ext>
            </a:extLst>
          </p:cNvPr>
          <p:cNvSpPr/>
          <p:nvPr/>
        </p:nvSpPr>
        <p:spPr>
          <a:xfrm>
            <a:off x="10089991" y="698269"/>
            <a:ext cx="1838881" cy="98336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UTM Avo" panose="02040603050506020204" pitchFamily="18" charset="0"/>
              </a:rPr>
              <a:t>Làm việc nhóm đôi</a:t>
            </a:r>
          </a:p>
        </p:txBody>
      </p:sp>
      <p:pic>
        <p:nvPicPr>
          <p:cNvPr id="21" name="Picture 20">
            <a:extLst>
              <a:ext uri="{FF2B5EF4-FFF2-40B4-BE49-F238E27FC236}">
                <a16:creationId xmlns:a16="http://schemas.microsoft.com/office/drawing/2014/main" id="{620C4A9B-4BB6-67A4-E02D-D2EC6CC071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628" y="2915020"/>
            <a:ext cx="5153951" cy="2777015"/>
          </a:xfrm>
          <a:prstGeom prst="rect">
            <a:avLst/>
          </a:prstGeom>
        </p:spPr>
      </p:pic>
    </p:spTree>
    <p:extLst>
      <p:ext uri="{BB962C8B-B14F-4D97-AF65-F5344CB8AC3E}">
        <p14:creationId xmlns:p14="http://schemas.microsoft.com/office/powerpoint/2010/main" val="148618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Horizontal)">
                                      <p:cBhvr>
                                        <p:cTn id="22" dur="500"/>
                                        <p:tgtEl>
                                          <p:spTgt spid="15"/>
                                        </p:tgtEl>
                                      </p:cBhvr>
                                    </p:animEffect>
                                  </p:childTnLst>
                                </p:cTn>
                              </p:par>
                              <p:par>
                                <p:cTn id="23" presetID="16" presetClass="entr" presetSubtype="4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Horizontal)">
                                      <p:cBhvr>
                                        <p:cTn id="25" dur="500"/>
                                        <p:tgtEl>
                                          <p:spTgt spid="11"/>
                                        </p:tgtEl>
                                      </p:cBhvr>
                                    </p:animEffect>
                                  </p:childTnLst>
                                </p:cTn>
                              </p:par>
                              <p:par>
                                <p:cTn id="26" presetID="16" presetClass="entr" presetSubtype="42"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outHorizontal)">
                                      <p:cBhvr>
                                        <p:cTn id="33" dur="500"/>
                                        <p:tgtEl>
                                          <p:spTgt spid="16"/>
                                        </p:tgtEl>
                                      </p:cBhvr>
                                    </p:animEffect>
                                  </p:childTnLst>
                                </p:cTn>
                              </p:par>
                              <p:par>
                                <p:cTn id="34" presetID="16" presetClass="entr" presetSubtype="42"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outHorizontal)">
                                      <p:cBhvr>
                                        <p:cTn id="36" dur="500"/>
                                        <p:tgtEl>
                                          <p:spTgt spid="13"/>
                                        </p:tgtEl>
                                      </p:cBhvr>
                                    </p:animEffect>
                                  </p:childTnLst>
                                </p:cTn>
                              </p:par>
                              <p:par>
                                <p:cTn id="37" presetID="16" presetClass="entr" presetSubtype="42"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out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42"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outHorizontal)">
                                      <p:cBhvr>
                                        <p:cTn id="44" dur="500"/>
                                        <p:tgtEl>
                                          <p:spTgt spid="17"/>
                                        </p:tgtEl>
                                      </p:cBhvr>
                                    </p:animEffect>
                                  </p:childTnLst>
                                </p:cTn>
                              </p:par>
                              <p:par>
                                <p:cTn id="45" presetID="16" presetClass="entr" presetSubtype="42"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outHorizontal)">
                                      <p:cBhvr>
                                        <p:cTn id="47" dur="500"/>
                                        <p:tgtEl>
                                          <p:spTgt spid="14"/>
                                        </p:tgtEl>
                                      </p:cBhvr>
                                    </p:animEffect>
                                  </p:childTnLst>
                                </p:cTn>
                              </p:par>
                              <p:par>
                                <p:cTn id="48" presetID="16" presetClass="entr" presetSubtype="42"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outHorizont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626C9D82-51CD-98BB-484C-2404B9101F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0054" y="2294808"/>
            <a:ext cx="3332984" cy="2268383"/>
          </a:xfrm>
          <a:prstGeom prst="rect">
            <a:avLst/>
          </a:prstGeom>
        </p:spPr>
      </p:pic>
      <p:sp>
        <p:nvSpPr>
          <p:cNvPr id="9" name="TextBox 8">
            <a:extLst>
              <a:ext uri="{FF2B5EF4-FFF2-40B4-BE49-F238E27FC236}">
                <a16:creationId xmlns:a16="http://schemas.microsoft.com/office/drawing/2014/main" id="{C16F7116-D4EC-537C-9BD8-0C72ECE01754}"/>
              </a:ext>
            </a:extLst>
          </p:cNvPr>
          <p:cNvSpPr txBox="1"/>
          <p:nvPr/>
        </p:nvSpPr>
        <p:spPr>
          <a:xfrm>
            <a:off x="2101750" y="2720760"/>
            <a:ext cx="3189592" cy="1411990"/>
          </a:xfrm>
          <a:prstGeom prst="rect">
            <a:avLst/>
          </a:prstGeom>
          <a:noFill/>
        </p:spPr>
        <p:txBody>
          <a:bodyPr wrap="square">
            <a:spAutoFit/>
          </a:bodyPr>
          <a:lstStyle/>
          <a:p>
            <a:pPr algn="ctr">
              <a:lnSpc>
                <a:spcPct val="150000"/>
              </a:lnSpc>
            </a:pPr>
            <a:r>
              <a:rPr lang="en-US" sz="2000">
                <a:latin typeface="UTM Avo" panose="02040603050506020204" pitchFamily="18" charset="0"/>
              </a:rPr>
              <a:t>Ôn tập lại nội dung </a:t>
            </a:r>
          </a:p>
          <a:p>
            <a:pPr algn="ctr">
              <a:lnSpc>
                <a:spcPct val="150000"/>
              </a:lnSpc>
            </a:pPr>
            <a:r>
              <a:rPr lang="en-US" sz="2000">
                <a:latin typeface="UTM Avo" panose="02040603050506020204" pitchFamily="18" charset="0"/>
              </a:rPr>
              <a:t>bài học của ngày hôm nay</a:t>
            </a:r>
            <a:endParaRPr lang="en-US" sz="2000" dirty="0" err="1">
              <a:latin typeface="UTM Avo" panose="02040603050506020204" pitchFamily="18" charset="0"/>
            </a:endParaRPr>
          </a:p>
        </p:txBody>
      </p:sp>
      <p:pic>
        <p:nvPicPr>
          <p:cNvPr id="12" name="Picture 9">
            <a:extLst>
              <a:ext uri="{FF2B5EF4-FFF2-40B4-BE49-F238E27FC236}">
                <a16:creationId xmlns:a16="http://schemas.microsoft.com/office/drawing/2014/main" id="{025A92D2-8A48-F27E-5D14-B557A964C1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716175" y="3729520"/>
            <a:ext cx="973058" cy="1238250"/>
          </a:xfrm>
          <a:prstGeom prst="rect">
            <a:avLst/>
          </a:prstGeom>
        </p:spPr>
      </p:pic>
      <p:pic>
        <p:nvPicPr>
          <p:cNvPr id="13" name="Picture 3">
            <a:extLst>
              <a:ext uri="{FF2B5EF4-FFF2-40B4-BE49-F238E27FC236}">
                <a16:creationId xmlns:a16="http://schemas.microsoft.com/office/drawing/2014/main" id="{3EC83F83-878E-C579-F630-423390BB4D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62453" y="2294808"/>
            <a:ext cx="3332984" cy="2268383"/>
          </a:xfrm>
          <a:prstGeom prst="rect">
            <a:avLst/>
          </a:prstGeom>
        </p:spPr>
      </p:pic>
      <p:sp>
        <p:nvSpPr>
          <p:cNvPr id="14" name="TextBox 13">
            <a:extLst>
              <a:ext uri="{FF2B5EF4-FFF2-40B4-BE49-F238E27FC236}">
                <a16:creationId xmlns:a16="http://schemas.microsoft.com/office/drawing/2014/main" id="{95C4385F-CCEB-3A4F-8646-D8A3EEB620C8}"/>
              </a:ext>
            </a:extLst>
          </p:cNvPr>
          <p:cNvSpPr txBox="1"/>
          <p:nvPr/>
        </p:nvSpPr>
        <p:spPr>
          <a:xfrm>
            <a:off x="6601838" y="2791589"/>
            <a:ext cx="3217680" cy="950325"/>
          </a:xfrm>
          <a:prstGeom prst="rect">
            <a:avLst/>
          </a:prstGeom>
          <a:noFill/>
        </p:spPr>
        <p:txBody>
          <a:bodyPr wrap="square">
            <a:spAutoFit/>
          </a:bodyPr>
          <a:lstStyle/>
          <a:p>
            <a:pPr algn="ctr">
              <a:lnSpc>
                <a:spcPct val="150000"/>
              </a:lnSpc>
            </a:pPr>
            <a:r>
              <a:rPr lang="en-US" sz="2000">
                <a:latin typeface="UTM Avo" panose="02040603050506020204" pitchFamily="18" charset="0"/>
              </a:rPr>
              <a:t>Chuẩn bị bài: </a:t>
            </a:r>
            <a:r>
              <a:rPr lang="en-US" sz="2000" i="1">
                <a:latin typeface="UTM Avo" panose="02040603050506020204" pitchFamily="18" charset="0"/>
              </a:rPr>
              <a:t>Bài viết 1 - Ôn viết chữ hoa I, K</a:t>
            </a:r>
            <a:endParaRPr lang="en-US" sz="2000" i="1" dirty="0" err="1">
              <a:latin typeface="UTM Avo" panose="02040603050506020204" pitchFamily="18" charset="0"/>
            </a:endParaRPr>
          </a:p>
        </p:txBody>
      </p:sp>
      <p:pic>
        <p:nvPicPr>
          <p:cNvPr id="15" name="Picture 9">
            <a:extLst>
              <a:ext uri="{FF2B5EF4-FFF2-40B4-BE49-F238E27FC236}">
                <a16:creationId xmlns:a16="http://schemas.microsoft.com/office/drawing/2014/main" id="{40E6D86F-0B0D-BF2F-5CE5-A4F9234400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72087" y="1699997"/>
            <a:ext cx="1041452" cy="950325"/>
          </a:xfrm>
          <a:prstGeom prst="rect">
            <a:avLst/>
          </a:prstGeom>
        </p:spPr>
      </p:pic>
      <p:pic>
        <p:nvPicPr>
          <p:cNvPr id="2" name="Picture 23">
            <a:extLst>
              <a:ext uri="{FF2B5EF4-FFF2-40B4-BE49-F238E27FC236}">
                <a16:creationId xmlns:a16="http://schemas.microsoft.com/office/drawing/2014/main" id="{7A512E99-9AB7-67DA-9B85-46450EA731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39823"/>
          <a:stretch>
            <a:fillRect/>
          </a:stretch>
        </p:blipFill>
        <p:spPr>
          <a:xfrm>
            <a:off x="4014705" y="3584464"/>
            <a:ext cx="3738705" cy="3273536"/>
          </a:xfrm>
          <a:prstGeom prst="rect">
            <a:avLst/>
          </a:prstGeom>
        </p:spPr>
      </p:pic>
    </p:spTree>
    <p:extLst>
      <p:ext uri="{BB962C8B-B14F-4D97-AF65-F5344CB8AC3E}">
        <p14:creationId xmlns:p14="http://schemas.microsoft.com/office/powerpoint/2010/main" val="303032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1B358084-3E0A-884B-F980-B832526CA7E0}"/>
              </a:ext>
            </a:extLst>
          </p:cNvPr>
          <p:cNvSpPr/>
          <p:nvPr/>
        </p:nvSpPr>
        <p:spPr>
          <a:xfrm>
            <a:off x="1924051" y="1844681"/>
            <a:ext cx="9124950" cy="7742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r"/>
            <a:r>
              <a:rPr lang="nl-NL" sz="2400" dirty="0">
                <a:solidFill>
                  <a:srgbClr val="000000"/>
                </a:solidFill>
                <a:effectLst/>
                <a:latin typeface="UTM Avo" panose="02040603050506020204" pitchFamily="18" charset="0"/>
                <a:ea typeface="Calibri" panose="020F0502020204030204" pitchFamily="34" charset="0"/>
                <a:cs typeface="Arial" panose="020B0604020202020204" pitchFamily="34" charset="0"/>
              </a:rPr>
              <a:t>Hãy nói tên một số đồ vật trong góc học tập dưới đây.</a:t>
            </a:r>
            <a:endParaRPr lang="en-US" sz="2400" dirty="0">
              <a:effectLst/>
              <a:latin typeface="UTM Avo" panose="02040603050506020204" pitchFamily="18" charset="0"/>
              <a:ea typeface="Calibri" panose="020F0502020204030204" pitchFamily="34" charset="0"/>
              <a:cs typeface="Arial" panose="020B0604020202020204" pitchFamily="34" charset="0"/>
            </a:endParaRPr>
          </a:p>
        </p:txBody>
      </p:sp>
      <p:pic>
        <p:nvPicPr>
          <p:cNvPr id="15" name="Picture 11">
            <a:extLst>
              <a:ext uri="{FF2B5EF4-FFF2-40B4-BE49-F238E27FC236}">
                <a16:creationId xmlns:a16="http://schemas.microsoft.com/office/drawing/2014/main" id="{4792BD17-2176-A85A-1D83-EDC7FC7DE8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34758" y="1604981"/>
            <a:ext cx="1352845" cy="1253662"/>
          </a:xfrm>
          <a:prstGeom prst="rect">
            <a:avLst/>
          </a:prstGeom>
        </p:spPr>
      </p:pic>
      <p:sp>
        <p:nvSpPr>
          <p:cNvPr id="18" name="Oval 17">
            <a:extLst>
              <a:ext uri="{FF2B5EF4-FFF2-40B4-BE49-F238E27FC236}">
                <a16:creationId xmlns:a16="http://schemas.microsoft.com/office/drawing/2014/main" id="{CE6B7CB9-FA46-73B3-4ADA-E20FFEEF3E02}"/>
              </a:ext>
            </a:extLst>
          </p:cNvPr>
          <p:cNvSpPr/>
          <p:nvPr/>
        </p:nvSpPr>
        <p:spPr>
          <a:xfrm>
            <a:off x="10089991" y="698269"/>
            <a:ext cx="1838881" cy="98336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UTM Avo" panose="02040603050506020204" pitchFamily="18" charset="0"/>
              </a:rPr>
              <a:t>Làm việc nhóm đôi</a:t>
            </a:r>
          </a:p>
        </p:txBody>
      </p:sp>
      <p:pic>
        <p:nvPicPr>
          <p:cNvPr id="21" name="Picture 20">
            <a:extLst>
              <a:ext uri="{FF2B5EF4-FFF2-40B4-BE49-F238E27FC236}">
                <a16:creationId xmlns:a16="http://schemas.microsoft.com/office/drawing/2014/main" id="{620C4A9B-4BB6-67A4-E02D-D2EC6CC071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7470" y="3061314"/>
            <a:ext cx="5518197" cy="2973275"/>
          </a:xfrm>
          <a:prstGeom prst="rect">
            <a:avLst/>
          </a:prstGeom>
        </p:spPr>
      </p:pic>
      <p:sp>
        <p:nvSpPr>
          <p:cNvPr id="22" name="Rounded Rectangular Callout 11">
            <a:extLst>
              <a:ext uri="{FF2B5EF4-FFF2-40B4-BE49-F238E27FC236}">
                <a16:creationId xmlns:a16="http://schemas.microsoft.com/office/drawing/2014/main" id="{A6A18463-CD45-12A5-EF55-DBE4DDF397D9}"/>
              </a:ext>
            </a:extLst>
          </p:cNvPr>
          <p:cNvSpPr/>
          <p:nvPr/>
        </p:nvSpPr>
        <p:spPr>
          <a:xfrm>
            <a:off x="7775510" y="3347541"/>
            <a:ext cx="2314481" cy="695470"/>
          </a:xfrm>
          <a:prstGeom prst="wedgeRoundRectCallout">
            <a:avLst>
              <a:gd name="adj1" fmla="val -61903"/>
              <a:gd name="adj2" fmla="val -685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charset="0"/>
                <a:cs typeface="Arial" panose="020B0604020202020204" pitchFamily="34" charset="0"/>
              </a:rPr>
              <a:t>Giá</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sách</a:t>
            </a:r>
            <a:endParaRPr lang="en-US" sz="2400" dirty="0">
              <a:solidFill>
                <a:schemeClr val="tx1"/>
              </a:solidFill>
              <a:latin typeface="UTM Avo" panose="02040603050506020204" pitchFamily="18" charset="0"/>
              <a:cs typeface="Arial" panose="020B0604020202020204" pitchFamily="34" charset="0"/>
            </a:endParaRPr>
          </a:p>
        </p:txBody>
      </p:sp>
      <p:sp>
        <p:nvSpPr>
          <p:cNvPr id="23" name="Rounded Rectangular Callout 11">
            <a:extLst>
              <a:ext uri="{FF2B5EF4-FFF2-40B4-BE49-F238E27FC236}">
                <a16:creationId xmlns:a16="http://schemas.microsoft.com/office/drawing/2014/main" id="{41DF4731-A10A-9714-9FC6-81577EEED073}"/>
              </a:ext>
            </a:extLst>
          </p:cNvPr>
          <p:cNvSpPr/>
          <p:nvPr/>
        </p:nvSpPr>
        <p:spPr>
          <a:xfrm>
            <a:off x="7488545" y="5682607"/>
            <a:ext cx="2144571" cy="580510"/>
          </a:xfrm>
          <a:prstGeom prst="wedgeRoundRectCallout">
            <a:avLst>
              <a:gd name="adj1" fmla="val -62652"/>
              <a:gd name="adj2" fmla="val -52754"/>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charset="0"/>
                <a:cs typeface="Arial" panose="020B0604020202020204" pitchFamily="34" charset="0"/>
              </a:rPr>
              <a:t>Bàn</a:t>
            </a:r>
            <a:endParaRPr lang="en-US" sz="2400" dirty="0">
              <a:solidFill>
                <a:schemeClr val="tx1"/>
              </a:solidFill>
              <a:latin typeface="UTM Avo" panose="02040603050506020204" pitchFamily="18" charset="0"/>
              <a:cs typeface="Arial" panose="020B0604020202020204" pitchFamily="34" charset="0"/>
            </a:endParaRPr>
          </a:p>
        </p:txBody>
      </p:sp>
      <p:sp>
        <p:nvSpPr>
          <p:cNvPr id="24" name="Rounded Rectangular Callout 10">
            <a:extLst>
              <a:ext uri="{FF2B5EF4-FFF2-40B4-BE49-F238E27FC236}">
                <a16:creationId xmlns:a16="http://schemas.microsoft.com/office/drawing/2014/main" id="{1313FD67-C8F2-3090-19E8-2237D2955209}"/>
              </a:ext>
            </a:extLst>
          </p:cNvPr>
          <p:cNvSpPr/>
          <p:nvPr/>
        </p:nvSpPr>
        <p:spPr>
          <a:xfrm>
            <a:off x="2637877" y="4655741"/>
            <a:ext cx="1890385" cy="694640"/>
          </a:xfrm>
          <a:prstGeom prst="wedgeRoundRectCallout">
            <a:avLst>
              <a:gd name="adj1" fmla="val 71559"/>
              <a:gd name="adj2" fmla="val -37597"/>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charset="0"/>
                <a:cs typeface="Arial" panose="020B0604020202020204" pitchFamily="34" charset="0"/>
              </a:rPr>
              <a:t>Ghế</a:t>
            </a:r>
            <a:endParaRPr lang="en-US" sz="2400" dirty="0">
              <a:solidFill>
                <a:schemeClr val="tx1"/>
              </a:solidFill>
              <a:latin typeface="UTM Avo" panose="02040603050506020204" pitchFamily="18" charset="0"/>
              <a:cs typeface="Arial" panose="020B0604020202020204" pitchFamily="34" charset="0"/>
            </a:endParaRPr>
          </a:p>
        </p:txBody>
      </p:sp>
      <p:sp>
        <p:nvSpPr>
          <p:cNvPr id="25" name="Rounded Rectangular Callout 10">
            <a:extLst>
              <a:ext uri="{FF2B5EF4-FFF2-40B4-BE49-F238E27FC236}">
                <a16:creationId xmlns:a16="http://schemas.microsoft.com/office/drawing/2014/main" id="{18410865-E7C8-E7EA-601F-077066E6E058}"/>
              </a:ext>
            </a:extLst>
          </p:cNvPr>
          <p:cNvSpPr/>
          <p:nvPr/>
        </p:nvSpPr>
        <p:spPr>
          <a:xfrm>
            <a:off x="2472572" y="3433441"/>
            <a:ext cx="2220996" cy="774262"/>
          </a:xfrm>
          <a:prstGeom prst="wedgeRoundRectCallout">
            <a:avLst>
              <a:gd name="adj1" fmla="val 69825"/>
              <a:gd name="adj2" fmla="val 29788"/>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charset="0"/>
                <a:cs typeface="Arial" panose="020B0604020202020204" pitchFamily="34" charset="0"/>
              </a:rPr>
              <a:t>Máy</a:t>
            </a:r>
            <a:r>
              <a:rPr lang="en-US" sz="2400" dirty="0">
                <a:solidFill>
                  <a:schemeClr val="tx1"/>
                </a:solidFill>
                <a:latin typeface="UTM Avo" panose="02040603050506020204" pitchFamily="18" charset="0"/>
                <a:cs typeface="Arial" panose="020B0604020202020204" pitchFamily="34" charset="0"/>
              </a:rPr>
              <a:t> vi </a:t>
            </a:r>
            <a:r>
              <a:rPr lang="en-US" sz="2400" dirty="0" err="1">
                <a:solidFill>
                  <a:schemeClr val="tx1"/>
                </a:solidFill>
                <a:latin typeface="UTM Avo" panose="02040603050506020204" pitchFamily="18" charset="0"/>
                <a:cs typeface="Arial" panose="020B0604020202020204" pitchFamily="34" charset="0"/>
              </a:rPr>
              <a:t>tính</a:t>
            </a:r>
            <a:endParaRPr lang="en-US" sz="2400" dirty="0">
              <a:solidFill>
                <a:schemeClr val="tx1"/>
              </a:solidFill>
              <a:latin typeface="UTM Avo" panose="02040603050506020204" pitchFamily="18" charset="0"/>
              <a:cs typeface="Arial" panose="020B0604020202020204" pitchFamily="34" charset="0"/>
            </a:endParaRPr>
          </a:p>
        </p:txBody>
      </p:sp>
      <p:sp>
        <p:nvSpPr>
          <p:cNvPr id="26" name="Rounded Rectangular Callout 10">
            <a:extLst>
              <a:ext uri="{FF2B5EF4-FFF2-40B4-BE49-F238E27FC236}">
                <a16:creationId xmlns:a16="http://schemas.microsoft.com/office/drawing/2014/main" id="{4AA1FAC1-52E1-4F96-02CE-5312711F1F43}"/>
              </a:ext>
            </a:extLst>
          </p:cNvPr>
          <p:cNvSpPr/>
          <p:nvPr/>
        </p:nvSpPr>
        <p:spPr>
          <a:xfrm>
            <a:off x="2187335" y="5798419"/>
            <a:ext cx="2220996" cy="588152"/>
          </a:xfrm>
          <a:prstGeom prst="wedgeRoundRectCallout">
            <a:avLst>
              <a:gd name="adj1" fmla="val 64764"/>
              <a:gd name="adj2" fmla="val -4566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charset="0"/>
                <a:cs typeface="Arial" panose="020B0604020202020204" pitchFamily="34" charset="0"/>
              </a:rPr>
              <a:t>Thùng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rác</a:t>
            </a:r>
            <a:endParaRPr lang="en-US" sz="2400" dirty="0">
              <a:solidFill>
                <a:schemeClr val="tx1"/>
              </a:solidFill>
              <a:latin typeface="UTM Avo" panose="02040603050506020204" pitchFamily="18" charset="0"/>
              <a:cs typeface="Arial" panose="020B0604020202020204" pitchFamily="34" charset="0"/>
            </a:endParaRPr>
          </a:p>
        </p:txBody>
      </p:sp>
      <p:sp>
        <p:nvSpPr>
          <p:cNvPr id="27" name="Rounded Rectangular Callout 11">
            <a:extLst>
              <a:ext uri="{FF2B5EF4-FFF2-40B4-BE49-F238E27FC236}">
                <a16:creationId xmlns:a16="http://schemas.microsoft.com/office/drawing/2014/main" id="{FAFA0A5A-749C-3F7A-8AF6-0F9C54874EE6}"/>
              </a:ext>
            </a:extLst>
          </p:cNvPr>
          <p:cNvSpPr/>
          <p:nvPr/>
        </p:nvSpPr>
        <p:spPr>
          <a:xfrm>
            <a:off x="7360578" y="4640546"/>
            <a:ext cx="2144570" cy="628333"/>
          </a:xfrm>
          <a:prstGeom prst="wedgeRoundRectCallout">
            <a:avLst>
              <a:gd name="adj1" fmla="val -67893"/>
              <a:gd name="adj2" fmla="val -38728"/>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charset="0"/>
                <a:cs typeface="Arial" panose="020B0604020202020204" pitchFamily="34" charset="0"/>
              </a:rPr>
              <a:t>Quyển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sách</a:t>
            </a:r>
            <a:endParaRPr lang="en-US" sz="2400" dirty="0">
              <a:solidFill>
                <a:schemeClr val="tx1"/>
              </a:solidFill>
              <a:latin typeface="UTM Avo" panose="02040603050506020204" pitchFamily="18" charset="0"/>
              <a:cs typeface="Arial" panose="020B0604020202020204" pitchFamily="34" charset="0"/>
            </a:endParaRPr>
          </a:p>
        </p:txBody>
      </p:sp>
      <p:sp>
        <p:nvSpPr>
          <p:cNvPr id="28" name="Rounded Rectangular Callout 10">
            <a:extLst>
              <a:ext uri="{FF2B5EF4-FFF2-40B4-BE49-F238E27FC236}">
                <a16:creationId xmlns:a16="http://schemas.microsoft.com/office/drawing/2014/main" id="{0EA6570C-AF35-A6EC-3B79-42D0CD5E618F}"/>
              </a:ext>
            </a:extLst>
          </p:cNvPr>
          <p:cNvSpPr/>
          <p:nvPr/>
        </p:nvSpPr>
        <p:spPr>
          <a:xfrm>
            <a:off x="4783864" y="2832786"/>
            <a:ext cx="2016124" cy="642053"/>
          </a:xfrm>
          <a:prstGeom prst="wedgeRoundRectCallout">
            <a:avLst>
              <a:gd name="adj1" fmla="val 17039"/>
              <a:gd name="adj2" fmla="val 9480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charset="0"/>
                <a:cs typeface="Arial" panose="020B0604020202020204" pitchFamily="34" charset="0"/>
              </a:rPr>
              <a:t>Hộp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bút</a:t>
            </a:r>
            <a:endParaRPr lang="en-US" sz="2400" dirty="0">
              <a:solidFill>
                <a:schemeClr val="tx1"/>
              </a:solidFill>
              <a:latin typeface="UTM Avo" panose="02040603050506020204" pitchFamily="18" charset="0"/>
              <a:cs typeface="Arial" panose="020B0604020202020204" pitchFamily="34" charset="0"/>
            </a:endParaRPr>
          </a:p>
        </p:txBody>
      </p:sp>
      <p:sp>
        <p:nvSpPr>
          <p:cNvPr id="29" name="Rounded Rectangular Callout 11">
            <a:extLst>
              <a:ext uri="{FF2B5EF4-FFF2-40B4-BE49-F238E27FC236}">
                <a16:creationId xmlns:a16="http://schemas.microsoft.com/office/drawing/2014/main" id="{C7D859A2-6704-5F90-AAC6-84D3C6101226}"/>
              </a:ext>
            </a:extLst>
          </p:cNvPr>
          <p:cNvSpPr/>
          <p:nvPr/>
        </p:nvSpPr>
        <p:spPr>
          <a:xfrm>
            <a:off x="4836112" y="5046468"/>
            <a:ext cx="2144570" cy="628333"/>
          </a:xfrm>
          <a:prstGeom prst="wedgeRoundRectCallout">
            <a:avLst>
              <a:gd name="adj1" fmla="val 15961"/>
              <a:gd name="adj2" fmla="val -106521"/>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charset="0"/>
                <a:cs typeface="Arial" panose="020B0604020202020204" pitchFamily="34" charset="0"/>
              </a:rPr>
              <a:t>Đèn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học</a:t>
            </a:r>
            <a:endParaRPr lang="en-US" sz="2400" dirty="0">
              <a:solidFill>
                <a:schemeClr val="tx1"/>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87152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1+#ppt_w/2"/>
                                          </p:val>
                                        </p:tav>
                                        <p:tav tm="100000">
                                          <p:val>
                                            <p:strVal val="#ppt_x"/>
                                          </p:val>
                                        </p:tav>
                                      </p:tavLst>
                                    </p:anim>
                                    <p:anim calcmode="lin" valueType="num">
                                      <p:cBhvr additive="base">
                                        <p:cTn id="1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1+#ppt_w/2"/>
                                          </p:val>
                                        </p:tav>
                                        <p:tav tm="100000">
                                          <p:val>
                                            <p:strVal val="#ppt_x"/>
                                          </p:val>
                                        </p:tav>
                                      </p:tavLst>
                                    </p:anim>
                                    <p:anim calcmode="lin" valueType="num">
                                      <p:cBhvr additive="base">
                                        <p:cTn id="25"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1+#ppt_w/2"/>
                                          </p:val>
                                        </p:tav>
                                        <p:tav tm="100000">
                                          <p:val>
                                            <p:strVal val="#ppt_x"/>
                                          </p:val>
                                        </p:tav>
                                      </p:tavLst>
                                    </p:anim>
                                    <p:anim calcmode="lin" valueType="num">
                                      <p:cBhvr additive="base">
                                        <p:cTn id="3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0-#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0-#ppt_w/2"/>
                                          </p:val>
                                        </p:tav>
                                        <p:tav tm="100000">
                                          <p:val>
                                            <p:strVal val="#ppt_x"/>
                                          </p:val>
                                        </p:tav>
                                      </p:tavLst>
                                    </p:anim>
                                    <p:anim calcmode="lin" valueType="num">
                                      <p:cBhvr additive="base">
                                        <p:cTn id="5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0-#ppt_w/2"/>
                                          </p:val>
                                        </p:tav>
                                        <p:tav tm="100000">
                                          <p:val>
                                            <p:strVal val="#ppt_x"/>
                                          </p:val>
                                        </p:tav>
                                      </p:tavLst>
                                    </p:anim>
                                    <p:anim calcmode="lin" valueType="num">
                                      <p:cBhvr additive="base">
                                        <p:cTn id="61"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1B358084-3E0A-884B-F980-B832526CA7E0}"/>
              </a:ext>
            </a:extLst>
          </p:cNvPr>
          <p:cNvSpPr/>
          <p:nvPr/>
        </p:nvSpPr>
        <p:spPr>
          <a:xfrm>
            <a:off x="1924051" y="5889246"/>
            <a:ext cx="8743949" cy="7742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2800">
                <a:solidFill>
                  <a:srgbClr val="000000"/>
                </a:solidFill>
                <a:latin typeface="UTM Avo" panose="02040603050506020204" pitchFamily="18" charset="0"/>
                <a:ea typeface="Calibri" panose="020F0502020204030204" pitchFamily="34" charset="0"/>
                <a:cs typeface="Arial" panose="020B0604020202020204" pitchFamily="34" charset="0"/>
              </a:rPr>
              <a:t>Mỗi đồ vật trên có tác dụng gì?</a:t>
            </a:r>
            <a:endParaRPr lang="nl-NL" sz="28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18" name="Oval 17">
            <a:extLst>
              <a:ext uri="{FF2B5EF4-FFF2-40B4-BE49-F238E27FC236}">
                <a16:creationId xmlns:a16="http://schemas.microsoft.com/office/drawing/2014/main" id="{CE6B7CB9-FA46-73B3-4ADA-E20FFEEF3E02}"/>
              </a:ext>
            </a:extLst>
          </p:cNvPr>
          <p:cNvSpPr/>
          <p:nvPr/>
        </p:nvSpPr>
        <p:spPr>
          <a:xfrm>
            <a:off x="10089991" y="698269"/>
            <a:ext cx="1838881" cy="98336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UTM Avo" panose="02040603050506020204" pitchFamily="18" charset="0"/>
              </a:rPr>
              <a:t>Làm việc nhóm đôi</a:t>
            </a:r>
          </a:p>
        </p:txBody>
      </p:sp>
      <p:pic>
        <p:nvPicPr>
          <p:cNvPr id="21" name="Picture 20">
            <a:extLst>
              <a:ext uri="{FF2B5EF4-FFF2-40B4-BE49-F238E27FC236}">
                <a16:creationId xmlns:a16="http://schemas.microsoft.com/office/drawing/2014/main" id="{620C4A9B-4BB6-67A4-E02D-D2EC6CC07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470" y="1978774"/>
            <a:ext cx="5518197" cy="2973275"/>
          </a:xfrm>
          <a:prstGeom prst="rect">
            <a:avLst/>
          </a:prstGeom>
        </p:spPr>
      </p:pic>
      <p:sp>
        <p:nvSpPr>
          <p:cNvPr id="22" name="Rounded Rectangular Callout 11">
            <a:extLst>
              <a:ext uri="{FF2B5EF4-FFF2-40B4-BE49-F238E27FC236}">
                <a16:creationId xmlns:a16="http://schemas.microsoft.com/office/drawing/2014/main" id="{A6A18463-CD45-12A5-EF55-DBE4DDF397D9}"/>
              </a:ext>
            </a:extLst>
          </p:cNvPr>
          <p:cNvSpPr/>
          <p:nvPr/>
        </p:nvSpPr>
        <p:spPr>
          <a:xfrm>
            <a:off x="7734882" y="2074892"/>
            <a:ext cx="3254440" cy="695470"/>
          </a:xfrm>
          <a:prstGeom prst="wedgeRoundRectCallout">
            <a:avLst>
              <a:gd name="adj1" fmla="val -61903"/>
              <a:gd name="adj2" fmla="val -685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UTM Avo" panose="02040603050506020204" pitchFamily="18" charset="0"/>
                <a:cs typeface="Arial" panose="020B0604020202020204" pitchFamily="34" charset="0"/>
              </a:rPr>
              <a:t>Giá sách: đựng sách </a:t>
            </a:r>
            <a:endParaRPr lang="en-US" sz="2000" dirty="0" err="1">
              <a:solidFill>
                <a:schemeClr val="tx1"/>
              </a:solidFill>
              <a:latin typeface="UTM Avo" panose="02040603050506020204" pitchFamily="18" charset="0"/>
              <a:cs typeface="Arial" panose="020B0604020202020204" pitchFamily="34" charset="0"/>
            </a:endParaRPr>
          </a:p>
        </p:txBody>
      </p:sp>
      <p:sp>
        <p:nvSpPr>
          <p:cNvPr id="23" name="Rounded Rectangular Callout 11">
            <a:extLst>
              <a:ext uri="{FF2B5EF4-FFF2-40B4-BE49-F238E27FC236}">
                <a16:creationId xmlns:a16="http://schemas.microsoft.com/office/drawing/2014/main" id="{41DF4731-A10A-9714-9FC6-81577EEED073}"/>
              </a:ext>
            </a:extLst>
          </p:cNvPr>
          <p:cNvSpPr/>
          <p:nvPr/>
        </p:nvSpPr>
        <p:spPr>
          <a:xfrm>
            <a:off x="6906690" y="4567981"/>
            <a:ext cx="5022182" cy="580510"/>
          </a:xfrm>
          <a:prstGeom prst="wedgeRoundRectCallout">
            <a:avLst>
              <a:gd name="adj1" fmla="val -55444"/>
              <a:gd name="adj2" fmla="val -39628"/>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UTM Avo" panose="02040603050506020204" pitchFamily="18" charset="0"/>
                <a:cs typeface="Arial" panose="020B0604020202020204" pitchFamily="34" charset="0"/>
              </a:rPr>
              <a:t>Bàn: viết và đặt các đồ dùng học tập</a:t>
            </a:r>
            <a:endParaRPr lang="en-US" sz="2000" dirty="0" err="1">
              <a:solidFill>
                <a:schemeClr val="tx1"/>
              </a:solidFill>
              <a:latin typeface="UTM Avo" panose="02040603050506020204" pitchFamily="18" charset="0"/>
              <a:cs typeface="Arial" panose="020B0604020202020204" pitchFamily="34" charset="0"/>
            </a:endParaRPr>
          </a:p>
        </p:txBody>
      </p:sp>
      <p:sp>
        <p:nvSpPr>
          <p:cNvPr id="24" name="Rounded Rectangular Callout 10">
            <a:extLst>
              <a:ext uri="{FF2B5EF4-FFF2-40B4-BE49-F238E27FC236}">
                <a16:creationId xmlns:a16="http://schemas.microsoft.com/office/drawing/2014/main" id="{1313FD67-C8F2-3090-19E8-2237D2955209}"/>
              </a:ext>
            </a:extLst>
          </p:cNvPr>
          <p:cNvSpPr/>
          <p:nvPr/>
        </p:nvSpPr>
        <p:spPr>
          <a:xfrm>
            <a:off x="1874927" y="3419512"/>
            <a:ext cx="2198234" cy="588152"/>
          </a:xfrm>
          <a:prstGeom prst="wedgeRoundRectCallout">
            <a:avLst>
              <a:gd name="adj1" fmla="val 88891"/>
              <a:gd name="adj2" fmla="val -37597"/>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UTM Avo" panose="02040603050506020204" pitchFamily="18" charset="0"/>
                <a:cs typeface="Arial" panose="020B0604020202020204" pitchFamily="34" charset="0"/>
              </a:rPr>
              <a:t>Ghế: ngồi</a:t>
            </a:r>
            <a:endParaRPr lang="en-US" sz="2000" dirty="0" err="1">
              <a:solidFill>
                <a:schemeClr val="tx1"/>
              </a:solidFill>
              <a:latin typeface="UTM Avo" panose="02040603050506020204" pitchFamily="18" charset="0"/>
              <a:cs typeface="Arial" panose="020B0604020202020204" pitchFamily="34" charset="0"/>
            </a:endParaRPr>
          </a:p>
        </p:txBody>
      </p:sp>
      <p:sp>
        <p:nvSpPr>
          <p:cNvPr id="25" name="Rounded Rectangular Callout 10">
            <a:extLst>
              <a:ext uri="{FF2B5EF4-FFF2-40B4-BE49-F238E27FC236}">
                <a16:creationId xmlns:a16="http://schemas.microsoft.com/office/drawing/2014/main" id="{18410865-E7C8-E7EA-601F-077066E6E058}"/>
              </a:ext>
            </a:extLst>
          </p:cNvPr>
          <p:cNvSpPr/>
          <p:nvPr/>
        </p:nvSpPr>
        <p:spPr>
          <a:xfrm>
            <a:off x="361950" y="2438579"/>
            <a:ext cx="4293651" cy="588152"/>
          </a:xfrm>
          <a:prstGeom prst="wedgeRoundRectCallout">
            <a:avLst>
              <a:gd name="adj1" fmla="val 69825"/>
              <a:gd name="adj2" fmla="val 29788"/>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UTM Avo" panose="02040603050506020204" pitchFamily="18" charset="0"/>
                <a:cs typeface="Arial" panose="020B0604020202020204" pitchFamily="34" charset="0"/>
              </a:rPr>
              <a:t>Máy vi tính: học và làm bài tập</a:t>
            </a:r>
            <a:endParaRPr lang="en-US" sz="2000" dirty="0" err="1">
              <a:solidFill>
                <a:schemeClr val="tx1"/>
              </a:solidFill>
              <a:latin typeface="UTM Avo" panose="02040603050506020204" pitchFamily="18" charset="0"/>
              <a:cs typeface="Arial" panose="020B0604020202020204" pitchFamily="34" charset="0"/>
            </a:endParaRPr>
          </a:p>
        </p:txBody>
      </p:sp>
      <p:sp>
        <p:nvSpPr>
          <p:cNvPr id="26" name="Rounded Rectangular Callout 10">
            <a:extLst>
              <a:ext uri="{FF2B5EF4-FFF2-40B4-BE49-F238E27FC236}">
                <a16:creationId xmlns:a16="http://schemas.microsoft.com/office/drawing/2014/main" id="{4AA1FAC1-52E1-4F96-02CE-5312711F1F43}"/>
              </a:ext>
            </a:extLst>
          </p:cNvPr>
          <p:cNvSpPr/>
          <p:nvPr/>
        </p:nvSpPr>
        <p:spPr>
          <a:xfrm>
            <a:off x="998452" y="4543791"/>
            <a:ext cx="3122989" cy="588152"/>
          </a:xfrm>
          <a:prstGeom prst="wedgeRoundRectCallout">
            <a:avLst>
              <a:gd name="adj1" fmla="val 64764"/>
              <a:gd name="adj2" fmla="val -4566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UTM Avo" panose="02040603050506020204" pitchFamily="18" charset="0"/>
                <a:cs typeface="Arial" panose="020B0604020202020204" pitchFamily="34" charset="0"/>
              </a:rPr>
              <a:t>Thùng rác: đựng rác</a:t>
            </a:r>
            <a:endParaRPr lang="en-US" sz="2000" dirty="0" err="1">
              <a:solidFill>
                <a:schemeClr val="tx1"/>
              </a:solidFill>
              <a:latin typeface="UTM Avo" panose="02040603050506020204" pitchFamily="18" charset="0"/>
              <a:cs typeface="Arial" panose="020B0604020202020204" pitchFamily="34" charset="0"/>
            </a:endParaRPr>
          </a:p>
        </p:txBody>
      </p:sp>
      <p:sp>
        <p:nvSpPr>
          <p:cNvPr id="27" name="Rounded Rectangular Callout 11">
            <a:extLst>
              <a:ext uri="{FF2B5EF4-FFF2-40B4-BE49-F238E27FC236}">
                <a16:creationId xmlns:a16="http://schemas.microsoft.com/office/drawing/2014/main" id="{FAFA0A5A-749C-3F7A-8AF6-0F9C54874EE6}"/>
              </a:ext>
            </a:extLst>
          </p:cNvPr>
          <p:cNvSpPr/>
          <p:nvPr/>
        </p:nvSpPr>
        <p:spPr>
          <a:xfrm>
            <a:off x="7261259" y="3082187"/>
            <a:ext cx="4534601" cy="628333"/>
          </a:xfrm>
          <a:prstGeom prst="wedgeRoundRectCallout">
            <a:avLst>
              <a:gd name="adj1" fmla="val -59911"/>
              <a:gd name="adj2" fmla="val 9781"/>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UTM Avo" panose="02040603050506020204" pitchFamily="18" charset="0"/>
                <a:cs typeface="Arial" panose="020B0604020202020204" pitchFamily="34" charset="0"/>
              </a:rPr>
              <a:t>Quyển sách: đọc và ghi chép</a:t>
            </a:r>
            <a:endParaRPr lang="en-US" sz="2000" dirty="0" err="1">
              <a:solidFill>
                <a:schemeClr val="tx1"/>
              </a:solidFill>
              <a:latin typeface="UTM Avo" panose="02040603050506020204" pitchFamily="18" charset="0"/>
              <a:cs typeface="Arial" panose="020B0604020202020204" pitchFamily="34" charset="0"/>
            </a:endParaRPr>
          </a:p>
        </p:txBody>
      </p:sp>
      <p:sp>
        <p:nvSpPr>
          <p:cNvPr id="28" name="Rounded Rectangular Callout 10">
            <a:extLst>
              <a:ext uri="{FF2B5EF4-FFF2-40B4-BE49-F238E27FC236}">
                <a16:creationId xmlns:a16="http://schemas.microsoft.com/office/drawing/2014/main" id="{0EA6570C-AF35-A6EC-3B79-42D0CD5E618F}"/>
              </a:ext>
            </a:extLst>
          </p:cNvPr>
          <p:cNvSpPr/>
          <p:nvPr/>
        </p:nvSpPr>
        <p:spPr>
          <a:xfrm>
            <a:off x="4073161" y="1692908"/>
            <a:ext cx="2834914" cy="642053"/>
          </a:xfrm>
          <a:prstGeom prst="wedgeRoundRectCallout">
            <a:avLst>
              <a:gd name="adj1" fmla="val 22415"/>
              <a:gd name="adj2" fmla="val 142273"/>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UTM Avo" panose="02040603050506020204" pitchFamily="18" charset="0"/>
                <a:cs typeface="Arial" panose="020B0604020202020204" pitchFamily="34" charset="0"/>
              </a:rPr>
              <a:t>Hộp bút: đựng bút</a:t>
            </a:r>
            <a:endParaRPr lang="en-US" sz="2000" dirty="0" err="1">
              <a:solidFill>
                <a:schemeClr val="tx1"/>
              </a:solidFill>
              <a:latin typeface="UTM Avo" panose="02040603050506020204" pitchFamily="18" charset="0"/>
              <a:cs typeface="Arial" panose="020B0604020202020204" pitchFamily="34" charset="0"/>
            </a:endParaRPr>
          </a:p>
        </p:txBody>
      </p:sp>
      <p:sp>
        <p:nvSpPr>
          <p:cNvPr id="29" name="Rounded Rectangular Callout 11">
            <a:extLst>
              <a:ext uri="{FF2B5EF4-FFF2-40B4-BE49-F238E27FC236}">
                <a16:creationId xmlns:a16="http://schemas.microsoft.com/office/drawing/2014/main" id="{C7D859A2-6704-5F90-AAC6-84D3C6101226}"/>
              </a:ext>
            </a:extLst>
          </p:cNvPr>
          <p:cNvSpPr/>
          <p:nvPr/>
        </p:nvSpPr>
        <p:spPr>
          <a:xfrm>
            <a:off x="5129224" y="3861639"/>
            <a:ext cx="2605658" cy="529087"/>
          </a:xfrm>
          <a:prstGeom prst="wedgeRoundRectCallout">
            <a:avLst>
              <a:gd name="adj1" fmla="val -123"/>
              <a:gd name="adj2" fmla="val -120923"/>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UTM Avo" panose="02040603050506020204" pitchFamily="18" charset="0"/>
                <a:cs typeface="Arial" panose="020B0604020202020204" pitchFamily="34" charset="0"/>
              </a:rPr>
              <a:t>Đèn học: soi sáng</a:t>
            </a:r>
            <a:endParaRPr lang="en-US" sz="2000" dirty="0" err="1">
              <a:solidFill>
                <a:schemeClr val="tx1"/>
              </a:solidFill>
              <a:latin typeface="UTM Avo" panose="02040603050506020204" pitchFamily="18" charset="0"/>
              <a:cs typeface="Arial" panose="020B0604020202020204" pitchFamily="34" charset="0"/>
            </a:endParaRPr>
          </a:p>
        </p:txBody>
      </p:sp>
      <p:pic>
        <p:nvPicPr>
          <p:cNvPr id="2" name="Picture 12">
            <a:extLst>
              <a:ext uri="{FF2B5EF4-FFF2-40B4-BE49-F238E27FC236}">
                <a16:creationId xmlns:a16="http://schemas.microsoft.com/office/drawing/2014/main" id="{9E642580-BDE9-E7EB-A13B-88F4F9A28C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2999" y="5630946"/>
            <a:ext cx="1352846" cy="1259957"/>
          </a:xfrm>
          <a:prstGeom prst="rect">
            <a:avLst/>
          </a:prstGeom>
        </p:spPr>
      </p:pic>
    </p:spTree>
    <p:extLst>
      <p:ext uri="{BB962C8B-B14F-4D97-AF65-F5344CB8AC3E}">
        <p14:creationId xmlns:p14="http://schemas.microsoft.com/office/powerpoint/2010/main" val="345133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1+#ppt_w/2"/>
                                          </p:val>
                                        </p:tav>
                                        <p:tav tm="100000">
                                          <p:val>
                                            <p:strVal val="#ppt_x"/>
                                          </p:val>
                                        </p:tav>
                                      </p:tavLst>
                                    </p:anim>
                                    <p:anim calcmode="lin" valueType="num">
                                      <p:cBhvr additive="base">
                                        <p:cTn id="1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1+#ppt_w/2"/>
                                          </p:val>
                                        </p:tav>
                                        <p:tav tm="100000">
                                          <p:val>
                                            <p:strVal val="#ppt_x"/>
                                          </p:val>
                                        </p:tav>
                                      </p:tavLst>
                                    </p:anim>
                                    <p:anim calcmode="lin" valueType="num">
                                      <p:cBhvr additive="base">
                                        <p:cTn id="25"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1+#ppt_w/2"/>
                                          </p:val>
                                        </p:tav>
                                        <p:tav tm="100000">
                                          <p:val>
                                            <p:strVal val="#ppt_x"/>
                                          </p:val>
                                        </p:tav>
                                      </p:tavLst>
                                    </p:anim>
                                    <p:anim calcmode="lin" valueType="num">
                                      <p:cBhvr additive="base">
                                        <p:cTn id="3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0-#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0-#ppt_w/2"/>
                                          </p:val>
                                        </p:tav>
                                        <p:tav tm="100000">
                                          <p:val>
                                            <p:strVal val="#ppt_x"/>
                                          </p:val>
                                        </p:tav>
                                      </p:tavLst>
                                    </p:anim>
                                    <p:anim calcmode="lin" valueType="num">
                                      <p:cBhvr additive="base">
                                        <p:cTn id="5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0-#ppt_w/2"/>
                                          </p:val>
                                        </p:tav>
                                        <p:tav tm="100000">
                                          <p:val>
                                            <p:strVal val="#ppt_x"/>
                                          </p:val>
                                        </p:tav>
                                      </p:tavLst>
                                    </p:anim>
                                    <p:anim calcmode="lin" valueType="num">
                                      <p:cBhvr additive="base">
                                        <p:cTn id="61"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1B358084-3E0A-884B-F980-B832526CA7E0}"/>
              </a:ext>
            </a:extLst>
          </p:cNvPr>
          <p:cNvSpPr/>
          <p:nvPr/>
        </p:nvSpPr>
        <p:spPr>
          <a:xfrm>
            <a:off x="2266951" y="1850646"/>
            <a:ext cx="8743949" cy="70205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2400">
                <a:solidFill>
                  <a:srgbClr val="000000"/>
                </a:solidFill>
                <a:latin typeface="UTM Avo" panose="02040603050506020204" pitchFamily="18" charset="0"/>
                <a:ea typeface="Calibri" panose="020F0502020204030204" pitchFamily="34" charset="0"/>
                <a:cs typeface="Arial" panose="020B0604020202020204" pitchFamily="34" charset="0"/>
              </a:rPr>
              <a:t>Theo em, ai đã làm ra (sáng tạo ra những đồ vật ấy)?</a:t>
            </a:r>
          </a:p>
        </p:txBody>
      </p:sp>
      <p:pic>
        <p:nvPicPr>
          <p:cNvPr id="3" name="Picture 13">
            <a:extLst>
              <a:ext uri="{FF2B5EF4-FFF2-40B4-BE49-F238E27FC236}">
                <a16:creationId xmlns:a16="http://schemas.microsoft.com/office/drawing/2014/main" id="{2F3E39EC-8EA3-AFEC-5E9B-EE71C75BD7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1100" y="1575705"/>
            <a:ext cx="1311330" cy="1251935"/>
          </a:xfrm>
          <a:prstGeom prst="rect">
            <a:avLst/>
          </a:prstGeom>
        </p:spPr>
      </p:pic>
      <p:pic>
        <p:nvPicPr>
          <p:cNvPr id="4" name="Picture 2" descr="Chibi người lớn - Shop Cưng chuyên thiết kế hình chibi cho người lớn">
            <a:extLst>
              <a:ext uri="{FF2B5EF4-FFF2-40B4-BE49-F238E27FC236}">
                <a16:creationId xmlns:a16="http://schemas.microsoft.com/office/drawing/2014/main" id="{AC9BAD53-104E-0846-85BC-2E5621A1DA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765" y="2936724"/>
            <a:ext cx="2377979" cy="27371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3068A2-F4BB-14AE-7D09-4409EC11E8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552700"/>
            <a:ext cx="3695800" cy="3695800"/>
          </a:xfrm>
          <a:prstGeom prst="rect">
            <a:avLst/>
          </a:prstGeom>
        </p:spPr>
      </p:pic>
      <p:sp>
        <p:nvSpPr>
          <p:cNvPr id="6" name="TextBox 5">
            <a:extLst>
              <a:ext uri="{FF2B5EF4-FFF2-40B4-BE49-F238E27FC236}">
                <a16:creationId xmlns:a16="http://schemas.microsoft.com/office/drawing/2014/main" id="{FCA3C58F-1377-D4E3-94D0-10BF82D6D2F5}"/>
              </a:ext>
            </a:extLst>
          </p:cNvPr>
          <p:cNvSpPr txBox="1"/>
          <p:nvPr/>
        </p:nvSpPr>
        <p:spPr>
          <a:xfrm>
            <a:off x="2199295" y="5680652"/>
            <a:ext cx="4439630" cy="567848"/>
          </a:xfrm>
          <a:prstGeom prst="rect">
            <a:avLst/>
          </a:prstGeom>
          <a:noFill/>
        </p:spPr>
        <p:txBody>
          <a:bodyPr wrap="square" rtlCol="0">
            <a:spAutoFit/>
          </a:bodyPr>
          <a:lstStyle/>
          <a:p>
            <a:pPr algn="ctr">
              <a:lnSpc>
                <a:spcPct val="150000"/>
              </a:lnSpc>
            </a:pPr>
            <a:r>
              <a:rPr lang="en-US" sz="2400" dirty="0" err="1">
                <a:latin typeface="UTM Avo" panose="02040603050506020204" pitchFamily="18" charset="0"/>
                <a:cs typeface="Arial" panose="020B0604020202020204" pitchFamily="34" charset="0"/>
              </a:rPr>
              <a:t>Kỹ</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sư</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người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sáng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chế</a:t>
            </a:r>
            <a:r>
              <a:rPr lang="en-US" sz="2400" dirty="0">
                <a:latin typeface="UTM Avo" panose="02040603050506020204" pitchFamily="18" charset="0"/>
                <a:cs typeface="Arial" panose="020B0604020202020204" pitchFamily="34" charset="0"/>
              </a:rPr>
              <a:t>)</a:t>
            </a:r>
          </a:p>
        </p:txBody>
      </p:sp>
      <p:sp>
        <p:nvSpPr>
          <p:cNvPr id="7" name="TextBox 6">
            <a:extLst>
              <a:ext uri="{FF2B5EF4-FFF2-40B4-BE49-F238E27FC236}">
                <a16:creationId xmlns:a16="http://schemas.microsoft.com/office/drawing/2014/main" id="{E197EFE0-40B3-FCED-78ED-954EAF68BF13}"/>
              </a:ext>
            </a:extLst>
          </p:cNvPr>
          <p:cNvSpPr txBox="1"/>
          <p:nvPr/>
        </p:nvSpPr>
        <p:spPr>
          <a:xfrm>
            <a:off x="6381788" y="5793610"/>
            <a:ext cx="2973771" cy="461665"/>
          </a:xfrm>
          <a:prstGeom prst="rect">
            <a:avLst/>
          </a:prstGeom>
          <a:noFill/>
        </p:spPr>
        <p:txBody>
          <a:bodyPr wrap="square" rtlCol="0">
            <a:spAutoFit/>
          </a:bodyPr>
          <a:lstStyle/>
          <a:p>
            <a:pPr algn="ctr"/>
            <a:r>
              <a:rPr lang="en-US" sz="2400" dirty="0" err="1">
                <a:latin typeface="UTM Avo" panose="02040603050506020204" pitchFamily="18" charset="0"/>
                <a:cs typeface="Arial" panose="020B0604020202020204" pitchFamily="34" charset="0"/>
              </a:rPr>
              <a:t>Công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nhân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thợ</a:t>
            </a:r>
            <a:r>
              <a:rPr lang="en-US" sz="2400" dirty="0">
                <a:latin typeface="UTM Avo" panose="02040603050506020204" pitchFamily="18" charset="0"/>
                <a:cs typeface="Arial" panose="020B0604020202020204" pitchFamily="34" charset="0"/>
              </a:rPr>
              <a:t>)</a:t>
            </a:r>
          </a:p>
        </p:txBody>
      </p:sp>
      <p:sp>
        <p:nvSpPr>
          <p:cNvPr id="8" name="Oval 7">
            <a:extLst>
              <a:ext uri="{FF2B5EF4-FFF2-40B4-BE49-F238E27FC236}">
                <a16:creationId xmlns:a16="http://schemas.microsoft.com/office/drawing/2014/main" id="{F6FB32B1-A309-88C2-F96A-83999D052C2E}"/>
              </a:ext>
            </a:extLst>
          </p:cNvPr>
          <p:cNvSpPr/>
          <p:nvPr/>
        </p:nvSpPr>
        <p:spPr>
          <a:xfrm>
            <a:off x="10089991" y="698269"/>
            <a:ext cx="1838881" cy="98336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UTM Avo" panose="02040603050506020204" pitchFamily="18" charset="0"/>
              </a:rPr>
              <a:t>Làm việc nhóm đôi</a:t>
            </a:r>
          </a:p>
        </p:txBody>
      </p:sp>
    </p:spTree>
    <p:extLst>
      <p:ext uri="{BB962C8B-B14F-4D97-AF65-F5344CB8AC3E}">
        <p14:creationId xmlns:p14="http://schemas.microsoft.com/office/powerpoint/2010/main" val="225805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90"/>
                                          </p:val>
                                        </p:tav>
                                        <p:tav tm="100000">
                                          <p:val>
                                            <p:fltVal val="0"/>
                                          </p:val>
                                        </p:tav>
                                      </p:tavLst>
                                    </p:anim>
                                    <p:animEffect transition="in" filter="fade">
                                      <p:cBhvr>
                                        <p:cTn id="18" dur="500"/>
                                        <p:tgtEl>
                                          <p:spTgt spid="4"/>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style.rotation</p:attrName>
                                        </p:attrNameLst>
                                      </p:cBhvr>
                                      <p:tavLst>
                                        <p:tav tm="0">
                                          <p:val>
                                            <p:fltVal val="90"/>
                                          </p:val>
                                        </p:tav>
                                        <p:tav tm="100000">
                                          <p:val>
                                            <p:fltVal val="0"/>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90"/>
                                          </p:val>
                                        </p:tav>
                                        <p:tav tm="100000">
                                          <p:val>
                                            <p:fltVal val="0"/>
                                          </p:val>
                                        </p:tav>
                                      </p:tavLst>
                                    </p:anim>
                                    <p:animEffect transition="in" filter="fade">
                                      <p:cBhvr>
                                        <p:cTn id="32" dur="500"/>
                                        <p:tgtEl>
                                          <p:spTgt spid="7"/>
                                        </p:tgtEl>
                                      </p:cBhvr>
                                    </p:animEffect>
                                  </p:childTnLst>
                                </p:cTn>
                              </p:par>
                              <p:par>
                                <p:cTn id="33" presetID="3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 calcmode="lin" valueType="num">
                                      <p:cBhvr>
                                        <p:cTn id="37" dur="500" fill="hold"/>
                                        <p:tgtEl>
                                          <p:spTgt spid="5"/>
                                        </p:tgtEl>
                                        <p:attrNameLst>
                                          <p:attrName>style.rotation</p:attrName>
                                        </p:attrNameLst>
                                      </p:cBhvr>
                                      <p:tavLst>
                                        <p:tav tm="0">
                                          <p:val>
                                            <p:fltVal val="90"/>
                                          </p:val>
                                        </p:tav>
                                        <p:tav tm="100000">
                                          <p:val>
                                            <p:fltVal val="0"/>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04D751F-08A3-D458-3942-1B19B3946705}"/>
              </a:ext>
            </a:extLst>
          </p:cNvPr>
          <p:cNvGrpSpPr/>
          <p:nvPr/>
        </p:nvGrpSpPr>
        <p:grpSpPr>
          <a:xfrm>
            <a:off x="300636" y="1727199"/>
            <a:ext cx="10750392" cy="2137229"/>
            <a:chOff x="-3810" y="0"/>
            <a:chExt cx="11025266" cy="3036998"/>
          </a:xfrm>
        </p:grpSpPr>
        <p:sp>
          <p:nvSpPr>
            <p:cNvPr id="9" name="Freeform 3">
              <a:extLst>
                <a:ext uri="{FF2B5EF4-FFF2-40B4-BE49-F238E27FC236}">
                  <a16:creationId xmlns:a16="http://schemas.microsoft.com/office/drawing/2014/main" id="{2D969319-C9C3-0C8A-4A21-0C0384E26462}"/>
                </a:ext>
              </a:extLst>
            </p:cNvPr>
            <p:cNvSpPr/>
            <p:nvPr/>
          </p:nvSpPr>
          <p:spPr>
            <a:xfrm>
              <a:off x="10160" y="16510"/>
              <a:ext cx="10996057" cy="3010328"/>
            </a:xfrm>
            <a:custGeom>
              <a:avLst/>
              <a:gdLst/>
              <a:ahLst/>
              <a:cxnLst/>
              <a:rect l="l" t="t" r="r" b="b"/>
              <a:pathLst>
                <a:path w="10996057" h="3010328">
                  <a:moveTo>
                    <a:pt x="10996057" y="3010328"/>
                  </a:moveTo>
                  <a:lnTo>
                    <a:pt x="0" y="3002708"/>
                  </a:lnTo>
                  <a:lnTo>
                    <a:pt x="0" y="1057287"/>
                  </a:lnTo>
                  <a:lnTo>
                    <a:pt x="17780" y="19050"/>
                  </a:lnTo>
                  <a:lnTo>
                    <a:pt x="5481613" y="0"/>
                  </a:lnTo>
                  <a:lnTo>
                    <a:pt x="10977007" y="5080"/>
                  </a:lnTo>
                  <a:close/>
                </a:path>
              </a:pathLst>
            </a:custGeom>
            <a:solidFill>
              <a:srgbClr val="FFFFFF"/>
            </a:solidFill>
          </p:spPr>
          <p:txBody>
            <a:bodyPr/>
            <a:lstStyle/>
            <a:p>
              <a:endParaRPr lang="en-US" sz="1200">
                <a:latin typeface="UTM Avo" panose="02040603050506020204" pitchFamily="18" charset="0"/>
              </a:endParaRPr>
            </a:p>
          </p:txBody>
        </p:sp>
        <p:sp>
          <p:nvSpPr>
            <p:cNvPr id="10" name="Freeform 4">
              <a:extLst>
                <a:ext uri="{FF2B5EF4-FFF2-40B4-BE49-F238E27FC236}">
                  <a16:creationId xmlns:a16="http://schemas.microsoft.com/office/drawing/2014/main" id="{6442B6FF-9975-9A12-E0D7-3E2137AD941A}"/>
                </a:ext>
              </a:extLst>
            </p:cNvPr>
            <p:cNvSpPr/>
            <p:nvPr/>
          </p:nvSpPr>
          <p:spPr>
            <a:xfrm>
              <a:off x="-3810" y="0"/>
              <a:ext cx="11025266" cy="3036998"/>
            </a:xfrm>
            <a:custGeom>
              <a:avLst/>
              <a:gdLst/>
              <a:ahLst/>
              <a:cxnLst/>
              <a:rect l="l" t="t" r="r" b="b"/>
              <a:pathLst>
                <a:path w="11025266" h="3036998">
                  <a:moveTo>
                    <a:pt x="10990977" y="21590"/>
                  </a:moveTo>
                  <a:cubicBezTo>
                    <a:pt x="10992246" y="34290"/>
                    <a:pt x="10992246" y="44450"/>
                    <a:pt x="10993516" y="54610"/>
                  </a:cubicBezTo>
                  <a:cubicBezTo>
                    <a:pt x="10996056" y="109383"/>
                    <a:pt x="10997327" y="174609"/>
                    <a:pt x="10999866" y="237505"/>
                  </a:cubicBezTo>
                  <a:cubicBezTo>
                    <a:pt x="10999866" y="328356"/>
                    <a:pt x="11012566" y="2119745"/>
                    <a:pt x="11018916" y="2210595"/>
                  </a:cubicBezTo>
                  <a:cubicBezTo>
                    <a:pt x="11025266" y="2348036"/>
                    <a:pt x="11021456" y="2487806"/>
                    <a:pt x="11021456" y="2625247"/>
                  </a:cubicBezTo>
                  <a:cubicBezTo>
                    <a:pt x="11021456" y="2746381"/>
                    <a:pt x="11022727" y="2858197"/>
                    <a:pt x="11023996" y="2976038"/>
                  </a:cubicBezTo>
                  <a:cubicBezTo>
                    <a:pt x="11023996" y="2997628"/>
                    <a:pt x="11023996" y="3011598"/>
                    <a:pt x="11023996" y="3035728"/>
                  </a:cubicBezTo>
                  <a:cubicBezTo>
                    <a:pt x="11001136" y="3035728"/>
                    <a:pt x="10980816" y="3036998"/>
                    <a:pt x="10930297" y="3035728"/>
                  </a:cubicBezTo>
                  <a:cubicBezTo>
                    <a:pt x="10367786" y="3030648"/>
                    <a:pt x="9796622" y="3036998"/>
                    <a:pt x="9234112" y="3031918"/>
                  </a:cubicBezTo>
                  <a:cubicBezTo>
                    <a:pt x="8896606" y="3028108"/>
                    <a:pt x="8567754" y="3030648"/>
                    <a:pt x="8230247" y="3028108"/>
                  </a:cubicBezTo>
                  <a:cubicBezTo>
                    <a:pt x="8074476" y="3026838"/>
                    <a:pt x="7918704" y="3025568"/>
                    <a:pt x="7762931" y="3024298"/>
                  </a:cubicBezTo>
                  <a:cubicBezTo>
                    <a:pt x="7667738" y="3024298"/>
                    <a:pt x="7581197" y="3025568"/>
                    <a:pt x="7486003" y="3025568"/>
                  </a:cubicBezTo>
                  <a:cubicBezTo>
                    <a:pt x="7243691" y="3024298"/>
                    <a:pt x="6577333" y="3025568"/>
                    <a:pt x="6335021" y="3024298"/>
                  </a:cubicBezTo>
                  <a:cubicBezTo>
                    <a:pt x="6161941" y="3023028"/>
                    <a:pt x="2700340" y="3031918"/>
                    <a:pt x="2527259" y="3030648"/>
                  </a:cubicBezTo>
                  <a:cubicBezTo>
                    <a:pt x="2483989" y="3030648"/>
                    <a:pt x="2432065" y="3031918"/>
                    <a:pt x="2388795" y="3031918"/>
                  </a:cubicBezTo>
                  <a:cubicBezTo>
                    <a:pt x="2284947" y="3031918"/>
                    <a:pt x="2189753" y="3033188"/>
                    <a:pt x="2085905" y="3033188"/>
                  </a:cubicBezTo>
                  <a:cubicBezTo>
                    <a:pt x="1826285" y="3033188"/>
                    <a:pt x="1575319" y="3031918"/>
                    <a:pt x="1315699" y="3030648"/>
                  </a:cubicBezTo>
                  <a:cubicBezTo>
                    <a:pt x="1159927" y="3029378"/>
                    <a:pt x="1004155" y="3028108"/>
                    <a:pt x="857037" y="3026838"/>
                  </a:cubicBezTo>
                  <a:cubicBezTo>
                    <a:pt x="580109" y="3025568"/>
                    <a:pt x="303181" y="3024298"/>
                    <a:pt x="48260" y="3024298"/>
                  </a:cubicBezTo>
                  <a:cubicBezTo>
                    <a:pt x="38100" y="3024298"/>
                    <a:pt x="29210" y="3024298"/>
                    <a:pt x="19050" y="3023028"/>
                  </a:cubicBezTo>
                  <a:cubicBezTo>
                    <a:pt x="10160" y="3021758"/>
                    <a:pt x="5080" y="3015408"/>
                    <a:pt x="7620" y="3006518"/>
                  </a:cubicBezTo>
                  <a:cubicBezTo>
                    <a:pt x="16510" y="2974672"/>
                    <a:pt x="12700" y="2916435"/>
                    <a:pt x="11430" y="2855868"/>
                  </a:cubicBezTo>
                  <a:cubicBezTo>
                    <a:pt x="10160" y="2732404"/>
                    <a:pt x="6350" y="2611270"/>
                    <a:pt x="7620" y="2487806"/>
                  </a:cubicBezTo>
                  <a:cubicBezTo>
                    <a:pt x="5080" y="2334059"/>
                    <a:pt x="0" y="430854"/>
                    <a:pt x="7620" y="274777"/>
                  </a:cubicBezTo>
                  <a:cubicBezTo>
                    <a:pt x="8890" y="244494"/>
                    <a:pt x="7620" y="211881"/>
                    <a:pt x="8890" y="181597"/>
                  </a:cubicBezTo>
                  <a:cubicBezTo>
                    <a:pt x="10160" y="132678"/>
                    <a:pt x="12700" y="79099"/>
                    <a:pt x="13970" y="44450"/>
                  </a:cubicBezTo>
                  <a:cubicBezTo>
                    <a:pt x="13970" y="41910"/>
                    <a:pt x="15240" y="39370"/>
                    <a:pt x="16510" y="38100"/>
                  </a:cubicBezTo>
                  <a:cubicBezTo>
                    <a:pt x="38100" y="35560"/>
                    <a:pt x="86831" y="30480"/>
                    <a:pt x="225295" y="29210"/>
                  </a:cubicBezTo>
                  <a:cubicBezTo>
                    <a:pt x="458953" y="25400"/>
                    <a:pt x="692611" y="22860"/>
                    <a:pt x="934923" y="20320"/>
                  </a:cubicBezTo>
                  <a:cubicBezTo>
                    <a:pt x="1099349" y="17780"/>
                    <a:pt x="1263775" y="16510"/>
                    <a:pt x="1419547" y="13970"/>
                  </a:cubicBezTo>
                  <a:cubicBezTo>
                    <a:pt x="1575319" y="11430"/>
                    <a:pt x="1739745" y="8890"/>
                    <a:pt x="1895517" y="8890"/>
                  </a:cubicBezTo>
                  <a:cubicBezTo>
                    <a:pt x="2068597" y="7620"/>
                    <a:pt x="2241677" y="10160"/>
                    <a:pt x="2414757" y="8890"/>
                  </a:cubicBezTo>
                  <a:cubicBezTo>
                    <a:pt x="2631108" y="8890"/>
                    <a:pt x="6551371" y="6350"/>
                    <a:pt x="6767721" y="5080"/>
                  </a:cubicBezTo>
                  <a:cubicBezTo>
                    <a:pt x="6975417" y="3810"/>
                    <a:pt x="7183113" y="2540"/>
                    <a:pt x="7399463" y="2540"/>
                  </a:cubicBezTo>
                  <a:cubicBezTo>
                    <a:pt x="7754277" y="1270"/>
                    <a:pt x="8100437" y="0"/>
                    <a:pt x="8455251" y="0"/>
                  </a:cubicBezTo>
                  <a:cubicBezTo>
                    <a:pt x="8602370" y="0"/>
                    <a:pt x="8758142" y="2540"/>
                    <a:pt x="8905260" y="2540"/>
                  </a:cubicBezTo>
                  <a:cubicBezTo>
                    <a:pt x="9311998" y="3810"/>
                    <a:pt x="9727390" y="5080"/>
                    <a:pt x="10134128" y="7620"/>
                  </a:cubicBezTo>
                  <a:cubicBezTo>
                    <a:pt x="10350478" y="8890"/>
                    <a:pt x="10566828" y="12700"/>
                    <a:pt x="10783178" y="16510"/>
                  </a:cubicBezTo>
                  <a:cubicBezTo>
                    <a:pt x="10835102" y="16510"/>
                    <a:pt x="10887026" y="16510"/>
                    <a:pt x="10930297" y="16510"/>
                  </a:cubicBezTo>
                  <a:cubicBezTo>
                    <a:pt x="10971927" y="17780"/>
                    <a:pt x="10980816" y="20320"/>
                    <a:pt x="10990977" y="21590"/>
                  </a:cubicBezTo>
                  <a:close/>
                  <a:moveTo>
                    <a:pt x="11001136" y="3019218"/>
                  </a:moveTo>
                  <a:cubicBezTo>
                    <a:pt x="11002406" y="3002708"/>
                    <a:pt x="11003677" y="2990008"/>
                    <a:pt x="11003677" y="2977308"/>
                  </a:cubicBezTo>
                  <a:cubicBezTo>
                    <a:pt x="11002406" y="2846550"/>
                    <a:pt x="11001136" y="2723086"/>
                    <a:pt x="11001136" y="2590304"/>
                  </a:cubicBezTo>
                  <a:cubicBezTo>
                    <a:pt x="11001136" y="2529737"/>
                    <a:pt x="11003677" y="2469170"/>
                    <a:pt x="11002406" y="2408603"/>
                  </a:cubicBezTo>
                  <a:cubicBezTo>
                    <a:pt x="11002406" y="2352695"/>
                    <a:pt x="11001136" y="2294457"/>
                    <a:pt x="10999866" y="2238549"/>
                  </a:cubicBezTo>
                  <a:cubicBezTo>
                    <a:pt x="10994786" y="2152358"/>
                    <a:pt x="10983356" y="367957"/>
                    <a:pt x="10983356" y="281766"/>
                  </a:cubicBezTo>
                  <a:cubicBezTo>
                    <a:pt x="10980816" y="209551"/>
                    <a:pt x="10978277" y="135007"/>
                    <a:pt x="10975736" y="63500"/>
                  </a:cubicBezTo>
                  <a:cubicBezTo>
                    <a:pt x="10974466" y="44450"/>
                    <a:pt x="10973196" y="43180"/>
                    <a:pt x="10904335" y="41910"/>
                  </a:cubicBezTo>
                  <a:cubicBezTo>
                    <a:pt x="10878373" y="41910"/>
                    <a:pt x="10861064" y="41910"/>
                    <a:pt x="10835102" y="40640"/>
                  </a:cubicBezTo>
                  <a:cubicBezTo>
                    <a:pt x="10618753" y="36830"/>
                    <a:pt x="10393749" y="31750"/>
                    <a:pt x="10177398" y="30480"/>
                  </a:cubicBezTo>
                  <a:cubicBezTo>
                    <a:pt x="9649504" y="26670"/>
                    <a:pt x="9112956" y="25400"/>
                    <a:pt x="8585062" y="22860"/>
                  </a:cubicBezTo>
                  <a:cubicBezTo>
                    <a:pt x="8507176" y="22860"/>
                    <a:pt x="8420636" y="22860"/>
                    <a:pt x="8342750" y="22860"/>
                  </a:cubicBezTo>
                  <a:cubicBezTo>
                    <a:pt x="8212940" y="22860"/>
                    <a:pt x="8083130" y="22860"/>
                    <a:pt x="7961974" y="22860"/>
                  </a:cubicBezTo>
                  <a:cubicBezTo>
                    <a:pt x="7685046" y="22860"/>
                    <a:pt x="7408118" y="22860"/>
                    <a:pt x="7139843" y="24130"/>
                  </a:cubicBezTo>
                  <a:cubicBezTo>
                    <a:pt x="6906185" y="25400"/>
                    <a:pt x="2968614" y="29210"/>
                    <a:pt x="2734956" y="29210"/>
                  </a:cubicBezTo>
                  <a:cubicBezTo>
                    <a:pt x="2354180" y="29210"/>
                    <a:pt x="1973404" y="26670"/>
                    <a:pt x="1592627" y="33020"/>
                  </a:cubicBezTo>
                  <a:cubicBezTo>
                    <a:pt x="1393585" y="36830"/>
                    <a:pt x="1203197" y="36830"/>
                    <a:pt x="1012809" y="38100"/>
                  </a:cubicBezTo>
                  <a:cubicBezTo>
                    <a:pt x="683957" y="41910"/>
                    <a:pt x="355105" y="45720"/>
                    <a:pt x="49530" y="50800"/>
                  </a:cubicBezTo>
                  <a:cubicBezTo>
                    <a:pt x="36830" y="50800"/>
                    <a:pt x="34290" y="53340"/>
                    <a:pt x="33020" y="72110"/>
                  </a:cubicBezTo>
                  <a:cubicBezTo>
                    <a:pt x="31750" y="114042"/>
                    <a:pt x="31750" y="155973"/>
                    <a:pt x="30480" y="197904"/>
                  </a:cubicBezTo>
                  <a:cubicBezTo>
                    <a:pt x="29210" y="267789"/>
                    <a:pt x="26670" y="335344"/>
                    <a:pt x="25400" y="405230"/>
                  </a:cubicBezTo>
                  <a:cubicBezTo>
                    <a:pt x="20320" y="479774"/>
                    <a:pt x="26670" y="2301446"/>
                    <a:pt x="29210" y="2375990"/>
                  </a:cubicBezTo>
                  <a:cubicBezTo>
                    <a:pt x="29210" y="2455193"/>
                    <a:pt x="29210" y="2536726"/>
                    <a:pt x="30480" y="2615929"/>
                  </a:cubicBezTo>
                  <a:cubicBezTo>
                    <a:pt x="30480" y="2674167"/>
                    <a:pt x="33020" y="2732404"/>
                    <a:pt x="33020" y="2790642"/>
                  </a:cubicBezTo>
                  <a:cubicBezTo>
                    <a:pt x="33020" y="2853538"/>
                    <a:pt x="33020" y="2916435"/>
                    <a:pt x="31750" y="2977308"/>
                  </a:cubicBezTo>
                  <a:cubicBezTo>
                    <a:pt x="31750" y="2981118"/>
                    <a:pt x="31750" y="2983658"/>
                    <a:pt x="31750" y="2987468"/>
                  </a:cubicBezTo>
                  <a:cubicBezTo>
                    <a:pt x="31750" y="2997628"/>
                    <a:pt x="35560" y="3001438"/>
                    <a:pt x="44450" y="3001438"/>
                  </a:cubicBezTo>
                  <a:cubicBezTo>
                    <a:pt x="104139" y="3001438"/>
                    <a:pt x="225295" y="3002708"/>
                    <a:pt x="337797" y="3002708"/>
                  </a:cubicBezTo>
                  <a:cubicBezTo>
                    <a:pt x="502223" y="3002708"/>
                    <a:pt x="675303" y="3000168"/>
                    <a:pt x="839729" y="3002708"/>
                  </a:cubicBezTo>
                  <a:cubicBezTo>
                    <a:pt x="1108003" y="3006518"/>
                    <a:pt x="1376277" y="3009058"/>
                    <a:pt x="1644551" y="3007788"/>
                  </a:cubicBezTo>
                  <a:cubicBezTo>
                    <a:pt x="1817631" y="3006518"/>
                    <a:pt x="1982057" y="3009058"/>
                    <a:pt x="2155137" y="3009058"/>
                  </a:cubicBezTo>
                  <a:cubicBezTo>
                    <a:pt x="2406103" y="3009058"/>
                    <a:pt x="2657070" y="3007788"/>
                    <a:pt x="2908036" y="3009058"/>
                  </a:cubicBezTo>
                  <a:cubicBezTo>
                    <a:pt x="3280158" y="3010328"/>
                    <a:pt x="7364848" y="3000168"/>
                    <a:pt x="7745623" y="3002708"/>
                  </a:cubicBezTo>
                  <a:cubicBezTo>
                    <a:pt x="7910050" y="3003978"/>
                    <a:pt x="8074476" y="3005248"/>
                    <a:pt x="8230247" y="3005248"/>
                  </a:cubicBezTo>
                  <a:cubicBezTo>
                    <a:pt x="8515830" y="3007788"/>
                    <a:pt x="8792758" y="3003978"/>
                    <a:pt x="9078340" y="3007788"/>
                  </a:cubicBezTo>
                  <a:cubicBezTo>
                    <a:pt x="9311998" y="3010328"/>
                    <a:pt x="9545656" y="3010328"/>
                    <a:pt x="9779314" y="3012868"/>
                  </a:cubicBezTo>
                  <a:cubicBezTo>
                    <a:pt x="10125474" y="3016678"/>
                    <a:pt x="10471635" y="3019218"/>
                    <a:pt x="10817795" y="3020488"/>
                  </a:cubicBezTo>
                  <a:cubicBezTo>
                    <a:pt x="10947605" y="3020488"/>
                    <a:pt x="10980816" y="3019218"/>
                    <a:pt x="11001136" y="3019218"/>
                  </a:cubicBezTo>
                  <a:close/>
                </a:path>
              </a:pathLst>
            </a:custGeom>
            <a:solidFill>
              <a:srgbClr val="000000"/>
            </a:solidFill>
          </p:spPr>
          <p:txBody>
            <a:bodyPr/>
            <a:lstStyle/>
            <a:p>
              <a:endParaRPr lang="en-US" sz="1200">
                <a:latin typeface="UTM Avo" panose="02040603050506020204" pitchFamily="18" charset="0"/>
              </a:endParaRPr>
            </a:p>
          </p:txBody>
        </p:sp>
      </p:grpSp>
      <p:grpSp>
        <p:nvGrpSpPr>
          <p:cNvPr id="11" name="Group 10">
            <a:extLst>
              <a:ext uri="{FF2B5EF4-FFF2-40B4-BE49-F238E27FC236}">
                <a16:creationId xmlns:a16="http://schemas.microsoft.com/office/drawing/2014/main" id="{E9AF78D1-47C8-BD36-D7A6-D6B8A10D4E6B}"/>
              </a:ext>
            </a:extLst>
          </p:cNvPr>
          <p:cNvGrpSpPr/>
          <p:nvPr/>
        </p:nvGrpSpPr>
        <p:grpSpPr>
          <a:xfrm>
            <a:off x="304351" y="3955472"/>
            <a:ext cx="10744200" cy="2017121"/>
            <a:chOff x="0" y="0"/>
            <a:chExt cx="11018916" cy="3038268"/>
          </a:xfrm>
        </p:grpSpPr>
        <p:sp>
          <p:nvSpPr>
            <p:cNvPr id="12" name="Freeform 11">
              <a:extLst>
                <a:ext uri="{FF2B5EF4-FFF2-40B4-BE49-F238E27FC236}">
                  <a16:creationId xmlns:a16="http://schemas.microsoft.com/office/drawing/2014/main" id="{A261FC16-3BFD-6D60-C7D5-AF34F2C0618B}"/>
                </a:ext>
              </a:extLst>
            </p:cNvPr>
            <p:cNvSpPr/>
            <p:nvPr/>
          </p:nvSpPr>
          <p:spPr>
            <a:xfrm>
              <a:off x="10160" y="16510"/>
              <a:ext cx="10996057" cy="3010328"/>
            </a:xfrm>
            <a:custGeom>
              <a:avLst/>
              <a:gdLst/>
              <a:ahLst/>
              <a:cxnLst/>
              <a:rect l="l" t="t" r="r" b="b"/>
              <a:pathLst>
                <a:path w="10996057" h="3010328">
                  <a:moveTo>
                    <a:pt x="10996057" y="3010328"/>
                  </a:moveTo>
                  <a:lnTo>
                    <a:pt x="0" y="3002708"/>
                  </a:lnTo>
                  <a:lnTo>
                    <a:pt x="0" y="1057287"/>
                  </a:lnTo>
                  <a:lnTo>
                    <a:pt x="17780" y="19050"/>
                  </a:lnTo>
                  <a:lnTo>
                    <a:pt x="5481613" y="0"/>
                  </a:lnTo>
                  <a:lnTo>
                    <a:pt x="10977007" y="5080"/>
                  </a:lnTo>
                  <a:close/>
                </a:path>
              </a:pathLst>
            </a:custGeom>
            <a:solidFill>
              <a:srgbClr val="FFFFFF"/>
            </a:solidFill>
          </p:spPr>
          <p:txBody>
            <a:bodyPr/>
            <a:lstStyle/>
            <a:p>
              <a:endParaRPr lang="en-US" sz="1200">
                <a:latin typeface="UTM Avo" panose="02040603050506020204" pitchFamily="18" charset="0"/>
              </a:endParaRPr>
            </a:p>
          </p:txBody>
        </p:sp>
        <p:sp>
          <p:nvSpPr>
            <p:cNvPr id="13" name="Freeform 12">
              <a:extLst>
                <a:ext uri="{FF2B5EF4-FFF2-40B4-BE49-F238E27FC236}">
                  <a16:creationId xmlns:a16="http://schemas.microsoft.com/office/drawing/2014/main" id="{430AC54C-7BAF-D23B-83AA-801ECB98E0B0}"/>
                </a:ext>
              </a:extLst>
            </p:cNvPr>
            <p:cNvSpPr/>
            <p:nvPr/>
          </p:nvSpPr>
          <p:spPr>
            <a:xfrm>
              <a:off x="-3810" y="0"/>
              <a:ext cx="11025266" cy="3036998"/>
            </a:xfrm>
            <a:custGeom>
              <a:avLst/>
              <a:gdLst/>
              <a:ahLst/>
              <a:cxnLst/>
              <a:rect l="l" t="t" r="r" b="b"/>
              <a:pathLst>
                <a:path w="11025266" h="3036998">
                  <a:moveTo>
                    <a:pt x="10990977" y="21590"/>
                  </a:moveTo>
                  <a:cubicBezTo>
                    <a:pt x="10992246" y="34290"/>
                    <a:pt x="10992246" y="44450"/>
                    <a:pt x="10993516" y="54610"/>
                  </a:cubicBezTo>
                  <a:cubicBezTo>
                    <a:pt x="10996056" y="109383"/>
                    <a:pt x="10997327" y="174609"/>
                    <a:pt x="10999866" y="237505"/>
                  </a:cubicBezTo>
                  <a:cubicBezTo>
                    <a:pt x="10999866" y="328356"/>
                    <a:pt x="11012566" y="2119745"/>
                    <a:pt x="11018916" y="2210595"/>
                  </a:cubicBezTo>
                  <a:cubicBezTo>
                    <a:pt x="11025266" y="2348036"/>
                    <a:pt x="11021456" y="2487806"/>
                    <a:pt x="11021456" y="2625247"/>
                  </a:cubicBezTo>
                  <a:cubicBezTo>
                    <a:pt x="11021456" y="2746381"/>
                    <a:pt x="11022727" y="2858197"/>
                    <a:pt x="11023996" y="2976038"/>
                  </a:cubicBezTo>
                  <a:cubicBezTo>
                    <a:pt x="11023996" y="2997628"/>
                    <a:pt x="11023996" y="3011598"/>
                    <a:pt x="11023996" y="3035728"/>
                  </a:cubicBezTo>
                  <a:cubicBezTo>
                    <a:pt x="11001136" y="3035728"/>
                    <a:pt x="10980816" y="3036998"/>
                    <a:pt x="10930297" y="3035728"/>
                  </a:cubicBezTo>
                  <a:cubicBezTo>
                    <a:pt x="10367786" y="3030648"/>
                    <a:pt x="9796622" y="3036998"/>
                    <a:pt x="9234112" y="3031918"/>
                  </a:cubicBezTo>
                  <a:cubicBezTo>
                    <a:pt x="8896606" y="3028108"/>
                    <a:pt x="8567754" y="3030648"/>
                    <a:pt x="8230247" y="3028108"/>
                  </a:cubicBezTo>
                  <a:cubicBezTo>
                    <a:pt x="8074476" y="3026838"/>
                    <a:pt x="7918704" y="3025568"/>
                    <a:pt x="7762931" y="3024298"/>
                  </a:cubicBezTo>
                  <a:cubicBezTo>
                    <a:pt x="7667738" y="3024298"/>
                    <a:pt x="7581197" y="3025568"/>
                    <a:pt x="7486003" y="3025568"/>
                  </a:cubicBezTo>
                  <a:cubicBezTo>
                    <a:pt x="7243691" y="3024298"/>
                    <a:pt x="6577333" y="3025568"/>
                    <a:pt x="6335021" y="3024298"/>
                  </a:cubicBezTo>
                  <a:cubicBezTo>
                    <a:pt x="6161941" y="3023028"/>
                    <a:pt x="2700340" y="3031918"/>
                    <a:pt x="2527259" y="3030648"/>
                  </a:cubicBezTo>
                  <a:cubicBezTo>
                    <a:pt x="2483989" y="3030648"/>
                    <a:pt x="2432065" y="3031918"/>
                    <a:pt x="2388795" y="3031918"/>
                  </a:cubicBezTo>
                  <a:cubicBezTo>
                    <a:pt x="2284947" y="3031918"/>
                    <a:pt x="2189753" y="3033188"/>
                    <a:pt x="2085905" y="3033188"/>
                  </a:cubicBezTo>
                  <a:cubicBezTo>
                    <a:pt x="1826285" y="3033188"/>
                    <a:pt x="1575319" y="3031918"/>
                    <a:pt x="1315699" y="3030648"/>
                  </a:cubicBezTo>
                  <a:cubicBezTo>
                    <a:pt x="1159927" y="3029378"/>
                    <a:pt x="1004155" y="3028108"/>
                    <a:pt x="857037" y="3026838"/>
                  </a:cubicBezTo>
                  <a:cubicBezTo>
                    <a:pt x="580109" y="3025568"/>
                    <a:pt x="303181" y="3024298"/>
                    <a:pt x="48260" y="3024298"/>
                  </a:cubicBezTo>
                  <a:cubicBezTo>
                    <a:pt x="38100" y="3024298"/>
                    <a:pt x="29210" y="3024298"/>
                    <a:pt x="19050" y="3023028"/>
                  </a:cubicBezTo>
                  <a:cubicBezTo>
                    <a:pt x="10160" y="3021758"/>
                    <a:pt x="5080" y="3015408"/>
                    <a:pt x="7620" y="3006518"/>
                  </a:cubicBezTo>
                  <a:cubicBezTo>
                    <a:pt x="16510" y="2974672"/>
                    <a:pt x="12700" y="2916435"/>
                    <a:pt x="11430" y="2855868"/>
                  </a:cubicBezTo>
                  <a:cubicBezTo>
                    <a:pt x="10160" y="2732404"/>
                    <a:pt x="6350" y="2611270"/>
                    <a:pt x="7620" y="2487806"/>
                  </a:cubicBezTo>
                  <a:cubicBezTo>
                    <a:pt x="5080" y="2334059"/>
                    <a:pt x="0" y="430854"/>
                    <a:pt x="7620" y="274777"/>
                  </a:cubicBezTo>
                  <a:cubicBezTo>
                    <a:pt x="8890" y="244494"/>
                    <a:pt x="7620" y="211881"/>
                    <a:pt x="8890" y="181597"/>
                  </a:cubicBezTo>
                  <a:cubicBezTo>
                    <a:pt x="10160" y="132678"/>
                    <a:pt x="12700" y="79099"/>
                    <a:pt x="13970" y="44450"/>
                  </a:cubicBezTo>
                  <a:cubicBezTo>
                    <a:pt x="13970" y="41910"/>
                    <a:pt x="15240" y="39370"/>
                    <a:pt x="16510" y="38100"/>
                  </a:cubicBezTo>
                  <a:cubicBezTo>
                    <a:pt x="38100" y="35560"/>
                    <a:pt x="86831" y="30480"/>
                    <a:pt x="225295" y="29210"/>
                  </a:cubicBezTo>
                  <a:cubicBezTo>
                    <a:pt x="458953" y="25400"/>
                    <a:pt x="692611" y="22860"/>
                    <a:pt x="934923" y="20320"/>
                  </a:cubicBezTo>
                  <a:cubicBezTo>
                    <a:pt x="1099349" y="17780"/>
                    <a:pt x="1263775" y="16510"/>
                    <a:pt x="1419547" y="13970"/>
                  </a:cubicBezTo>
                  <a:cubicBezTo>
                    <a:pt x="1575319" y="11430"/>
                    <a:pt x="1739745" y="8890"/>
                    <a:pt x="1895517" y="8890"/>
                  </a:cubicBezTo>
                  <a:cubicBezTo>
                    <a:pt x="2068597" y="7620"/>
                    <a:pt x="2241677" y="10160"/>
                    <a:pt x="2414757" y="8890"/>
                  </a:cubicBezTo>
                  <a:cubicBezTo>
                    <a:pt x="2631108" y="8890"/>
                    <a:pt x="6551371" y="6350"/>
                    <a:pt x="6767721" y="5080"/>
                  </a:cubicBezTo>
                  <a:cubicBezTo>
                    <a:pt x="6975417" y="3810"/>
                    <a:pt x="7183113" y="2540"/>
                    <a:pt x="7399463" y="2540"/>
                  </a:cubicBezTo>
                  <a:cubicBezTo>
                    <a:pt x="7754277" y="1270"/>
                    <a:pt x="8100437" y="0"/>
                    <a:pt x="8455251" y="0"/>
                  </a:cubicBezTo>
                  <a:cubicBezTo>
                    <a:pt x="8602370" y="0"/>
                    <a:pt x="8758142" y="2540"/>
                    <a:pt x="8905260" y="2540"/>
                  </a:cubicBezTo>
                  <a:cubicBezTo>
                    <a:pt x="9311998" y="3810"/>
                    <a:pt x="9727390" y="5080"/>
                    <a:pt x="10134128" y="7620"/>
                  </a:cubicBezTo>
                  <a:cubicBezTo>
                    <a:pt x="10350478" y="8890"/>
                    <a:pt x="10566828" y="12700"/>
                    <a:pt x="10783178" y="16510"/>
                  </a:cubicBezTo>
                  <a:cubicBezTo>
                    <a:pt x="10835102" y="16510"/>
                    <a:pt x="10887026" y="16510"/>
                    <a:pt x="10930297" y="16510"/>
                  </a:cubicBezTo>
                  <a:cubicBezTo>
                    <a:pt x="10971927" y="17780"/>
                    <a:pt x="10980816" y="20320"/>
                    <a:pt x="10990977" y="21590"/>
                  </a:cubicBezTo>
                  <a:close/>
                  <a:moveTo>
                    <a:pt x="11001136" y="3019218"/>
                  </a:moveTo>
                  <a:cubicBezTo>
                    <a:pt x="11002406" y="3002708"/>
                    <a:pt x="11003677" y="2990008"/>
                    <a:pt x="11003677" y="2977308"/>
                  </a:cubicBezTo>
                  <a:cubicBezTo>
                    <a:pt x="11002406" y="2846550"/>
                    <a:pt x="11001136" y="2723086"/>
                    <a:pt x="11001136" y="2590304"/>
                  </a:cubicBezTo>
                  <a:cubicBezTo>
                    <a:pt x="11001136" y="2529737"/>
                    <a:pt x="11003677" y="2469170"/>
                    <a:pt x="11002406" y="2408603"/>
                  </a:cubicBezTo>
                  <a:cubicBezTo>
                    <a:pt x="11002406" y="2352695"/>
                    <a:pt x="11001136" y="2294457"/>
                    <a:pt x="10999866" y="2238549"/>
                  </a:cubicBezTo>
                  <a:cubicBezTo>
                    <a:pt x="10994786" y="2152358"/>
                    <a:pt x="10983356" y="367957"/>
                    <a:pt x="10983356" y="281766"/>
                  </a:cubicBezTo>
                  <a:cubicBezTo>
                    <a:pt x="10980816" y="209551"/>
                    <a:pt x="10978277" y="135007"/>
                    <a:pt x="10975736" y="63500"/>
                  </a:cubicBezTo>
                  <a:cubicBezTo>
                    <a:pt x="10974466" y="44450"/>
                    <a:pt x="10973196" y="43180"/>
                    <a:pt x="10904335" y="41910"/>
                  </a:cubicBezTo>
                  <a:cubicBezTo>
                    <a:pt x="10878373" y="41910"/>
                    <a:pt x="10861064" y="41910"/>
                    <a:pt x="10835102" y="40640"/>
                  </a:cubicBezTo>
                  <a:cubicBezTo>
                    <a:pt x="10618753" y="36830"/>
                    <a:pt x="10393749" y="31750"/>
                    <a:pt x="10177398" y="30480"/>
                  </a:cubicBezTo>
                  <a:cubicBezTo>
                    <a:pt x="9649504" y="26670"/>
                    <a:pt x="9112956" y="25400"/>
                    <a:pt x="8585062" y="22860"/>
                  </a:cubicBezTo>
                  <a:cubicBezTo>
                    <a:pt x="8507176" y="22860"/>
                    <a:pt x="8420636" y="22860"/>
                    <a:pt x="8342750" y="22860"/>
                  </a:cubicBezTo>
                  <a:cubicBezTo>
                    <a:pt x="8212940" y="22860"/>
                    <a:pt x="8083130" y="22860"/>
                    <a:pt x="7961974" y="22860"/>
                  </a:cubicBezTo>
                  <a:cubicBezTo>
                    <a:pt x="7685046" y="22860"/>
                    <a:pt x="7408118" y="22860"/>
                    <a:pt x="7139843" y="24130"/>
                  </a:cubicBezTo>
                  <a:cubicBezTo>
                    <a:pt x="6906185" y="25400"/>
                    <a:pt x="2968614" y="29210"/>
                    <a:pt x="2734956" y="29210"/>
                  </a:cubicBezTo>
                  <a:cubicBezTo>
                    <a:pt x="2354180" y="29210"/>
                    <a:pt x="1973404" y="26670"/>
                    <a:pt x="1592627" y="33020"/>
                  </a:cubicBezTo>
                  <a:cubicBezTo>
                    <a:pt x="1393585" y="36830"/>
                    <a:pt x="1203197" y="36830"/>
                    <a:pt x="1012809" y="38100"/>
                  </a:cubicBezTo>
                  <a:cubicBezTo>
                    <a:pt x="683957" y="41910"/>
                    <a:pt x="355105" y="45720"/>
                    <a:pt x="49530" y="50800"/>
                  </a:cubicBezTo>
                  <a:cubicBezTo>
                    <a:pt x="36830" y="50800"/>
                    <a:pt x="34290" y="53340"/>
                    <a:pt x="33020" y="72110"/>
                  </a:cubicBezTo>
                  <a:cubicBezTo>
                    <a:pt x="31750" y="114042"/>
                    <a:pt x="31750" y="155973"/>
                    <a:pt x="30480" y="197904"/>
                  </a:cubicBezTo>
                  <a:cubicBezTo>
                    <a:pt x="29210" y="267789"/>
                    <a:pt x="26670" y="335344"/>
                    <a:pt x="25400" y="405230"/>
                  </a:cubicBezTo>
                  <a:cubicBezTo>
                    <a:pt x="20320" y="479774"/>
                    <a:pt x="26670" y="2301446"/>
                    <a:pt x="29210" y="2375990"/>
                  </a:cubicBezTo>
                  <a:cubicBezTo>
                    <a:pt x="29210" y="2455193"/>
                    <a:pt x="29210" y="2536726"/>
                    <a:pt x="30480" y="2615929"/>
                  </a:cubicBezTo>
                  <a:cubicBezTo>
                    <a:pt x="30480" y="2674167"/>
                    <a:pt x="33020" y="2732404"/>
                    <a:pt x="33020" y="2790642"/>
                  </a:cubicBezTo>
                  <a:cubicBezTo>
                    <a:pt x="33020" y="2853538"/>
                    <a:pt x="33020" y="2916435"/>
                    <a:pt x="31750" y="2977308"/>
                  </a:cubicBezTo>
                  <a:cubicBezTo>
                    <a:pt x="31750" y="2981118"/>
                    <a:pt x="31750" y="2983658"/>
                    <a:pt x="31750" y="2987468"/>
                  </a:cubicBezTo>
                  <a:cubicBezTo>
                    <a:pt x="31750" y="2997628"/>
                    <a:pt x="35560" y="3001438"/>
                    <a:pt x="44450" y="3001438"/>
                  </a:cubicBezTo>
                  <a:cubicBezTo>
                    <a:pt x="104139" y="3001438"/>
                    <a:pt x="225295" y="3002708"/>
                    <a:pt x="337797" y="3002708"/>
                  </a:cubicBezTo>
                  <a:cubicBezTo>
                    <a:pt x="502223" y="3002708"/>
                    <a:pt x="675303" y="3000168"/>
                    <a:pt x="839729" y="3002708"/>
                  </a:cubicBezTo>
                  <a:cubicBezTo>
                    <a:pt x="1108003" y="3006518"/>
                    <a:pt x="1376277" y="3009058"/>
                    <a:pt x="1644551" y="3007788"/>
                  </a:cubicBezTo>
                  <a:cubicBezTo>
                    <a:pt x="1817631" y="3006518"/>
                    <a:pt x="1982057" y="3009058"/>
                    <a:pt x="2155137" y="3009058"/>
                  </a:cubicBezTo>
                  <a:cubicBezTo>
                    <a:pt x="2406103" y="3009058"/>
                    <a:pt x="2657070" y="3007788"/>
                    <a:pt x="2908036" y="3009058"/>
                  </a:cubicBezTo>
                  <a:cubicBezTo>
                    <a:pt x="3280158" y="3010328"/>
                    <a:pt x="7364848" y="3000168"/>
                    <a:pt x="7745623" y="3002708"/>
                  </a:cubicBezTo>
                  <a:cubicBezTo>
                    <a:pt x="7910050" y="3003978"/>
                    <a:pt x="8074476" y="3005248"/>
                    <a:pt x="8230247" y="3005248"/>
                  </a:cubicBezTo>
                  <a:cubicBezTo>
                    <a:pt x="8515830" y="3007788"/>
                    <a:pt x="8792758" y="3003978"/>
                    <a:pt x="9078340" y="3007788"/>
                  </a:cubicBezTo>
                  <a:cubicBezTo>
                    <a:pt x="9311998" y="3010328"/>
                    <a:pt x="9545656" y="3010328"/>
                    <a:pt x="9779314" y="3012868"/>
                  </a:cubicBezTo>
                  <a:cubicBezTo>
                    <a:pt x="10125474" y="3016678"/>
                    <a:pt x="10471635" y="3019218"/>
                    <a:pt x="10817795" y="3020488"/>
                  </a:cubicBezTo>
                  <a:cubicBezTo>
                    <a:pt x="10947605" y="3020488"/>
                    <a:pt x="10980816" y="3019218"/>
                    <a:pt x="11001136" y="3019218"/>
                  </a:cubicBezTo>
                  <a:close/>
                </a:path>
              </a:pathLst>
            </a:custGeom>
            <a:solidFill>
              <a:srgbClr val="000000"/>
            </a:solidFill>
          </p:spPr>
          <p:txBody>
            <a:bodyPr/>
            <a:lstStyle/>
            <a:p>
              <a:endParaRPr lang="en-US" sz="1200">
                <a:latin typeface="UTM Avo" panose="02040603050506020204" pitchFamily="18" charset="0"/>
              </a:endParaRPr>
            </a:p>
          </p:txBody>
        </p:sp>
      </p:grpSp>
      <p:pic>
        <p:nvPicPr>
          <p:cNvPr id="14" name="Picture 15">
            <a:extLst>
              <a:ext uri="{FF2B5EF4-FFF2-40B4-BE49-F238E27FC236}">
                <a16:creationId xmlns:a16="http://schemas.microsoft.com/office/drawing/2014/main" id="{6F9A302E-56EA-5136-20B1-049E371555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215"/>
          <a:stretch>
            <a:fillRect/>
          </a:stretch>
        </p:blipFill>
        <p:spPr>
          <a:xfrm>
            <a:off x="10565454" y="1393209"/>
            <a:ext cx="1341785" cy="4578542"/>
          </a:xfrm>
          <a:prstGeom prst="rect">
            <a:avLst/>
          </a:prstGeom>
        </p:spPr>
      </p:pic>
      <p:sp>
        <p:nvSpPr>
          <p:cNvPr id="15" name="TextBox 14">
            <a:extLst>
              <a:ext uri="{FF2B5EF4-FFF2-40B4-BE49-F238E27FC236}">
                <a16:creationId xmlns:a16="http://schemas.microsoft.com/office/drawing/2014/main" id="{617D522A-7959-B091-275B-746FAB7B9402}"/>
              </a:ext>
            </a:extLst>
          </p:cNvPr>
          <p:cNvSpPr txBox="1"/>
          <p:nvPr/>
        </p:nvSpPr>
        <p:spPr>
          <a:xfrm>
            <a:off x="449175" y="1829862"/>
            <a:ext cx="10411713" cy="1873654"/>
          </a:xfrm>
          <a:prstGeom prst="rect">
            <a:avLst/>
          </a:prstGeom>
          <a:noFill/>
        </p:spPr>
        <p:txBody>
          <a:bodyPr wrap="square">
            <a:spAutoFit/>
          </a:bodyPr>
          <a:lstStyle/>
          <a:p>
            <a:pPr algn="ctr">
              <a:lnSpc>
                <a:spcPct val="150000"/>
              </a:lnSpc>
            </a:pPr>
            <a:r>
              <a:rPr lang="nl-NL" sz="2000" dirty="0">
                <a:effectLst/>
                <a:latin typeface="UTM Avo" panose="02040603050506020204" pitchFamily="18" charset="0"/>
                <a:ea typeface="Calibri" panose="020F0502020204030204" pitchFamily="34" charset="0"/>
                <a:cs typeface="Arial" panose="020B0604020202020204" pitchFamily="34" charset="0"/>
              </a:rPr>
              <a:t>Ở nhà cũng như ở trường, có rất nhiều đồ dùng giúp em sinh hoạt, học tập thuận lợi. Ta chỉ cần lấy ví dụ về một vật rất đơn giản là cái bút. Nếu không có bút, em không thể viết được. Ai đã sáng tạo ra cái bút và nhiều đồ dùng khác để giúp em, giúp mọi người sinh hoạt, học tập và lao động thuận lợi? </a:t>
            </a:r>
            <a:endParaRPr lang="en-US" sz="2000" dirty="0">
              <a:latin typeface="UTM Avo" panose="0204060305050602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11DE0127-E5FA-C4F0-4C53-AC5B287CD6A7}"/>
              </a:ext>
            </a:extLst>
          </p:cNvPr>
          <p:cNvSpPr txBox="1"/>
          <p:nvPr/>
        </p:nvSpPr>
        <p:spPr>
          <a:xfrm>
            <a:off x="449175" y="3962623"/>
            <a:ext cx="10108761" cy="1873654"/>
          </a:xfrm>
          <a:prstGeom prst="rect">
            <a:avLst/>
          </a:prstGeom>
          <a:noFill/>
        </p:spPr>
        <p:txBody>
          <a:bodyPr wrap="square">
            <a:spAutoFit/>
          </a:bodyPr>
          <a:lstStyle/>
          <a:p>
            <a:pPr algn="ctr">
              <a:lnSpc>
                <a:spcPct val="150000"/>
              </a:lnSpc>
            </a:pPr>
            <a:r>
              <a:rPr lang="nl-NL" sz="2000" dirty="0">
                <a:effectLst/>
                <a:latin typeface="UTM Avo" panose="02040603050506020204" pitchFamily="18" charset="0"/>
                <a:ea typeface="Calibri" panose="020F0502020204030204" pitchFamily="34" charset="0"/>
                <a:cs typeface="Arial" panose="020B0604020202020204" pitchFamily="34" charset="0"/>
              </a:rPr>
              <a:t>Chủ điểm </a:t>
            </a:r>
            <a:r>
              <a:rPr lang="nl-NL" sz="2000" b="1" i="1" dirty="0">
                <a:solidFill>
                  <a:schemeClr val="accent2"/>
                </a:solidFill>
                <a:effectLst/>
                <a:latin typeface="UTM Avo" panose="02040603050506020204" pitchFamily="18" charset="0"/>
                <a:ea typeface="Calibri" panose="020F0502020204030204" pitchFamily="34" charset="0"/>
                <a:cs typeface="Arial" panose="020B0604020202020204" pitchFamily="34" charset="0"/>
              </a:rPr>
              <a:t>Khối óc và bàn tay </a:t>
            </a:r>
            <a:r>
              <a:rPr lang="nl-NL" sz="2000" dirty="0">
                <a:effectLst/>
                <a:latin typeface="UTM Avo" panose="02040603050506020204" pitchFamily="18" charset="0"/>
                <a:ea typeface="Calibri" panose="020F0502020204030204" pitchFamily="34" charset="0"/>
                <a:cs typeface="Arial" panose="020B0604020202020204" pitchFamily="34" charset="0"/>
              </a:rPr>
              <a:t>mà các em bắt đầu học từ hôm nay sẽ giúp em trả lời câu hỏi đó để thêm yêu quý công việc sáng tạo, những khối óc, bàn tay sáng tạo và mong muốn lớn lên trở thành những nhà sáng chế, những người thợ giỏi giúp ích cho mọi người.</a:t>
            </a:r>
            <a:endParaRPr lang="en-US" sz="20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04042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par>
                                <p:cTn id="8" presetID="16" presetClass="entr" presetSubtype="37"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Vertical)">
                                      <p:cBhvr>
                                        <p:cTn id="18" dur="500"/>
                                        <p:tgtEl>
                                          <p:spTgt spid="16"/>
                                        </p:tgtEl>
                                      </p:cBhvr>
                                    </p:animEffect>
                                  </p:childTnLst>
                                </p:cTn>
                              </p:par>
                              <p:par>
                                <p:cTn id="19" presetID="16" presetClass="entr" presetSubtype="37"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5ADEC2-6003-30F1-F45C-8372529B5794}"/>
              </a:ext>
            </a:extLst>
          </p:cNvPr>
          <p:cNvGrpSpPr/>
          <p:nvPr/>
        </p:nvGrpSpPr>
        <p:grpSpPr>
          <a:xfrm>
            <a:off x="10546699" y="746199"/>
            <a:ext cx="1645301" cy="1836848"/>
            <a:chOff x="930253" y="1555705"/>
            <a:chExt cx="1279160" cy="1357613"/>
          </a:xfrm>
        </p:grpSpPr>
        <p:pic>
          <p:nvPicPr>
            <p:cNvPr id="3" name="Picture 2">
              <a:hlinkClick r:id="rId3"/>
              <a:extLst>
                <a:ext uri="{FF2B5EF4-FFF2-40B4-BE49-F238E27FC236}">
                  <a16:creationId xmlns:a16="http://schemas.microsoft.com/office/drawing/2014/main" id="{CE500A70-66E9-272D-FC1D-3A739C4D27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FF318E22-B356-D3BF-617C-77DE605020CE}"/>
                </a:ext>
              </a:extLst>
            </p:cNvPr>
            <p:cNvSpPr txBox="1"/>
            <p:nvPr/>
          </p:nvSpPr>
          <p:spPr>
            <a:xfrm>
              <a:off x="930253" y="2526606"/>
              <a:ext cx="1279160" cy="386712"/>
            </a:xfrm>
            <a:prstGeom prst="rect">
              <a:avLst/>
            </a:prstGeom>
            <a:noFill/>
          </p:spPr>
          <p:txBody>
            <a:bodyPr wrap="square" rtlCol="0">
              <a:spAutoFit/>
            </a:bodyPr>
            <a:lstStyle/>
            <a:p>
              <a:pPr algn="ctr"/>
              <a:r>
                <a:rPr lang="en-US" sz="1400" b="1" dirty="0" err="1">
                  <a:solidFill>
                    <a:schemeClr val="accent2"/>
                  </a:solidFill>
                  <a:latin typeface="UTM Avo" panose="02040603050506020204" pitchFamily="18" charset="0"/>
                </a:rPr>
                <a:t>Ấn</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để</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đến</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trang</a:t>
              </a:r>
              <a:r>
                <a:rPr lang="en-US" sz="1400" b="1" dirty="0">
                  <a:solidFill>
                    <a:schemeClr val="accent2"/>
                  </a:solidFill>
                  <a:latin typeface="UTM Avo" panose="02040603050506020204" pitchFamily="18" charset="0"/>
                </a:rPr>
                <a:t> </a:t>
              </a:r>
              <a:r>
                <a:rPr lang="en-US" sz="1400" b="1" dirty="0" err="1">
                  <a:solidFill>
                    <a:schemeClr val="accent2"/>
                  </a:solidFill>
                  <a:latin typeface="UTM Avo" panose="02040603050506020204" pitchFamily="18" charset="0"/>
                </a:rPr>
                <a:t>sách</a:t>
              </a:r>
              <a:endParaRPr lang="en-US" sz="14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989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30AB6014-3945-40A3-3C8A-7178395BA5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46547" y="3069699"/>
            <a:ext cx="3565694" cy="3585250"/>
          </a:xfrm>
          <a:prstGeom prst="rect">
            <a:avLst/>
          </a:prstGeom>
        </p:spPr>
      </p:pic>
      <p:sp>
        <p:nvSpPr>
          <p:cNvPr id="3" name="Speech Bubble: Rectangle 2">
            <a:extLst>
              <a:ext uri="{FF2B5EF4-FFF2-40B4-BE49-F238E27FC236}">
                <a16:creationId xmlns:a16="http://schemas.microsoft.com/office/drawing/2014/main" id="{B5296C07-1D51-D50A-6F99-C4C4D2F0E315}"/>
              </a:ext>
            </a:extLst>
          </p:cNvPr>
          <p:cNvSpPr/>
          <p:nvPr/>
        </p:nvSpPr>
        <p:spPr>
          <a:xfrm>
            <a:off x="3406706" y="1856129"/>
            <a:ext cx="5573445" cy="1572871"/>
          </a:xfrm>
          <a:prstGeom prst="wedgeRectCallout">
            <a:avLst>
              <a:gd name="adj1" fmla="val -57983"/>
              <a:gd name="adj2" fmla="val 45098"/>
            </a:avLst>
          </a:prstGeom>
          <a:solidFill>
            <a:schemeClr val="accent2">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nl-NL" sz="2000" i="1" dirty="0">
                <a:solidFill>
                  <a:schemeClr val="tx1"/>
                </a:solidFill>
                <a:latin typeface="UTM Avo" panose="02040603050506020204" pitchFamily="18" charset="0"/>
                <a:ea typeface="Calibri" panose="020F0502020204030204" pitchFamily="34" charset="0"/>
                <a:cs typeface="Arial" panose="020B0604020202020204" pitchFamily="34" charset="0"/>
              </a:rPr>
              <a:t>Ở môn Toán của chương trình Tiểu học (lớp 1, 2, 3), các em đã được học những phép toán và đơn vị đo nào?</a:t>
            </a:r>
            <a:endParaRPr lang="en-US" sz="2000" dirty="0">
              <a:solidFill>
                <a:schemeClr val="tx1"/>
              </a:solidFill>
              <a:latin typeface="UTM Avo" panose="02040603050506020204" pitchFamily="18" charset="0"/>
              <a:cs typeface="Arial" panose="020B0604020202020204" pitchFamily="34" charset="0"/>
            </a:endParaRPr>
          </a:p>
        </p:txBody>
      </p:sp>
      <p:pic>
        <p:nvPicPr>
          <p:cNvPr id="4" name="Picture 2" descr="SÁCH GIÁO KHOA Toán lớp 1 - (CÁNH DIỀU) - Sách Toán - Học toán">
            <a:extLst>
              <a:ext uri="{FF2B5EF4-FFF2-40B4-BE49-F238E27FC236}">
                <a16:creationId xmlns:a16="http://schemas.microsoft.com/office/drawing/2014/main" id="{2B017A60-8422-6197-D6CF-5D314A056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480" y="3779087"/>
            <a:ext cx="1383980" cy="19640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GK Môn toán lớp 2 tập 1 Kết nối tri thức và cuộc sống">
            <a:extLst>
              <a:ext uri="{FF2B5EF4-FFF2-40B4-BE49-F238E27FC236}">
                <a16:creationId xmlns:a16="http://schemas.microsoft.com/office/drawing/2014/main" id="{DDC587F4-5723-175B-E10A-08DBF3B1A0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6581" y="3779087"/>
            <a:ext cx="1399396" cy="19640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oán 3, tập 1 - Sách học sinh - Bộ sách giáo khoa Chân trời sáng tạo - Sách  giáo khoa Chân trời sáng tạo">
            <a:extLst>
              <a:ext uri="{FF2B5EF4-FFF2-40B4-BE49-F238E27FC236}">
                <a16:creationId xmlns:a16="http://schemas.microsoft.com/office/drawing/2014/main" id="{91A69FA6-3DA3-50F9-9BA6-EEDBD36D70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3610" y="3779087"/>
            <a:ext cx="1385568" cy="196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88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1094</Words>
  <Application>Microsoft Office PowerPoint</Application>
  <PresentationFormat>Widescreen</PresentationFormat>
  <Paragraphs>140</Paragraphs>
  <Slides>32</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32</vt:i4>
      </vt:variant>
    </vt:vector>
  </HeadingPairs>
  <TitlesOfParts>
    <vt:vector size="42" baseType="lpstr">
      <vt:lpstr>Arial</vt:lpstr>
      <vt:lpstr>Calibri</vt:lpstr>
      <vt:lpstr>Calibri Light</vt:lpstr>
      <vt:lpstr>Courier New</vt:lpstr>
      <vt:lpstr>UTM Avo</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Ziczac</dc:creator>
  <cp:lastModifiedBy>Ziczac</cp:lastModifiedBy>
  <cp:revision>16</cp:revision>
  <dcterms:created xsi:type="dcterms:W3CDTF">2023-10-19T01:35:13Z</dcterms:created>
  <dcterms:modified xsi:type="dcterms:W3CDTF">2023-10-25T09:43:18Z</dcterms:modified>
</cp:coreProperties>
</file>