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27"/>
  </p:notesMasterIdLst>
  <p:sldIdLst>
    <p:sldId id="256" r:id="rId4"/>
    <p:sldId id="259" r:id="rId5"/>
    <p:sldId id="266" r:id="rId6"/>
    <p:sldId id="260" r:id="rId7"/>
    <p:sldId id="264" r:id="rId8"/>
    <p:sldId id="281" r:id="rId9"/>
    <p:sldId id="282" r:id="rId10"/>
    <p:sldId id="271" r:id="rId11"/>
    <p:sldId id="297" r:id="rId12"/>
    <p:sldId id="292" r:id="rId13"/>
    <p:sldId id="293" r:id="rId14"/>
    <p:sldId id="294" r:id="rId15"/>
    <p:sldId id="295" r:id="rId16"/>
    <p:sldId id="296" r:id="rId17"/>
    <p:sldId id="257" r:id="rId18"/>
    <p:sldId id="267" r:id="rId19"/>
    <p:sldId id="288" r:id="rId20"/>
    <p:sldId id="289" r:id="rId21"/>
    <p:sldId id="290" r:id="rId22"/>
    <p:sldId id="263" r:id="rId23"/>
    <p:sldId id="270" r:id="rId24"/>
    <p:sldId id="279" r:id="rId25"/>
    <p:sldId id="28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6"/>
  </p:normalViewPr>
  <p:slideViewPr>
    <p:cSldViewPr snapToGrid="0">
      <p:cViewPr varScale="1">
        <p:scale>
          <a:sx n="104" d="100"/>
          <a:sy n="104" d="100"/>
        </p:scale>
        <p:origin x="8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CF54A-66E0-7846-B4D5-1F2EFBD2657C}" type="datetimeFigureOut">
              <a:rPr lang="en-VN" smtClean="0"/>
              <a:t>12/15/2023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56B7B8-8021-2040-801E-354279A1FD4F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8627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Click vào play để bắt đầu trò chơi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6B7B8-8021-2040-801E-354279A1FD4F}" type="slidenum">
              <a:rPr lang="en-VN" smtClean="0"/>
              <a:t>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611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VN" dirty="0"/>
              <a:t>lick vào quả táo có số để xuất hiện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6B7B8-8021-2040-801E-354279A1FD4F}" type="slidenum">
              <a:rPr lang="en-VN" smtClean="0"/>
              <a:t>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2746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Click vào màn hình để đáp án xuất hiện</a:t>
            </a:r>
          </a:p>
          <a:p>
            <a:r>
              <a:rPr lang="en-VN" dirty="0"/>
              <a:t>- Click vào cái cây để quay trở lại slide 9 (slide chọn trái táo tương ứng với câu hỏi)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6B7B8-8021-2040-801E-354279A1FD4F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79207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Click lần 1 =&gt; xuất hiện “Hướng dẫn”</a:t>
            </a:r>
          </a:p>
          <a:p>
            <a:r>
              <a:rPr lang="en-VN" dirty="0"/>
              <a:t>- Click lần 2 =&gt; xuất hiện “Gợi ý”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56B7B8-8021-2040-801E-354279A1FD4F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73928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slide" Target="slide10.xml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9.sv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slide" Target="slide9.xm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slide" Target="slide11.xml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slide" Target="slide12.xml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6.png"/><Relationship Id="rId7" Type="http://schemas.openxmlformats.org/officeDocument/2006/relationships/image" Target="../media/image29.sv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slide" Target="slide9.xml"/><Relationship Id="rId4" Type="http://schemas.openxmlformats.org/officeDocument/2006/relationships/image" Target="../media/image21.jpe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slide" Target="slide13.xml"/><Relationship Id="rId7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2.wdp"/><Relationship Id="rId5" Type="http://schemas.openxmlformats.org/officeDocument/2006/relationships/image" Target="../media/image21.jpeg"/><Relationship Id="rId10" Type="http://schemas.openxmlformats.org/officeDocument/2006/relationships/image" Target="../media/image24.png"/><Relationship Id="rId4" Type="http://schemas.openxmlformats.org/officeDocument/2006/relationships/image" Target="../media/image25.png"/><Relationship Id="rId9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37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4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36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36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59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11" Type="http://schemas.openxmlformats.org/officeDocument/2006/relationships/image" Target="../media/image8.png"/><Relationship Id="rId5" Type="http://schemas.openxmlformats.org/officeDocument/2006/relationships/image" Target="../media/image52.png"/><Relationship Id="rId10" Type="http://schemas.openxmlformats.org/officeDocument/2006/relationships/image" Target="../media/image57.sv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3.png"/><Relationship Id="rId5" Type="http://schemas.microsoft.com/office/2007/relationships/hdphoto" Target="../media/hdphoto3.wdp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3-tap-1/1/134/36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.wikipedia.org/wiki/%E0%B9%84%E0%B8%9F%E0%B8%A5%E0%B9%8C:YouTube_full-color_icon_(2017).svg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youtu.be/7z9_7NSFrU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1.xml"/><Relationship Id="rId10" Type="http://schemas.openxmlformats.org/officeDocument/2006/relationships/image" Target="../media/image21.jpe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13.xml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12" Type="http://schemas.openxmlformats.org/officeDocument/2006/relationships/slide" Target="slide11.xml"/><Relationship Id="rId17" Type="http://schemas.openxmlformats.org/officeDocument/2006/relationships/image" Target="../media/image21.jpe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slide" Target="slide10.xml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slide" Target="slide3.xml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slide" Target="slide14.xml"/><Relationship Id="rId1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;p1">
            <a:extLst>
              <a:ext uri="{FF2B5EF4-FFF2-40B4-BE49-F238E27FC236}">
                <a16:creationId xmlns:a16="http://schemas.microsoft.com/office/drawing/2014/main" id="{B3C3EDBF-969C-2BC3-99A5-82A627374426}"/>
              </a:ext>
            </a:extLst>
          </p:cNvPr>
          <p:cNvSpPr txBox="1">
            <a:spLocks/>
          </p:cNvSpPr>
          <p:nvPr/>
        </p:nvSpPr>
        <p:spPr>
          <a:xfrm>
            <a:off x="1640958" y="787845"/>
            <a:ext cx="8910084" cy="3698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Tuần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 5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Bài </a:t>
            </a:r>
            <a:r>
              <a:rPr lang="vi-VN" sz="6000" b="1" kern="0" dirty="0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đọc 2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: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Thả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diều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FD2FA0-5D24-6921-F2B5-4319077AE6C3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C9A75A-11A9-16B5-237D-022E73770AB6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ết quả hình ảnh cho tree apple cartoon">
            <a:hlinkClick r:id="rId4" action="ppaction://hlinksldjump"/>
            <a:extLst>
              <a:ext uri="{FF2B5EF4-FFF2-40B4-BE49-F238E27FC236}">
                <a16:creationId xmlns:a16="http://schemas.microsoft.com/office/drawing/2014/main" id="{E8532CAB-B69E-1378-33C0-CBAFB3450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209" y="2571395"/>
            <a:ext cx="3146059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886255f75f86d6f948235e2659cdd1c2.png">
            <a:hlinkClick r:id="rId7" action="ppaction://hlinksldjump"/>
            <a:extLst>
              <a:ext uri="{FF2B5EF4-FFF2-40B4-BE49-F238E27FC236}">
                <a16:creationId xmlns:a16="http://schemas.microsoft.com/office/drawing/2014/main" id="{6E1E78E7-1177-58D6-614C-4DE786D7248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5732" y="5017294"/>
            <a:ext cx="1900084" cy="18407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64011A-1306-38C2-416F-F7C6819405C4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5" name="Picture 3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10B288DF-3768-6EF0-3135-7B74DC42C1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699" y="-1905000"/>
              <a:ext cx="10388601" cy="4452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D1CC14-2E13-B3BE-09F7-34D8DEA498E0}"/>
                </a:ext>
              </a:extLst>
            </p:cNvPr>
            <p:cNvSpPr txBox="1"/>
            <p:nvPr/>
          </p:nvSpPr>
          <p:spPr>
            <a:xfrm>
              <a:off x="2260191" y="497490"/>
              <a:ext cx="7671616" cy="1939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dirty="0">
                  <a:latin typeface="UTM Avo" panose="02040603050506020204" pitchFamily="18"/>
                  <a:cs typeface="Arial" panose="020B0604020202020204" pitchFamily="34" charset="0"/>
                </a:rPr>
                <a:t>Bài thơ tả cảnh thả diều vào những khoảng thời gian nào trong ngày? Những từ ngữ nào cho em biết điều đó?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9DE2E23-5C72-CE6A-07C4-EE0386E3009A}"/>
              </a:ext>
            </a:extLst>
          </p:cNvPr>
          <p:cNvGrpSpPr/>
          <p:nvPr/>
        </p:nvGrpSpPr>
        <p:grpSpPr>
          <a:xfrm>
            <a:off x="1701389" y="2730501"/>
            <a:ext cx="6808363" cy="4711700"/>
            <a:chOff x="2340282" y="2610412"/>
            <a:chExt cx="5515025" cy="246360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44E1A1F-0604-4836-F1C5-946980878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flipH="1">
              <a:off x="2340282" y="2610412"/>
              <a:ext cx="5515025" cy="24636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C58DC7-0188-76B0-001C-502792DFE52C}"/>
                </a:ext>
              </a:extLst>
            </p:cNvPr>
            <p:cNvSpPr txBox="1"/>
            <p:nvPr/>
          </p:nvSpPr>
          <p:spPr>
            <a:xfrm>
              <a:off x="2842444" y="2965037"/>
              <a:ext cx="4510701" cy="107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19" indent="-381019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Buổi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tối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  <a:r>
                <a:rPr lang="nl-NL" sz="2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Sao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trời</a:t>
              </a:r>
              <a:r>
                <a:rPr lang="nl-NL" sz="2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trôi</a:t>
              </a:r>
              <a:r>
                <a:rPr lang="nl-NL" sz="2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qua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Diều</a:t>
              </a:r>
              <a:r>
                <a:rPr lang="nl-NL" sz="2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thành</a:t>
              </a:r>
              <a:r>
                <a:rPr lang="nl-NL" sz="2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trăng</a:t>
              </a:r>
              <a:r>
                <a:rPr lang="nl-NL" sz="2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vàng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Trôi</a:t>
              </a:r>
              <a:r>
                <a:rPr lang="nl-NL" sz="2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trên</a:t>
              </a:r>
              <a:r>
                <a:rPr lang="nl-NL" sz="2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sông</a:t>
              </a:r>
              <a:r>
                <a:rPr lang="nl-NL" sz="2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Ngân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....</a:t>
              </a:r>
            </a:p>
            <a:p>
              <a:pPr marL="381019" indent="-381019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nl-NL" sz="2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Buổi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sáng: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Diều</a:t>
              </a:r>
              <a:r>
                <a:rPr lang="nl-NL" sz="2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</a:t>
              </a:r>
              <a:r>
                <a:rPr lang="nl-NL" sz="2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hạt</a:t>
              </a:r>
              <a:r>
                <a:rPr lang="nl-NL" sz="2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cau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,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phơi</a:t>
              </a:r>
              <a:r>
                <a:rPr lang="nl-NL" sz="2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trên</a:t>
              </a:r>
              <a:r>
                <a:rPr lang="nl-NL" sz="2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nong</a:t>
              </a:r>
              <a:r>
                <a:rPr lang="nl-NL" sz="22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nl-NL" sz="2200" i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trời</a:t>
              </a:r>
              <a:r>
                <a:rPr lang="nl-NL" sz="2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....</a:t>
              </a:r>
              <a:endPara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C586A536-FC8C-6286-D026-11377ABAAD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1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86255f75f86d6f948235e2659cdd1c2.png">
            <a:hlinkClick r:id="rId3" action="ppaction://hlinksldjump"/>
            <a:extLst>
              <a:ext uri="{FF2B5EF4-FFF2-40B4-BE49-F238E27FC236}">
                <a16:creationId xmlns:a16="http://schemas.microsoft.com/office/drawing/2014/main" id="{1AA6181C-E604-BAF6-DBDA-B8B1FB5C1C6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206" y="4724194"/>
            <a:ext cx="2166893" cy="2099177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BBFEE0F5-16C2-B4BA-C741-B677BA14AA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89B07F-F0AE-B89B-835D-9B363FF3F3E9}"/>
              </a:ext>
            </a:extLst>
          </p:cNvPr>
          <p:cNvGrpSpPr/>
          <p:nvPr/>
        </p:nvGrpSpPr>
        <p:grpSpPr>
          <a:xfrm>
            <a:off x="1244833" y="-1619270"/>
            <a:ext cx="9453032" cy="4051300"/>
            <a:chOff x="1244833" y="-1619270"/>
            <a:chExt cx="9453032" cy="4051300"/>
          </a:xfrm>
        </p:grpSpPr>
        <p:pic>
          <p:nvPicPr>
            <p:cNvPr id="6" name="Picture 3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78205167-A74A-2A11-F1E3-C38EE63E6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833" y="-1619270"/>
              <a:ext cx="9453032" cy="405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3487638-8073-4291-72F7-5A99C2AF8017}"/>
                </a:ext>
              </a:extLst>
            </p:cNvPr>
            <p:cNvSpPr txBox="1"/>
            <p:nvPr/>
          </p:nvSpPr>
          <p:spPr>
            <a:xfrm>
              <a:off x="2948749" y="602663"/>
              <a:ext cx="6045200" cy="1636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Tác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giả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so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sánh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cánh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diều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gì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?</a:t>
              </a:r>
              <a:endParaRPr lang="vi-VN" sz="36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AC8CD23-8DA5-6374-0CF2-170057BF73FD}"/>
              </a:ext>
            </a:extLst>
          </p:cNvPr>
          <p:cNvGrpSpPr/>
          <p:nvPr/>
        </p:nvGrpSpPr>
        <p:grpSpPr>
          <a:xfrm>
            <a:off x="2082800" y="2527852"/>
            <a:ext cx="6400909" cy="4658171"/>
            <a:chOff x="2530992" y="2514600"/>
            <a:chExt cx="5578934" cy="2310873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5A70B81-4234-0F75-CA7D-A9A51F8D1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2530992" y="2514600"/>
              <a:ext cx="5578934" cy="23108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1303BF-71E0-506E-4126-0AF612D5F407}"/>
                </a:ext>
              </a:extLst>
            </p:cNvPr>
            <p:cNvSpPr txBox="1"/>
            <p:nvPr/>
          </p:nvSpPr>
          <p:spPr>
            <a:xfrm>
              <a:off x="3381216" y="2917295"/>
              <a:ext cx="4087741" cy="1130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Tác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giả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so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sánh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cánh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diều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với</a:t>
              </a:r>
              <a:r>
                <a:rPr lang="en-US" sz="2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</a:p>
            <a:p>
              <a:pPr marL="381019" indent="-381019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Trăng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vàng</a:t>
              </a:r>
              <a:endPara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marL="381019" indent="-381019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Thuyền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trôi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trên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sông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Ngân</a:t>
              </a:r>
              <a:endPara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marL="381019" indent="-381019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Hạt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cau</a:t>
              </a:r>
              <a:endPara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 marL="381019" indent="-381019"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Lưỡi</a:t>
              </a:r>
              <a:r>
                <a:rPr lang="en-US" sz="22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2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liềm</a:t>
              </a:r>
              <a:endParaRPr lang="en-US" sz="22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2" descr="Kết quả hình ảnh cho tree apple cartoon">
            <a:hlinkClick r:id="rId9" action="ppaction://hlinksldjump"/>
            <a:extLst>
              <a:ext uri="{FF2B5EF4-FFF2-40B4-BE49-F238E27FC236}">
                <a16:creationId xmlns:a16="http://schemas.microsoft.com/office/drawing/2014/main" id="{EF5F2B7A-4809-CD54-4BA0-ACC32C20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209" y="2571395"/>
            <a:ext cx="3146059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4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86255f75f86d6f948235e2659cdd1c2.png">
            <a:hlinkClick r:id="rId3" action="ppaction://hlinksldjump"/>
            <a:extLst>
              <a:ext uri="{FF2B5EF4-FFF2-40B4-BE49-F238E27FC236}">
                <a16:creationId xmlns:a16="http://schemas.microsoft.com/office/drawing/2014/main" id="{4558AAB5-A5AF-E245-2252-84E7605E45C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4089" y="4848002"/>
            <a:ext cx="2074837" cy="2009998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72AE358-6D79-9A03-5407-7D9520EE9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4BE59A0-88BF-EFB9-87D9-F5674C337FC3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6" name="Picture 3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EBDFBF05-ABFA-D555-6CBD-AED8D15E95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699" y="-1905000"/>
              <a:ext cx="10388601" cy="4452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AFAEA1-2FE0-BDEF-1BED-0F29236C0156}"/>
                </a:ext>
              </a:extLst>
            </p:cNvPr>
            <p:cNvSpPr txBox="1"/>
            <p:nvPr/>
          </p:nvSpPr>
          <p:spPr>
            <a:xfrm>
              <a:off x="1649611" y="692598"/>
              <a:ext cx="8664176" cy="1636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Theo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vì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sao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cánh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diều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được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so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sánh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như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hạt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cau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chiếc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UTM Avo" panose="02040603050506020204" pitchFamily="18"/>
                  <a:cs typeface="Arial" panose="020B0604020202020204" pitchFamily="34" charset="0"/>
                </a:rPr>
                <a:t>thuyền</a:t>
              </a:r>
              <a:r>
                <a:rPr lang="en-US" sz="3500" dirty="0">
                  <a:latin typeface="UTM Avo" panose="02040603050506020204" pitchFamily="18"/>
                  <a:cs typeface="Arial" panose="020B0604020202020204" pitchFamily="34" charset="0"/>
                </a:rPr>
                <a:t>?</a:t>
              </a:r>
              <a:endParaRPr lang="vi-VN" sz="35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9EC13A8-493A-0617-67B0-5ABAF907E3B8}"/>
              </a:ext>
            </a:extLst>
          </p:cNvPr>
          <p:cNvGrpSpPr/>
          <p:nvPr/>
        </p:nvGrpSpPr>
        <p:grpSpPr>
          <a:xfrm>
            <a:off x="2637782" y="2725557"/>
            <a:ext cx="4884160" cy="4005443"/>
            <a:chOff x="3328088" y="2678058"/>
            <a:chExt cx="4227526" cy="3103568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80B5958C-BAEB-4207-795E-2B1537C17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328088" y="2678058"/>
              <a:ext cx="4227526" cy="310356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7617A5-BA09-5124-C935-D617DB9B6E4C}"/>
                </a:ext>
              </a:extLst>
            </p:cNvPr>
            <p:cNvSpPr txBox="1"/>
            <p:nvPr/>
          </p:nvSpPr>
          <p:spPr>
            <a:xfrm>
              <a:off x="3607047" y="3296013"/>
              <a:ext cx="3669609" cy="1247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3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Vì</a:t>
              </a:r>
              <a:r>
                <a:rPr lang="en-US" sz="23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3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dáng</a:t>
              </a:r>
              <a:r>
                <a:rPr lang="en-US" sz="23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3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cánh</a:t>
              </a:r>
              <a:r>
                <a:rPr lang="en-US" sz="23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diều</a:t>
              </a:r>
              <a:r>
                <a:rPr lang="en-US" sz="23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cong</a:t>
              </a:r>
              <a:r>
                <a:rPr lang="en-US" sz="23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cong</a:t>
              </a:r>
              <a:r>
                <a:rPr lang="en-US" sz="23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tự</a:t>
              </a:r>
              <a:r>
                <a:rPr lang="en-US" sz="23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như</a:t>
              </a:r>
              <a:r>
                <a:rPr lang="en-US" sz="23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miếng</a:t>
              </a:r>
              <a:r>
                <a:rPr lang="en-US" sz="23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cau</a:t>
              </a:r>
              <a:r>
                <a:rPr lang="en-US" sz="23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3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chiếc</a:t>
              </a:r>
              <a:r>
                <a:rPr lang="en-US" sz="23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3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thuyền</a:t>
              </a:r>
              <a:r>
                <a:rPr lang="en-US" sz="23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1" name="Picture 2" descr="Kết quả hình ảnh cho tree apple cartoon">
            <a:hlinkClick r:id="rId9" action="ppaction://hlinksldjump"/>
            <a:extLst>
              <a:ext uri="{FF2B5EF4-FFF2-40B4-BE49-F238E27FC236}">
                <a16:creationId xmlns:a16="http://schemas.microsoft.com/office/drawing/2014/main" id="{7629233F-EC81-8D08-F3C7-0DAF0E1F9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209" y="2571395"/>
            <a:ext cx="3146059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7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DA39DC0-BAFE-357B-CD5E-89C2861A5A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3F1C150-6D65-9BB8-913D-15C43F992BF7}"/>
              </a:ext>
            </a:extLst>
          </p:cNvPr>
          <p:cNvGrpSpPr/>
          <p:nvPr/>
        </p:nvGrpSpPr>
        <p:grpSpPr>
          <a:xfrm>
            <a:off x="1384300" y="-1847414"/>
            <a:ext cx="9630832" cy="4127500"/>
            <a:chOff x="1384300" y="-1847414"/>
            <a:chExt cx="9630832" cy="4127500"/>
          </a:xfrm>
        </p:grpSpPr>
        <p:pic>
          <p:nvPicPr>
            <p:cNvPr id="6" name="Picture 3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7A80EB54-13C5-6B07-FC06-23A30B8C4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300" y="-1847414"/>
              <a:ext cx="9630832" cy="4127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674B56-D219-D770-08CE-BBB67F04DBF5}"/>
                </a:ext>
              </a:extLst>
            </p:cNvPr>
            <p:cNvSpPr txBox="1"/>
            <p:nvPr/>
          </p:nvSpPr>
          <p:spPr>
            <a:xfrm>
              <a:off x="2623286" y="480349"/>
              <a:ext cx="7048500" cy="1636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thích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ảnh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so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sánh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nào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?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Vì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UTM Avo" panose="02040603050506020204" pitchFamily="18"/>
                  <a:cs typeface="Arial" panose="020B0604020202020204" pitchFamily="34" charset="0"/>
                </a:rPr>
                <a:t>sao</a:t>
              </a:r>
              <a:r>
                <a:rPr lang="en-US" sz="3600" dirty="0">
                  <a:latin typeface="UTM Avo" panose="02040603050506020204" pitchFamily="18"/>
                  <a:cs typeface="Arial" panose="020B0604020202020204" pitchFamily="34" charset="0"/>
                </a:rPr>
                <a:t>?</a:t>
              </a:r>
              <a:endParaRPr lang="vi-VN" sz="36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CAFFD0-A630-6310-B368-BE9E2EBFA9E0}"/>
              </a:ext>
            </a:extLst>
          </p:cNvPr>
          <p:cNvGrpSpPr/>
          <p:nvPr/>
        </p:nvGrpSpPr>
        <p:grpSpPr>
          <a:xfrm>
            <a:off x="5233780" y="2317967"/>
            <a:ext cx="4524325" cy="3810702"/>
            <a:chOff x="3784191" y="2449270"/>
            <a:chExt cx="4524325" cy="2310873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32F2A555-2AFC-4D0E-AED8-3EAE3DF41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3784191" y="2449270"/>
              <a:ext cx="4524325" cy="231087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330291-9D8B-2DA2-7189-1D39893F22FF}"/>
                </a:ext>
              </a:extLst>
            </p:cNvPr>
            <p:cNvSpPr txBox="1"/>
            <p:nvPr/>
          </p:nvSpPr>
          <p:spPr>
            <a:xfrm>
              <a:off x="4508091" y="2701717"/>
              <a:ext cx="3597225" cy="1136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chọn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ra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ảnh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so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sánh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mà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thích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nhất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nói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tại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sao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lại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thích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6FCBFD-6980-5385-9C56-BB80E9E482D1}"/>
              </a:ext>
            </a:extLst>
          </p:cNvPr>
          <p:cNvGrpSpPr/>
          <p:nvPr/>
        </p:nvGrpSpPr>
        <p:grpSpPr>
          <a:xfrm>
            <a:off x="709455" y="2318084"/>
            <a:ext cx="4524325" cy="3810702"/>
            <a:chOff x="709455" y="2318084"/>
            <a:chExt cx="4524325" cy="3810702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EB54C60-9090-49E6-BEEB-2215CF38E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709455" y="2318084"/>
              <a:ext cx="4524325" cy="381070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D2F02C5-5CF0-2F4E-B8B9-B5B16CE6F941}"/>
                </a:ext>
              </a:extLst>
            </p:cNvPr>
            <p:cNvSpPr txBox="1"/>
            <p:nvPr/>
          </p:nvSpPr>
          <p:spPr>
            <a:xfrm>
              <a:off x="1319055" y="2670775"/>
              <a:ext cx="3597225" cy="1873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0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Những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ảnh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so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sánh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rất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độc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đáo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cho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thấy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nhà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thơ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có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óc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quan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sát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rất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tinh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tế</a:t>
              </a:r>
              <a:r>
                <a:rPr lang="en-US" sz="20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3" name="Picture 2" descr="886255f75f86d6f948235e2659cdd1c2.png">
            <a:hlinkClick r:id="rId8" action="ppaction://hlinksldjump"/>
            <a:extLst>
              <a:ext uri="{FF2B5EF4-FFF2-40B4-BE49-F238E27FC236}">
                <a16:creationId xmlns:a16="http://schemas.microsoft.com/office/drawing/2014/main" id="{64F8E2C8-633B-DC4F-9295-3C1A412E13B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871656"/>
            <a:ext cx="2050420" cy="1986344"/>
          </a:xfrm>
          <a:prstGeom prst="rect">
            <a:avLst/>
          </a:prstGeom>
        </p:spPr>
      </p:pic>
      <p:pic>
        <p:nvPicPr>
          <p:cNvPr id="14" name="Picture 2" descr="Kết quả hình ảnh cho tree apple cartoon">
            <a:hlinkClick r:id="rId10" action="ppaction://hlinksldjump"/>
            <a:extLst>
              <a:ext uri="{FF2B5EF4-FFF2-40B4-BE49-F238E27FC236}">
                <a16:creationId xmlns:a16="http://schemas.microsoft.com/office/drawing/2014/main" id="{6C028D60-6AA7-0856-6022-5E7A08143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048" y="3211894"/>
            <a:ext cx="2571952" cy="284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32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886255f75f86d6f948235e2659cdd1c2.png">
            <a:hlinkClick r:id="rId3" action="ppaction://hlinksldjump"/>
            <a:extLst>
              <a:ext uri="{FF2B5EF4-FFF2-40B4-BE49-F238E27FC236}">
                <a16:creationId xmlns:a16="http://schemas.microsoft.com/office/drawing/2014/main" id="{77E1C3EE-FAC6-4624-26B3-155E3B1902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707" y="5008999"/>
            <a:ext cx="1900084" cy="1840706"/>
          </a:xfrm>
          <a:prstGeom prst="rect">
            <a:avLst/>
          </a:pr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38D812CE-68A8-22C0-A959-1F134D0AC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A12B756-2220-B717-CACD-871236508716}"/>
              </a:ext>
            </a:extLst>
          </p:cNvPr>
          <p:cNvGrpSpPr/>
          <p:nvPr/>
        </p:nvGrpSpPr>
        <p:grpSpPr>
          <a:xfrm>
            <a:off x="901699" y="-1905000"/>
            <a:ext cx="10388601" cy="4452258"/>
            <a:chOff x="901699" y="-1905000"/>
            <a:chExt cx="10388601" cy="4452258"/>
          </a:xfrm>
        </p:grpSpPr>
        <p:pic>
          <p:nvPicPr>
            <p:cNvPr id="24" name="Picture 3" descr="C:\Users\ADMIN\Desktop\Tai nguyen thiet ke tro choi\Bảng gỗ\wooden-blank-sign-clipart-1.jpg">
              <a:extLst>
                <a:ext uri="{FF2B5EF4-FFF2-40B4-BE49-F238E27FC236}">
                  <a16:creationId xmlns:a16="http://schemas.microsoft.com/office/drawing/2014/main" id="{C4EBFAA4-038A-67BF-67A4-D1F3F55CB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699" y="-1905000"/>
              <a:ext cx="10388601" cy="4452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2B32869-B2C2-CA36-26E6-82D2140910D9}"/>
                </a:ext>
              </a:extLst>
            </p:cNvPr>
            <p:cNvSpPr txBox="1"/>
            <p:nvPr/>
          </p:nvSpPr>
          <p:spPr>
            <a:xfrm>
              <a:off x="2381353" y="564363"/>
              <a:ext cx="7429291" cy="1808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latin typeface="UTM Avo" panose="02040603050506020204" pitchFamily="18"/>
                  <a:cs typeface="Arial" panose="020B0604020202020204" pitchFamily="34" charset="0"/>
                </a:rPr>
                <a:t>Tìm những từ ngữ tả tiếng sáo diều trong bài thơ.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691D18-1291-8260-F521-685567C4D5B7}"/>
              </a:ext>
            </a:extLst>
          </p:cNvPr>
          <p:cNvGrpSpPr/>
          <p:nvPr/>
        </p:nvGrpSpPr>
        <p:grpSpPr>
          <a:xfrm>
            <a:off x="2203102" y="2547258"/>
            <a:ext cx="8337899" cy="4418544"/>
            <a:chOff x="3248075" y="2514600"/>
            <a:chExt cx="5900145" cy="231087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26586476-29A0-EDB7-332F-A04AC748B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3248075" y="2514600"/>
              <a:ext cx="4524325" cy="231087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E622388-94C5-43FF-9970-6E15C27AD490}"/>
                </a:ext>
              </a:extLst>
            </p:cNvPr>
            <p:cNvSpPr txBox="1"/>
            <p:nvPr/>
          </p:nvSpPr>
          <p:spPr>
            <a:xfrm>
              <a:off x="3815259" y="2799804"/>
              <a:ext cx="5332961" cy="1028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</a:t>
              </a:r>
              <a:r>
                <a:rPr lang="vi-VN" sz="21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hổ thơ 1</a:t>
              </a:r>
              <a:r>
                <a:rPr lang="vi-VN" sz="21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 </a:t>
              </a:r>
              <a:r>
                <a:rPr lang="vi-VN" sz="21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Sáo diều thổi vang</a:t>
              </a:r>
              <a:r>
                <a:rPr lang="vi-VN" sz="21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  <a:endParaRPr lang="en-US" sz="21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</a:t>
              </a:r>
              <a:r>
                <a:rPr lang="vi-VN" sz="21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hổ thơ 2: </a:t>
              </a:r>
              <a:r>
                <a:rPr lang="vi-VN" sz="21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Tiếng sáo diều trong ngần</a:t>
              </a:r>
              <a:r>
                <a:rPr lang="vi-VN" sz="21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  <a:endParaRPr lang="en-US" sz="21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</a:t>
              </a:r>
              <a:r>
                <a:rPr lang="vi-VN" sz="21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hổ thơ 3: </a:t>
              </a:r>
              <a:r>
                <a:rPr lang="vi-VN" sz="21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Tiếng sáo diều chơi vơi</a:t>
              </a:r>
              <a:r>
                <a:rPr lang="vi-VN" sz="21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</a:t>
              </a:r>
              <a:endParaRPr lang="en-US" sz="21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1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K</a:t>
              </a:r>
              <a:r>
                <a:rPr lang="vi-VN" sz="21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hổ thơ 5: </a:t>
              </a:r>
              <a:r>
                <a:rPr lang="vi-VN" sz="2100" i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Nhạc sáo diều réo vang</a:t>
              </a:r>
              <a:r>
                <a:rPr lang="vi-VN" sz="2100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. </a:t>
              </a:r>
              <a:endParaRPr lang="en-US" sz="21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2" descr="Kết quả hình ảnh cho tree apple cartoon">
            <a:hlinkClick r:id="rId9" action="ppaction://hlinksldjump"/>
            <a:extLst>
              <a:ext uri="{FF2B5EF4-FFF2-40B4-BE49-F238E27FC236}">
                <a16:creationId xmlns:a16="http://schemas.microsoft.com/office/drawing/2014/main" id="{FD04F7CA-5C8F-4ADF-F542-D91468DE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737" y="2734705"/>
            <a:ext cx="2998364" cy="331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6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ếng việt (1)">
            <a:extLst>
              <a:ext uri="{FF2B5EF4-FFF2-40B4-BE49-F238E27FC236}">
                <a16:creationId xmlns:a16="http://schemas.microsoft.com/office/drawing/2014/main" id="{2561DA70-C5C3-4B1C-BCF1-5AE58EB49A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727A5A7-A59C-0036-0C0B-D9F35DD12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3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C3AC6CE-5AA3-641B-35AB-0A4FF54DE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37021" y="5804551"/>
            <a:ext cx="1908583" cy="10425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FFE9C0-8A32-E978-CBE7-7B9242793734}"/>
              </a:ext>
            </a:extLst>
          </p:cNvPr>
          <p:cNvSpPr txBox="1"/>
          <p:nvPr/>
        </p:nvSpPr>
        <p:spPr>
          <a:xfrm>
            <a:off x="1308496" y="1663781"/>
            <a:ext cx="9575006" cy="143110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Xếp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sánh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chỗ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phù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bảng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  <a:endParaRPr lang="vi-VN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DA080544-9CE9-92EB-63DB-0F2FBE4E36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481616"/>
              </p:ext>
            </p:extLst>
          </p:nvPr>
        </p:nvGraphicFramePr>
        <p:xfrm>
          <a:off x="2032000" y="3429000"/>
          <a:ext cx="8127999" cy="2648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91841480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1359759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158064426"/>
                    </a:ext>
                  </a:extLst>
                </a:gridCol>
              </a:tblGrid>
              <a:tr h="6620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1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so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sánh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latin typeface="UTM Avo" panose="02040603050506020204" pitchFamily="18"/>
                          <a:cs typeface="Arial" panose="020B0604020202020204" pitchFamily="34" charset="0"/>
                        </a:rPr>
                        <a:t> 2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144435"/>
                  </a:ext>
                </a:extLst>
              </a:tr>
              <a:tr h="6620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Diều</a:t>
                      </a:r>
                      <a:r>
                        <a:rPr lang="en-US" sz="30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30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Hạt</a:t>
                      </a:r>
                      <a:r>
                        <a:rPr lang="en-US" sz="30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cau</a:t>
                      </a:r>
                      <a:endParaRPr lang="en-US" sz="3000" dirty="0"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458952"/>
                  </a:ext>
                </a:extLst>
              </a:tr>
              <a:tr h="6620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Diều</a:t>
                      </a:r>
                      <a:r>
                        <a:rPr lang="en-US" sz="30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hay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chiếc</a:t>
                      </a:r>
                      <a:r>
                        <a:rPr lang="en-US" sz="30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thuyền</a:t>
                      </a:r>
                      <a:endParaRPr lang="en-US" sz="3000" dirty="0"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384673"/>
                  </a:ext>
                </a:extLst>
              </a:tr>
              <a:tr h="6620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Diều</a:t>
                      </a:r>
                      <a:r>
                        <a:rPr lang="en-US" sz="30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thành</a:t>
                      </a:r>
                      <a:endParaRPr lang="en-US" sz="3000" dirty="0"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trăng</a:t>
                      </a:r>
                      <a:r>
                        <a:rPr lang="en-US" sz="3000" dirty="0">
                          <a:latin typeface="UTM Avo" panose="02040603050506020204" pitchFamily="1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latin typeface="UTM Avo" panose="02040603050506020204" pitchFamily="18"/>
                          <a:cs typeface="Arial" panose="020B0604020202020204" pitchFamily="34" charset="0"/>
                        </a:rPr>
                        <a:t>vàng</a:t>
                      </a:r>
                      <a:endParaRPr lang="en-US" sz="3000" dirty="0">
                        <a:latin typeface="UTM Avo" panose="02040603050506020204" pitchFamily="18"/>
                        <a:cs typeface="Arial" panose="020B0604020202020204" pitchFamily="34" charset="0"/>
                      </a:endParaRPr>
                    </a:p>
                  </a:txBody>
                  <a:tcPr marL="60960" marR="60960" marT="30480" marB="304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686726"/>
                  </a:ext>
                </a:extLst>
              </a:tr>
            </a:tbl>
          </a:graphicData>
        </a:graphic>
      </p:graphicFrame>
      <p:pic>
        <p:nvPicPr>
          <p:cNvPr id="10" name="Picture 5">
            <a:extLst>
              <a:ext uri="{FF2B5EF4-FFF2-40B4-BE49-F238E27FC236}">
                <a16:creationId xmlns:a16="http://schemas.microsoft.com/office/drawing/2014/main" id="{B1F60396-F76A-32B8-3CE8-4B221A531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10915" y="5786409"/>
            <a:ext cx="1908583" cy="104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DD263500-B6EF-914D-D929-947E5A5A8909}"/>
              </a:ext>
            </a:extLst>
          </p:cNvPr>
          <p:cNvSpPr txBox="1"/>
          <p:nvPr/>
        </p:nvSpPr>
        <p:spPr>
          <a:xfrm>
            <a:off x="565167" y="1675535"/>
            <a:ext cx="11130127" cy="7160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so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sánh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  <a:endParaRPr lang="vi-VN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EAB024-040A-DA5F-C096-A975D589B560}"/>
              </a:ext>
            </a:extLst>
          </p:cNvPr>
          <p:cNvSpPr txBox="1"/>
          <p:nvPr/>
        </p:nvSpPr>
        <p:spPr>
          <a:xfrm>
            <a:off x="3148807" y="2491774"/>
            <a:ext cx="9187076" cy="334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nhót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ngọn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đèn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tín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hiệu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Trỏ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lối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sang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mùa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hè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chua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đèn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lồng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xíu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Thắp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mùa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đông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ấm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đêm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thâu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ớt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ngọn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lửa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đèn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dầu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Chạm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lưỡi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–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chạm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sức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nóng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A843ACD0-E904-7E40-1369-AC2CF9AA1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763" y="2391547"/>
            <a:ext cx="1306761" cy="2743200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13C66824-4FF7-FF8D-96B3-E9ED63C1C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364992">
            <a:off x="9262192" y="4888640"/>
            <a:ext cx="3307138" cy="184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7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15C5CA47-46AE-1B25-944D-27E4865223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2201" y="1624667"/>
            <a:ext cx="5283200" cy="3429000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092ECD26-6BB2-58F1-0C11-9680509B0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45387">
            <a:off x="11383696" y="1671511"/>
            <a:ext cx="479818" cy="407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E31226-863D-9EE1-F71F-17FB71ABA8F8}"/>
              </a:ext>
            </a:extLst>
          </p:cNvPr>
          <p:cNvSpPr txBox="1"/>
          <p:nvPr/>
        </p:nvSpPr>
        <p:spPr>
          <a:xfrm>
            <a:off x="360388" y="2390567"/>
            <a:ext cx="5226827" cy="153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sự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vật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được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đem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ra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so </a:t>
            </a: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sánh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334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nhau</a:t>
            </a:r>
            <a:r>
              <a:rPr lang="en-US" sz="3334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  <a:endParaRPr lang="vi-VN" sz="3334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90CE15-46EA-8020-7765-18028C406B4F}"/>
              </a:ext>
            </a:extLst>
          </p:cNvPr>
          <p:cNvSpPr txBox="1"/>
          <p:nvPr/>
        </p:nvSpPr>
        <p:spPr>
          <a:xfrm>
            <a:off x="5296901" y="3630480"/>
            <a:ext cx="477520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Trái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nhót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=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đèn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tín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hiệu</a:t>
            </a:r>
            <a:endParaRPr lang="en-US" sz="26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EE52B0-5370-AA3E-9519-5486708C63CF}"/>
              </a:ext>
            </a:extLst>
          </p:cNvPr>
          <p:cNvSpPr txBox="1"/>
          <p:nvPr/>
        </p:nvSpPr>
        <p:spPr>
          <a:xfrm>
            <a:off x="5921322" y="2591006"/>
            <a:ext cx="6270678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Quả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cà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chua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=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lồng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đèn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nhỏ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xíu</a:t>
            </a:r>
            <a:endParaRPr lang="en-US" sz="26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8E9C4-CD15-9836-0B52-00423B1CDE3D}"/>
              </a:ext>
            </a:extLst>
          </p:cNvPr>
          <p:cNvSpPr txBox="1"/>
          <p:nvPr/>
        </p:nvSpPr>
        <p:spPr>
          <a:xfrm>
            <a:off x="4470400" y="4648498"/>
            <a:ext cx="5283200" cy="607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Quả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ớt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=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ngọn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lửa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đèn</a:t>
            </a:r>
            <a:r>
              <a:rPr lang="en-US" sz="26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dầu</a:t>
            </a:r>
            <a:endParaRPr lang="en-US" sz="26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87E7C592-238D-F3D3-3DB0-0258D38844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53600" y="4198328"/>
            <a:ext cx="2230746" cy="268360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7D56188D-E58C-3392-FBD1-4498C48052E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364308" y="646374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7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D941D247-D43A-1B21-E429-B265CB667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35497" y="1414609"/>
            <a:ext cx="6444628" cy="4438737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000B88DD-9A0B-A355-D686-ADBD9F3D8D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12676" y="1498601"/>
            <a:ext cx="3526493" cy="51670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D9D7ACE-7F76-7EE2-A78C-304B0D40814C}"/>
              </a:ext>
            </a:extLst>
          </p:cNvPr>
          <p:cNvSpPr txBox="1"/>
          <p:nvPr/>
        </p:nvSpPr>
        <p:spPr>
          <a:xfrm>
            <a:off x="1141411" y="3308378"/>
            <a:ext cx="6819373" cy="884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thuộc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lòng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thơ</a:t>
            </a:r>
            <a:endParaRPr lang="en-US" sz="40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D5BC20E3-5CB9-DD7E-E030-EF5E5F07A4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69537" y="1800834"/>
            <a:ext cx="2720577" cy="1482714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6930DEB0-D65C-6FCC-F676-58D9B26A6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86815" y="5092329"/>
            <a:ext cx="1552801" cy="176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5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22B9963-47AA-E4D3-0E27-23CDFAB7B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F1D8200-A14F-7FF8-2591-F924F7903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1CEF9AE5-A5CD-4C74-5824-BAF0BAC8DC01}"/>
              </a:ext>
            </a:extLst>
          </p:cNvPr>
          <p:cNvGrpSpPr/>
          <p:nvPr/>
        </p:nvGrpSpPr>
        <p:grpSpPr>
          <a:xfrm>
            <a:off x="704288" y="2951341"/>
            <a:ext cx="3510597" cy="3220859"/>
            <a:chOff x="0" y="0"/>
            <a:chExt cx="2979247" cy="273336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E6E6773-CE7D-01BE-CEB8-442B6584B9C6}"/>
                </a:ext>
              </a:extLst>
            </p:cNvPr>
            <p:cNvSpPr/>
            <p:nvPr/>
          </p:nvSpPr>
          <p:spPr>
            <a:xfrm>
              <a:off x="10160" y="16510"/>
              <a:ext cx="2956387" cy="2705423"/>
            </a:xfrm>
            <a:custGeom>
              <a:avLst/>
              <a:gdLst/>
              <a:ahLst/>
              <a:cxnLst/>
              <a:rect l="l" t="t" r="r" b="b"/>
              <a:pathLst>
                <a:path w="2956387" h="2705423">
                  <a:moveTo>
                    <a:pt x="2956387" y="2705423"/>
                  </a:moveTo>
                  <a:lnTo>
                    <a:pt x="0" y="2697803"/>
                  </a:lnTo>
                  <a:lnTo>
                    <a:pt x="0" y="951538"/>
                  </a:lnTo>
                  <a:lnTo>
                    <a:pt x="17780" y="19050"/>
                  </a:lnTo>
                  <a:lnTo>
                    <a:pt x="1472115" y="0"/>
                  </a:lnTo>
                  <a:lnTo>
                    <a:pt x="2937337" y="5080"/>
                  </a:lnTo>
                  <a:close/>
                </a:path>
              </a:pathLst>
            </a:custGeom>
            <a:grpFill/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A92227B-FB85-FE25-63CC-EF384BD1F102}"/>
                </a:ext>
              </a:extLst>
            </p:cNvPr>
            <p:cNvSpPr/>
            <p:nvPr/>
          </p:nvSpPr>
          <p:spPr>
            <a:xfrm>
              <a:off x="-3810" y="0"/>
              <a:ext cx="2985597" cy="2732093"/>
            </a:xfrm>
            <a:custGeom>
              <a:avLst/>
              <a:gdLst/>
              <a:ahLst/>
              <a:cxnLst/>
              <a:rect l="l" t="t" r="r" b="b"/>
              <a:pathLst>
                <a:path w="2985597" h="2732093">
                  <a:moveTo>
                    <a:pt x="2951307" y="21590"/>
                  </a:moveTo>
                  <a:cubicBezTo>
                    <a:pt x="2952577" y="34290"/>
                    <a:pt x="2952577" y="44450"/>
                    <a:pt x="2953847" y="54610"/>
                  </a:cubicBezTo>
                  <a:cubicBezTo>
                    <a:pt x="2956388" y="104665"/>
                    <a:pt x="2957657" y="163058"/>
                    <a:pt x="2960197" y="219365"/>
                  </a:cubicBezTo>
                  <a:cubicBezTo>
                    <a:pt x="2960197" y="300699"/>
                    <a:pt x="2972897" y="1904423"/>
                    <a:pt x="2979247" y="1985756"/>
                  </a:cubicBezTo>
                  <a:cubicBezTo>
                    <a:pt x="2985597" y="2108799"/>
                    <a:pt x="2981788" y="2233927"/>
                    <a:pt x="2981788" y="2356969"/>
                  </a:cubicBezTo>
                  <a:cubicBezTo>
                    <a:pt x="2981788" y="2465414"/>
                    <a:pt x="2983057" y="2565516"/>
                    <a:pt x="2984327" y="2671133"/>
                  </a:cubicBezTo>
                  <a:cubicBezTo>
                    <a:pt x="2984327" y="2692723"/>
                    <a:pt x="2984327" y="2706693"/>
                    <a:pt x="2984327" y="2730823"/>
                  </a:cubicBezTo>
                  <a:cubicBezTo>
                    <a:pt x="2961467" y="2730823"/>
                    <a:pt x="2941147" y="2732093"/>
                    <a:pt x="2916705" y="2730823"/>
                  </a:cubicBezTo>
                  <a:cubicBezTo>
                    <a:pt x="2768631" y="2725743"/>
                    <a:pt x="2618279" y="2732093"/>
                    <a:pt x="2470205" y="2727013"/>
                  </a:cubicBezTo>
                  <a:cubicBezTo>
                    <a:pt x="2381361" y="2723203"/>
                    <a:pt x="2294795" y="2725743"/>
                    <a:pt x="2205951" y="2723203"/>
                  </a:cubicBezTo>
                  <a:cubicBezTo>
                    <a:pt x="2164946" y="2721933"/>
                    <a:pt x="2123941" y="2720663"/>
                    <a:pt x="2082936" y="2719393"/>
                  </a:cubicBezTo>
                  <a:cubicBezTo>
                    <a:pt x="2057877" y="2719393"/>
                    <a:pt x="2035096" y="2720663"/>
                    <a:pt x="2010038" y="2720663"/>
                  </a:cubicBezTo>
                  <a:cubicBezTo>
                    <a:pt x="1946252" y="2719393"/>
                    <a:pt x="1770842" y="2720663"/>
                    <a:pt x="1707056" y="2719393"/>
                  </a:cubicBezTo>
                  <a:cubicBezTo>
                    <a:pt x="1661495" y="2718123"/>
                    <a:pt x="750272" y="2727013"/>
                    <a:pt x="704711" y="2725743"/>
                  </a:cubicBezTo>
                  <a:cubicBezTo>
                    <a:pt x="693320" y="2725743"/>
                    <a:pt x="679652" y="2727013"/>
                    <a:pt x="668262" y="2727013"/>
                  </a:cubicBezTo>
                  <a:cubicBezTo>
                    <a:pt x="640925" y="2727013"/>
                    <a:pt x="615867" y="2728283"/>
                    <a:pt x="588530" y="2728283"/>
                  </a:cubicBezTo>
                  <a:cubicBezTo>
                    <a:pt x="520188" y="2728283"/>
                    <a:pt x="454124" y="2727013"/>
                    <a:pt x="385783" y="2725743"/>
                  </a:cubicBezTo>
                  <a:cubicBezTo>
                    <a:pt x="344778" y="2724473"/>
                    <a:pt x="303773" y="2723203"/>
                    <a:pt x="265046" y="2721933"/>
                  </a:cubicBezTo>
                  <a:cubicBezTo>
                    <a:pt x="192148" y="2720663"/>
                    <a:pt x="119250" y="2719393"/>
                    <a:pt x="48260" y="2719393"/>
                  </a:cubicBezTo>
                  <a:cubicBezTo>
                    <a:pt x="38100" y="2719393"/>
                    <a:pt x="29210" y="2719393"/>
                    <a:pt x="19050" y="2718123"/>
                  </a:cubicBezTo>
                  <a:cubicBezTo>
                    <a:pt x="10160" y="2716853"/>
                    <a:pt x="5080" y="2710503"/>
                    <a:pt x="7620" y="2701613"/>
                  </a:cubicBezTo>
                  <a:cubicBezTo>
                    <a:pt x="16510" y="2669789"/>
                    <a:pt x="12700" y="2617653"/>
                    <a:pt x="11430" y="2563431"/>
                  </a:cubicBezTo>
                  <a:cubicBezTo>
                    <a:pt x="10160" y="2452901"/>
                    <a:pt x="6350" y="2344457"/>
                    <a:pt x="7620" y="2233927"/>
                  </a:cubicBezTo>
                  <a:cubicBezTo>
                    <a:pt x="5080" y="2096286"/>
                    <a:pt x="0" y="392459"/>
                    <a:pt x="7620" y="252733"/>
                  </a:cubicBezTo>
                  <a:cubicBezTo>
                    <a:pt x="8890" y="225622"/>
                    <a:pt x="7620" y="196425"/>
                    <a:pt x="8890" y="169314"/>
                  </a:cubicBezTo>
                  <a:cubicBezTo>
                    <a:pt x="10160" y="125519"/>
                    <a:pt x="12700" y="7755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299" y="30480"/>
                    <a:pt x="98748" y="29210"/>
                  </a:cubicBezTo>
                  <a:cubicBezTo>
                    <a:pt x="160255" y="25400"/>
                    <a:pt x="221763" y="22860"/>
                    <a:pt x="285548" y="20320"/>
                  </a:cubicBezTo>
                  <a:cubicBezTo>
                    <a:pt x="328831" y="17780"/>
                    <a:pt x="372114" y="16510"/>
                    <a:pt x="413119" y="13970"/>
                  </a:cubicBezTo>
                  <a:cubicBezTo>
                    <a:pt x="454124" y="11430"/>
                    <a:pt x="497408" y="8890"/>
                    <a:pt x="538413" y="8890"/>
                  </a:cubicBezTo>
                  <a:cubicBezTo>
                    <a:pt x="583974" y="7620"/>
                    <a:pt x="629535" y="10160"/>
                    <a:pt x="675096" y="8890"/>
                  </a:cubicBezTo>
                  <a:cubicBezTo>
                    <a:pt x="732047" y="8890"/>
                    <a:pt x="1764008" y="6350"/>
                    <a:pt x="1820959" y="5080"/>
                  </a:cubicBezTo>
                  <a:cubicBezTo>
                    <a:pt x="1875632" y="3810"/>
                    <a:pt x="1930306" y="2540"/>
                    <a:pt x="1987257" y="2540"/>
                  </a:cubicBezTo>
                  <a:cubicBezTo>
                    <a:pt x="2080657" y="1270"/>
                    <a:pt x="2171780" y="0"/>
                    <a:pt x="2265180" y="0"/>
                  </a:cubicBezTo>
                  <a:cubicBezTo>
                    <a:pt x="2303907" y="0"/>
                    <a:pt x="2344912" y="2540"/>
                    <a:pt x="2383639" y="2540"/>
                  </a:cubicBezTo>
                  <a:cubicBezTo>
                    <a:pt x="2490708" y="3810"/>
                    <a:pt x="2600055" y="5080"/>
                    <a:pt x="2707123" y="7620"/>
                  </a:cubicBezTo>
                  <a:cubicBezTo>
                    <a:pt x="2764075" y="8890"/>
                    <a:pt x="2821026" y="12700"/>
                    <a:pt x="2877978" y="16510"/>
                  </a:cubicBezTo>
                  <a:cubicBezTo>
                    <a:pt x="2891646" y="16510"/>
                    <a:pt x="2905314" y="16510"/>
                    <a:pt x="2916705" y="16510"/>
                  </a:cubicBezTo>
                  <a:cubicBezTo>
                    <a:pt x="2932257" y="17780"/>
                    <a:pt x="2941147" y="20320"/>
                    <a:pt x="2951307" y="21590"/>
                  </a:cubicBezTo>
                  <a:close/>
                  <a:moveTo>
                    <a:pt x="2961467" y="2714313"/>
                  </a:moveTo>
                  <a:cubicBezTo>
                    <a:pt x="2962738" y="2697803"/>
                    <a:pt x="2964007" y="2685103"/>
                    <a:pt x="2964007" y="2672403"/>
                  </a:cubicBezTo>
                  <a:cubicBezTo>
                    <a:pt x="2962738" y="2555089"/>
                    <a:pt x="2961467" y="2444559"/>
                    <a:pt x="2961467" y="2325687"/>
                  </a:cubicBezTo>
                  <a:cubicBezTo>
                    <a:pt x="2961467" y="2271465"/>
                    <a:pt x="2964007" y="2217243"/>
                    <a:pt x="2962738" y="2163021"/>
                  </a:cubicBezTo>
                  <a:cubicBezTo>
                    <a:pt x="2962738" y="2112970"/>
                    <a:pt x="2961467" y="2060833"/>
                    <a:pt x="2960198" y="2010782"/>
                  </a:cubicBezTo>
                  <a:cubicBezTo>
                    <a:pt x="2955117" y="1933620"/>
                    <a:pt x="2943688" y="336152"/>
                    <a:pt x="2943688" y="258989"/>
                  </a:cubicBezTo>
                  <a:cubicBezTo>
                    <a:pt x="2941148" y="194340"/>
                    <a:pt x="2938607" y="127605"/>
                    <a:pt x="2936067" y="63500"/>
                  </a:cubicBezTo>
                  <a:cubicBezTo>
                    <a:pt x="2934798" y="44450"/>
                    <a:pt x="2933527" y="43180"/>
                    <a:pt x="2909870" y="41910"/>
                  </a:cubicBezTo>
                  <a:cubicBezTo>
                    <a:pt x="2903036" y="41910"/>
                    <a:pt x="2898480" y="41910"/>
                    <a:pt x="2891646" y="40640"/>
                  </a:cubicBezTo>
                  <a:cubicBezTo>
                    <a:pt x="2834695" y="36830"/>
                    <a:pt x="2775465" y="31750"/>
                    <a:pt x="2718514" y="30480"/>
                  </a:cubicBezTo>
                  <a:cubicBezTo>
                    <a:pt x="2579552" y="26670"/>
                    <a:pt x="2438313" y="25400"/>
                    <a:pt x="2299351" y="22860"/>
                  </a:cubicBezTo>
                  <a:cubicBezTo>
                    <a:pt x="2278849" y="22860"/>
                    <a:pt x="2256068" y="22860"/>
                    <a:pt x="2235565" y="22860"/>
                  </a:cubicBezTo>
                  <a:cubicBezTo>
                    <a:pt x="2201395" y="22860"/>
                    <a:pt x="2167224" y="22860"/>
                    <a:pt x="2135331" y="22860"/>
                  </a:cubicBezTo>
                  <a:cubicBezTo>
                    <a:pt x="2062433" y="22860"/>
                    <a:pt x="1989535" y="22860"/>
                    <a:pt x="1918916" y="24130"/>
                  </a:cubicBezTo>
                  <a:cubicBezTo>
                    <a:pt x="1857408" y="25400"/>
                    <a:pt x="820892" y="29210"/>
                    <a:pt x="759384" y="29210"/>
                  </a:cubicBezTo>
                  <a:cubicBezTo>
                    <a:pt x="659150" y="29210"/>
                    <a:pt x="558915" y="26670"/>
                    <a:pt x="458681" y="33020"/>
                  </a:cubicBezTo>
                  <a:cubicBezTo>
                    <a:pt x="406285" y="36830"/>
                    <a:pt x="356168" y="36830"/>
                    <a:pt x="306051" y="38100"/>
                  </a:cubicBezTo>
                  <a:cubicBezTo>
                    <a:pt x="219485" y="41910"/>
                    <a:pt x="132918" y="45720"/>
                    <a:pt x="49530" y="50800"/>
                  </a:cubicBezTo>
                  <a:cubicBezTo>
                    <a:pt x="36830" y="50800"/>
                    <a:pt x="34290" y="53340"/>
                    <a:pt x="33020" y="71297"/>
                  </a:cubicBezTo>
                  <a:cubicBezTo>
                    <a:pt x="31750" y="108836"/>
                    <a:pt x="31750" y="146374"/>
                    <a:pt x="30480" y="183913"/>
                  </a:cubicBezTo>
                  <a:cubicBezTo>
                    <a:pt x="29210" y="246477"/>
                    <a:pt x="26670" y="306955"/>
                    <a:pt x="25400" y="369519"/>
                  </a:cubicBezTo>
                  <a:cubicBezTo>
                    <a:pt x="20320" y="436254"/>
                    <a:pt x="26670" y="2067090"/>
                    <a:pt x="29210" y="2133824"/>
                  </a:cubicBezTo>
                  <a:cubicBezTo>
                    <a:pt x="29210" y="2204730"/>
                    <a:pt x="29210" y="2277722"/>
                    <a:pt x="30480" y="2348628"/>
                  </a:cubicBezTo>
                  <a:cubicBezTo>
                    <a:pt x="30480" y="2400764"/>
                    <a:pt x="33020" y="2452901"/>
                    <a:pt x="33020" y="2505038"/>
                  </a:cubicBezTo>
                  <a:cubicBezTo>
                    <a:pt x="33020" y="2561345"/>
                    <a:pt x="33020" y="2617653"/>
                    <a:pt x="31750" y="2672403"/>
                  </a:cubicBezTo>
                  <a:cubicBezTo>
                    <a:pt x="31750" y="2676213"/>
                    <a:pt x="31750" y="2678753"/>
                    <a:pt x="31750" y="2682563"/>
                  </a:cubicBezTo>
                  <a:cubicBezTo>
                    <a:pt x="31750" y="2692723"/>
                    <a:pt x="35560" y="2696533"/>
                    <a:pt x="44450" y="2696533"/>
                  </a:cubicBezTo>
                  <a:cubicBezTo>
                    <a:pt x="66855" y="2696533"/>
                    <a:pt x="98748" y="2697803"/>
                    <a:pt x="128362" y="2697803"/>
                  </a:cubicBezTo>
                  <a:cubicBezTo>
                    <a:pt x="171645" y="2697803"/>
                    <a:pt x="217207" y="2695263"/>
                    <a:pt x="260490" y="2697803"/>
                  </a:cubicBezTo>
                  <a:cubicBezTo>
                    <a:pt x="331109" y="2701613"/>
                    <a:pt x="401729" y="2704153"/>
                    <a:pt x="472349" y="2702883"/>
                  </a:cubicBezTo>
                  <a:cubicBezTo>
                    <a:pt x="517910" y="2701613"/>
                    <a:pt x="561193" y="2704153"/>
                    <a:pt x="606754" y="2704153"/>
                  </a:cubicBezTo>
                  <a:cubicBezTo>
                    <a:pt x="672818" y="2704153"/>
                    <a:pt x="738882" y="2702883"/>
                    <a:pt x="804945" y="2704153"/>
                  </a:cubicBezTo>
                  <a:cubicBezTo>
                    <a:pt x="902902" y="2705423"/>
                    <a:pt x="1978145" y="2695263"/>
                    <a:pt x="2078379" y="2697803"/>
                  </a:cubicBezTo>
                  <a:cubicBezTo>
                    <a:pt x="2121663" y="2699073"/>
                    <a:pt x="2164946" y="2700343"/>
                    <a:pt x="2205951" y="2700343"/>
                  </a:cubicBezTo>
                  <a:cubicBezTo>
                    <a:pt x="2281127" y="2702883"/>
                    <a:pt x="2354024" y="2699073"/>
                    <a:pt x="2429200" y="2702883"/>
                  </a:cubicBezTo>
                  <a:cubicBezTo>
                    <a:pt x="2490708" y="2705423"/>
                    <a:pt x="2552215" y="2705423"/>
                    <a:pt x="2613723" y="2707963"/>
                  </a:cubicBezTo>
                  <a:cubicBezTo>
                    <a:pt x="2704845" y="2711773"/>
                    <a:pt x="2795968" y="2714313"/>
                    <a:pt x="2887090" y="2715583"/>
                  </a:cubicBezTo>
                  <a:cubicBezTo>
                    <a:pt x="2921261" y="2715583"/>
                    <a:pt x="2941147" y="2714313"/>
                    <a:pt x="2961467" y="271431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07668CE-A6CE-EFB4-7E68-D9226E8540B5}"/>
              </a:ext>
            </a:extLst>
          </p:cNvPr>
          <p:cNvGrpSpPr/>
          <p:nvPr/>
        </p:nvGrpSpPr>
        <p:grpSpPr>
          <a:xfrm>
            <a:off x="4304582" y="1818570"/>
            <a:ext cx="3510597" cy="3220859"/>
            <a:chOff x="0" y="0"/>
            <a:chExt cx="2979247" cy="273336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1C5C453-D7B5-E016-C960-5B74CBA64CD7}"/>
                </a:ext>
              </a:extLst>
            </p:cNvPr>
            <p:cNvSpPr/>
            <p:nvPr/>
          </p:nvSpPr>
          <p:spPr>
            <a:xfrm>
              <a:off x="10160" y="16510"/>
              <a:ext cx="2956387" cy="2705423"/>
            </a:xfrm>
            <a:custGeom>
              <a:avLst/>
              <a:gdLst/>
              <a:ahLst/>
              <a:cxnLst/>
              <a:rect l="l" t="t" r="r" b="b"/>
              <a:pathLst>
                <a:path w="2956387" h="2705423">
                  <a:moveTo>
                    <a:pt x="2956387" y="2705423"/>
                  </a:moveTo>
                  <a:lnTo>
                    <a:pt x="0" y="2697803"/>
                  </a:lnTo>
                  <a:lnTo>
                    <a:pt x="0" y="951538"/>
                  </a:lnTo>
                  <a:lnTo>
                    <a:pt x="17780" y="19050"/>
                  </a:lnTo>
                  <a:lnTo>
                    <a:pt x="1472115" y="0"/>
                  </a:lnTo>
                  <a:lnTo>
                    <a:pt x="2937337" y="5080"/>
                  </a:lnTo>
                  <a:close/>
                </a:path>
              </a:pathLst>
            </a:custGeom>
            <a:grpFill/>
          </p:spPr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628837A-F0FF-9D8F-030A-A0947C4AC53E}"/>
                </a:ext>
              </a:extLst>
            </p:cNvPr>
            <p:cNvSpPr/>
            <p:nvPr/>
          </p:nvSpPr>
          <p:spPr>
            <a:xfrm>
              <a:off x="-3810" y="0"/>
              <a:ext cx="2985597" cy="2732093"/>
            </a:xfrm>
            <a:custGeom>
              <a:avLst/>
              <a:gdLst/>
              <a:ahLst/>
              <a:cxnLst/>
              <a:rect l="l" t="t" r="r" b="b"/>
              <a:pathLst>
                <a:path w="2985597" h="2732093">
                  <a:moveTo>
                    <a:pt x="2951307" y="21590"/>
                  </a:moveTo>
                  <a:cubicBezTo>
                    <a:pt x="2952577" y="34290"/>
                    <a:pt x="2952577" y="44450"/>
                    <a:pt x="2953847" y="54610"/>
                  </a:cubicBezTo>
                  <a:cubicBezTo>
                    <a:pt x="2956388" y="104665"/>
                    <a:pt x="2957657" y="163058"/>
                    <a:pt x="2960197" y="219365"/>
                  </a:cubicBezTo>
                  <a:cubicBezTo>
                    <a:pt x="2960197" y="300699"/>
                    <a:pt x="2972897" y="1904423"/>
                    <a:pt x="2979247" y="1985756"/>
                  </a:cubicBezTo>
                  <a:cubicBezTo>
                    <a:pt x="2985597" y="2108799"/>
                    <a:pt x="2981788" y="2233927"/>
                    <a:pt x="2981788" y="2356969"/>
                  </a:cubicBezTo>
                  <a:cubicBezTo>
                    <a:pt x="2981788" y="2465414"/>
                    <a:pt x="2983057" y="2565516"/>
                    <a:pt x="2984327" y="2671133"/>
                  </a:cubicBezTo>
                  <a:cubicBezTo>
                    <a:pt x="2984327" y="2692723"/>
                    <a:pt x="2984327" y="2706693"/>
                    <a:pt x="2984327" y="2730823"/>
                  </a:cubicBezTo>
                  <a:cubicBezTo>
                    <a:pt x="2961467" y="2730823"/>
                    <a:pt x="2941147" y="2732093"/>
                    <a:pt x="2916705" y="2730823"/>
                  </a:cubicBezTo>
                  <a:cubicBezTo>
                    <a:pt x="2768631" y="2725743"/>
                    <a:pt x="2618279" y="2732093"/>
                    <a:pt x="2470205" y="2727013"/>
                  </a:cubicBezTo>
                  <a:cubicBezTo>
                    <a:pt x="2381361" y="2723203"/>
                    <a:pt x="2294795" y="2725743"/>
                    <a:pt x="2205951" y="2723203"/>
                  </a:cubicBezTo>
                  <a:cubicBezTo>
                    <a:pt x="2164946" y="2721933"/>
                    <a:pt x="2123941" y="2720663"/>
                    <a:pt x="2082936" y="2719393"/>
                  </a:cubicBezTo>
                  <a:cubicBezTo>
                    <a:pt x="2057877" y="2719393"/>
                    <a:pt x="2035096" y="2720663"/>
                    <a:pt x="2010038" y="2720663"/>
                  </a:cubicBezTo>
                  <a:cubicBezTo>
                    <a:pt x="1946252" y="2719393"/>
                    <a:pt x="1770842" y="2720663"/>
                    <a:pt x="1707056" y="2719393"/>
                  </a:cubicBezTo>
                  <a:cubicBezTo>
                    <a:pt x="1661495" y="2718123"/>
                    <a:pt x="750272" y="2727013"/>
                    <a:pt x="704711" y="2725743"/>
                  </a:cubicBezTo>
                  <a:cubicBezTo>
                    <a:pt x="693320" y="2725743"/>
                    <a:pt x="679652" y="2727013"/>
                    <a:pt x="668262" y="2727013"/>
                  </a:cubicBezTo>
                  <a:cubicBezTo>
                    <a:pt x="640925" y="2727013"/>
                    <a:pt x="615867" y="2728283"/>
                    <a:pt x="588530" y="2728283"/>
                  </a:cubicBezTo>
                  <a:cubicBezTo>
                    <a:pt x="520188" y="2728283"/>
                    <a:pt x="454124" y="2727013"/>
                    <a:pt x="385783" y="2725743"/>
                  </a:cubicBezTo>
                  <a:cubicBezTo>
                    <a:pt x="344778" y="2724473"/>
                    <a:pt x="303773" y="2723203"/>
                    <a:pt x="265046" y="2721933"/>
                  </a:cubicBezTo>
                  <a:cubicBezTo>
                    <a:pt x="192148" y="2720663"/>
                    <a:pt x="119250" y="2719393"/>
                    <a:pt x="48260" y="2719393"/>
                  </a:cubicBezTo>
                  <a:cubicBezTo>
                    <a:pt x="38100" y="2719393"/>
                    <a:pt x="29210" y="2719393"/>
                    <a:pt x="19050" y="2718123"/>
                  </a:cubicBezTo>
                  <a:cubicBezTo>
                    <a:pt x="10160" y="2716853"/>
                    <a:pt x="5080" y="2710503"/>
                    <a:pt x="7620" y="2701613"/>
                  </a:cubicBezTo>
                  <a:cubicBezTo>
                    <a:pt x="16510" y="2669789"/>
                    <a:pt x="12700" y="2617653"/>
                    <a:pt x="11430" y="2563431"/>
                  </a:cubicBezTo>
                  <a:cubicBezTo>
                    <a:pt x="10160" y="2452901"/>
                    <a:pt x="6350" y="2344457"/>
                    <a:pt x="7620" y="2233927"/>
                  </a:cubicBezTo>
                  <a:cubicBezTo>
                    <a:pt x="5080" y="2096286"/>
                    <a:pt x="0" y="392459"/>
                    <a:pt x="7620" y="252733"/>
                  </a:cubicBezTo>
                  <a:cubicBezTo>
                    <a:pt x="8890" y="225622"/>
                    <a:pt x="7620" y="196425"/>
                    <a:pt x="8890" y="169314"/>
                  </a:cubicBezTo>
                  <a:cubicBezTo>
                    <a:pt x="10160" y="125519"/>
                    <a:pt x="12700" y="7755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299" y="30480"/>
                    <a:pt x="98748" y="29210"/>
                  </a:cubicBezTo>
                  <a:cubicBezTo>
                    <a:pt x="160255" y="25400"/>
                    <a:pt x="221763" y="22860"/>
                    <a:pt x="285548" y="20320"/>
                  </a:cubicBezTo>
                  <a:cubicBezTo>
                    <a:pt x="328831" y="17780"/>
                    <a:pt x="372114" y="16510"/>
                    <a:pt x="413119" y="13970"/>
                  </a:cubicBezTo>
                  <a:cubicBezTo>
                    <a:pt x="454124" y="11430"/>
                    <a:pt x="497408" y="8890"/>
                    <a:pt x="538413" y="8890"/>
                  </a:cubicBezTo>
                  <a:cubicBezTo>
                    <a:pt x="583974" y="7620"/>
                    <a:pt x="629535" y="10160"/>
                    <a:pt x="675096" y="8890"/>
                  </a:cubicBezTo>
                  <a:cubicBezTo>
                    <a:pt x="732047" y="8890"/>
                    <a:pt x="1764008" y="6350"/>
                    <a:pt x="1820959" y="5080"/>
                  </a:cubicBezTo>
                  <a:cubicBezTo>
                    <a:pt x="1875632" y="3810"/>
                    <a:pt x="1930306" y="2540"/>
                    <a:pt x="1987257" y="2540"/>
                  </a:cubicBezTo>
                  <a:cubicBezTo>
                    <a:pt x="2080657" y="1270"/>
                    <a:pt x="2171780" y="0"/>
                    <a:pt x="2265180" y="0"/>
                  </a:cubicBezTo>
                  <a:cubicBezTo>
                    <a:pt x="2303907" y="0"/>
                    <a:pt x="2344912" y="2540"/>
                    <a:pt x="2383639" y="2540"/>
                  </a:cubicBezTo>
                  <a:cubicBezTo>
                    <a:pt x="2490708" y="3810"/>
                    <a:pt x="2600055" y="5080"/>
                    <a:pt x="2707123" y="7620"/>
                  </a:cubicBezTo>
                  <a:cubicBezTo>
                    <a:pt x="2764075" y="8890"/>
                    <a:pt x="2821026" y="12700"/>
                    <a:pt x="2877978" y="16510"/>
                  </a:cubicBezTo>
                  <a:cubicBezTo>
                    <a:pt x="2891646" y="16510"/>
                    <a:pt x="2905314" y="16510"/>
                    <a:pt x="2916705" y="16510"/>
                  </a:cubicBezTo>
                  <a:cubicBezTo>
                    <a:pt x="2932257" y="17780"/>
                    <a:pt x="2941147" y="20320"/>
                    <a:pt x="2951307" y="21590"/>
                  </a:cubicBezTo>
                  <a:close/>
                  <a:moveTo>
                    <a:pt x="2961467" y="2714313"/>
                  </a:moveTo>
                  <a:cubicBezTo>
                    <a:pt x="2962738" y="2697803"/>
                    <a:pt x="2964007" y="2685103"/>
                    <a:pt x="2964007" y="2672403"/>
                  </a:cubicBezTo>
                  <a:cubicBezTo>
                    <a:pt x="2962738" y="2555089"/>
                    <a:pt x="2961467" y="2444559"/>
                    <a:pt x="2961467" y="2325687"/>
                  </a:cubicBezTo>
                  <a:cubicBezTo>
                    <a:pt x="2961467" y="2271465"/>
                    <a:pt x="2964007" y="2217243"/>
                    <a:pt x="2962738" y="2163021"/>
                  </a:cubicBezTo>
                  <a:cubicBezTo>
                    <a:pt x="2962738" y="2112970"/>
                    <a:pt x="2961467" y="2060833"/>
                    <a:pt x="2960198" y="2010782"/>
                  </a:cubicBezTo>
                  <a:cubicBezTo>
                    <a:pt x="2955117" y="1933620"/>
                    <a:pt x="2943688" y="336152"/>
                    <a:pt x="2943688" y="258989"/>
                  </a:cubicBezTo>
                  <a:cubicBezTo>
                    <a:pt x="2941148" y="194340"/>
                    <a:pt x="2938607" y="127605"/>
                    <a:pt x="2936067" y="63500"/>
                  </a:cubicBezTo>
                  <a:cubicBezTo>
                    <a:pt x="2934798" y="44450"/>
                    <a:pt x="2933527" y="43180"/>
                    <a:pt x="2909870" y="41910"/>
                  </a:cubicBezTo>
                  <a:cubicBezTo>
                    <a:pt x="2903036" y="41910"/>
                    <a:pt x="2898480" y="41910"/>
                    <a:pt x="2891646" y="40640"/>
                  </a:cubicBezTo>
                  <a:cubicBezTo>
                    <a:pt x="2834695" y="36830"/>
                    <a:pt x="2775465" y="31750"/>
                    <a:pt x="2718514" y="30480"/>
                  </a:cubicBezTo>
                  <a:cubicBezTo>
                    <a:pt x="2579552" y="26670"/>
                    <a:pt x="2438313" y="25400"/>
                    <a:pt x="2299351" y="22860"/>
                  </a:cubicBezTo>
                  <a:cubicBezTo>
                    <a:pt x="2278849" y="22860"/>
                    <a:pt x="2256068" y="22860"/>
                    <a:pt x="2235565" y="22860"/>
                  </a:cubicBezTo>
                  <a:cubicBezTo>
                    <a:pt x="2201395" y="22860"/>
                    <a:pt x="2167224" y="22860"/>
                    <a:pt x="2135331" y="22860"/>
                  </a:cubicBezTo>
                  <a:cubicBezTo>
                    <a:pt x="2062433" y="22860"/>
                    <a:pt x="1989535" y="22860"/>
                    <a:pt x="1918916" y="24130"/>
                  </a:cubicBezTo>
                  <a:cubicBezTo>
                    <a:pt x="1857408" y="25400"/>
                    <a:pt x="820892" y="29210"/>
                    <a:pt x="759384" y="29210"/>
                  </a:cubicBezTo>
                  <a:cubicBezTo>
                    <a:pt x="659150" y="29210"/>
                    <a:pt x="558915" y="26670"/>
                    <a:pt x="458681" y="33020"/>
                  </a:cubicBezTo>
                  <a:cubicBezTo>
                    <a:pt x="406285" y="36830"/>
                    <a:pt x="356168" y="36830"/>
                    <a:pt x="306051" y="38100"/>
                  </a:cubicBezTo>
                  <a:cubicBezTo>
                    <a:pt x="219485" y="41910"/>
                    <a:pt x="132918" y="45720"/>
                    <a:pt x="49530" y="50800"/>
                  </a:cubicBezTo>
                  <a:cubicBezTo>
                    <a:pt x="36830" y="50800"/>
                    <a:pt x="34290" y="53340"/>
                    <a:pt x="33020" y="71297"/>
                  </a:cubicBezTo>
                  <a:cubicBezTo>
                    <a:pt x="31750" y="108836"/>
                    <a:pt x="31750" y="146374"/>
                    <a:pt x="30480" y="183913"/>
                  </a:cubicBezTo>
                  <a:cubicBezTo>
                    <a:pt x="29210" y="246477"/>
                    <a:pt x="26670" y="306955"/>
                    <a:pt x="25400" y="369519"/>
                  </a:cubicBezTo>
                  <a:cubicBezTo>
                    <a:pt x="20320" y="436254"/>
                    <a:pt x="26670" y="2067090"/>
                    <a:pt x="29210" y="2133824"/>
                  </a:cubicBezTo>
                  <a:cubicBezTo>
                    <a:pt x="29210" y="2204730"/>
                    <a:pt x="29210" y="2277722"/>
                    <a:pt x="30480" y="2348628"/>
                  </a:cubicBezTo>
                  <a:cubicBezTo>
                    <a:pt x="30480" y="2400764"/>
                    <a:pt x="33020" y="2452901"/>
                    <a:pt x="33020" y="2505038"/>
                  </a:cubicBezTo>
                  <a:cubicBezTo>
                    <a:pt x="33020" y="2561345"/>
                    <a:pt x="33020" y="2617653"/>
                    <a:pt x="31750" y="2672403"/>
                  </a:cubicBezTo>
                  <a:cubicBezTo>
                    <a:pt x="31750" y="2676213"/>
                    <a:pt x="31750" y="2678753"/>
                    <a:pt x="31750" y="2682563"/>
                  </a:cubicBezTo>
                  <a:cubicBezTo>
                    <a:pt x="31750" y="2692723"/>
                    <a:pt x="35560" y="2696533"/>
                    <a:pt x="44450" y="2696533"/>
                  </a:cubicBezTo>
                  <a:cubicBezTo>
                    <a:pt x="66855" y="2696533"/>
                    <a:pt x="98748" y="2697803"/>
                    <a:pt x="128362" y="2697803"/>
                  </a:cubicBezTo>
                  <a:cubicBezTo>
                    <a:pt x="171645" y="2697803"/>
                    <a:pt x="217207" y="2695263"/>
                    <a:pt x="260490" y="2697803"/>
                  </a:cubicBezTo>
                  <a:cubicBezTo>
                    <a:pt x="331109" y="2701613"/>
                    <a:pt x="401729" y="2704153"/>
                    <a:pt x="472349" y="2702883"/>
                  </a:cubicBezTo>
                  <a:cubicBezTo>
                    <a:pt x="517910" y="2701613"/>
                    <a:pt x="561193" y="2704153"/>
                    <a:pt x="606754" y="2704153"/>
                  </a:cubicBezTo>
                  <a:cubicBezTo>
                    <a:pt x="672818" y="2704153"/>
                    <a:pt x="738882" y="2702883"/>
                    <a:pt x="804945" y="2704153"/>
                  </a:cubicBezTo>
                  <a:cubicBezTo>
                    <a:pt x="902902" y="2705423"/>
                    <a:pt x="1978145" y="2695263"/>
                    <a:pt x="2078379" y="2697803"/>
                  </a:cubicBezTo>
                  <a:cubicBezTo>
                    <a:pt x="2121663" y="2699073"/>
                    <a:pt x="2164946" y="2700343"/>
                    <a:pt x="2205951" y="2700343"/>
                  </a:cubicBezTo>
                  <a:cubicBezTo>
                    <a:pt x="2281127" y="2702883"/>
                    <a:pt x="2354024" y="2699073"/>
                    <a:pt x="2429200" y="2702883"/>
                  </a:cubicBezTo>
                  <a:cubicBezTo>
                    <a:pt x="2490708" y="2705423"/>
                    <a:pt x="2552215" y="2705423"/>
                    <a:pt x="2613723" y="2707963"/>
                  </a:cubicBezTo>
                  <a:cubicBezTo>
                    <a:pt x="2704845" y="2711773"/>
                    <a:pt x="2795968" y="2714313"/>
                    <a:pt x="2887090" y="2715583"/>
                  </a:cubicBezTo>
                  <a:cubicBezTo>
                    <a:pt x="2921261" y="2715583"/>
                    <a:pt x="2941147" y="2714313"/>
                    <a:pt x="2961467" y="2714313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D7E15266-1118-A9C7-0F90-6B80F77367F8}"/>
              </a:ext>
            </a:extLst>
          </p:cNvPr>
          <p:cNvGrpSpPr/>
          <p:nvPr/>
        </p:nvGrpSpPr>
        <p:grpSpPr>
          <a:xfrm>
            <a:off x="7978704" y="2951341"/>
            <a:ext cx="3510597" cy="3220859"/>
            <a:chOff x="0" y="0"/>
            <a:chExt cx="2979247" cy="2733363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4006F76F-A8CF-E6CB-45F7-2DA5069066A3}"/>
                </a:ext>
              </a:extLst>
            </p:cNvPr>
            <p:cNvSpPr/>
            <p:nvPr/>
          </p:nvSpPr>
          <p:spPr>
            <a:xfrm>
              <a:off x="10160" y="16510"/>
              <a:ext cx="2956387" cy="2705423"/>
            </a:xfrm>
            <a:custGeom>
              <a:avLst/>
              <a:gdLst/>
              <a:ahLst/>
              <a:cxnLst/>
              <a:rect l="l" t="t" r="r" b="b"/>
              <a:pathLst>
                <a:path w="2956387" h="2705423">
                  <a:moveTo>
                    <a:pt x="2956387" y="2705423"/>
                  </a:moveTo>
                  <a:lnTo>
                    <a:pt x="0" y="2697803"/>
                  </a:lnTo>
                  <a:lnTo>
                    <a:pt x="0" y="951538"/>
                  </a:lnTo>
                  <a:lnTo>
                    <a:pt x="17780" y="19050"/>
                  </a:lnTo>
                  <a:lnTo>
                    <a:pt x="1472115" y="0"/>
                  </a:lnTo>
                  <a:lnTo>
                    <a:pt x="2937337" y="5080"/>
                  </a:lnTo>
                  <a:close/>
                </a:path>
              </a:pathLst>
            </a:custGeom>
            <a:grpFill/>
          </p:spPr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60B4F5BB-5844-2C97-B8BE-E4B13DB6495A}"/>
                </a:ext>
              </a:extLst>
            </p:cNvPr>
            <p:cNvSpPr/>
            <p:nvPr/>
          </p:nvSpPr>
          <p:spPr>
            <a:xfrm>
              <a:off x="-3810" y="0"/>
              <a:ext cx="2985597" cy="2732093"/>
            </a:xfrm>
            <a:custGeom>
              <a:avLst/>
              <a:gdLst/>
              <a:ahLst/>
              <a:cxnLst/>
              <a:rect l="l" t="t" r="r" b="b"/>
              <a:pathLst>
                <a:path w="2985597" h="2732093">
                  <a:moveTo>
                    <a:pt x="2951307" y="21590"/>
                  </a:moveTo>
                  <a:cubicBezTo>
                    <a:pt x="2952577" y="34290"/>
                    <a:pt x="2952577" y="44450"/>
                    <a:pt x="2953847" y="54610"/>
                  </a:cubicBezTo>
                  <a:cubicBezTo>
                    <a:pt x="2956388" y="104665"/>
                    <a:pt x="2957657" y="163058"/>
                    <a:pt x="2960197" y="219365"/>
                  </a:cubicBezTo>
                  <a:cubicBezTo>
                    <a:pt x="2960197" y="300699"/>
                    <a:pt x="2972897" y="1904423"/>
                    <a:pt x="2979247" y="1985756"/>
                  </a:cubicBezTo>
                  <a:cubicBezTo>
                    <a:pt x="2985597" y="2108799"/>
                    <a:pt x="2981788" y="2233927"/>
                    <a:pt x="2981788" y="2356969"/>
                  </a:cubicBezTo>
                  <a:cubicBezTo>
                    <a:pt x="2981788" y="2465414"/>
                    <a:pt x="2983057" y="2565516"/>
                    <a:pt x="2984327" y="2671133"/>
                  </a:cubicBezTo>
                  <a:cubicBezTo>
                    <a:pt x="2984327" y="2692723"/>
                    <a:pt x="2984327" y="2706693"/>
                    <a:pt x="2984327" y="2730823"/>
                  </a:cubicBezTo>
                  <a:cubicBezTo>
                    <a:pt x="2961467" y="2730823"/>
                    <a:pt x="2941147" y="2732093"/>
                    <a:pt x="2916705" y="2730823"/>
                  </a:cubicBezTo>
                  <a:cubicBezTo>
                    <a:pt x="2768631" y="2725743"/>
                    <a:pt x="2618279" y="2732093"/>
                    <a:pt x="2470205" y="2727013"/>
                  </a:cubicBezTo>
                  <a:cubicBezTo>
                    <a:pt x="2381361" y="2723203"/>
                    <a:pt x="2294795" y="2725743"/>
                    <a:pt x="2205951" y="2723203"/>
                  </a:cubicBezTo>
                  <a:cubicBezTo>
                    <a:pt x="2164946" y="2721933"/>
                    <a:pt x="2123941" y="2720663"/>
                    <a:pt x="2082936" y="2719393"/>
                  </a:cubicBezTo>
                  <a:cubicBezTo>
                    <a:pt x="2057877" y="2719393"/>
                    <a:pt x="2035096" y="2720663"/>
                    <a:pt x="2010038" y="2720663"/>
                  </a:cubicBezTo>
                  <a:cubicBezTo>
                    <a:pt x="1946252" y="2719393"/>
                    <a:pt x="1770842" y="2720663"/>
                    <a:pt x="1707056" y="2719393"/>
                  </a:cubicBezTo>
                  <a:cubicBezTo>
                    <a:pt x="1661495" y="2718123"/>
                    <a:pt x="750272" y="2727013"/>
                    <a:pt x="704711" y="2725743"/>
                  </a:cubicBezTo>
                  <a:cubicBezTo>
                    <a:pt x="693320" y="2725743"/>
                    <a:pt x="679652" y="2727013"/>
                    <a:pt x="668262" y="2727013"/>
                  </a:cubicBezTo>
                  <a:cubicBezTo>
                    <a:pt x="640925" y="2727013"/>
                    <a:pt x="615867" y="2728283"/>
                    <a:pt x="588530" y="2728283"/>
                  </a:cubicBezTo>
                  <a:cubicBezTo>
                    <a:pt x="520188" y="2728283"/>
                    <a:pt x="454124" y="2727013"/>
                    <a:pt x="385783" y="2725743"/>
                  </a:cubicBezTo>
                  <a:cubicBezTo>
                    <a:pt x="344778" y="2724473"/>
                    <a:pt x="303773" y="2723203"/>
                    <a:pt x="265046" y="2721933"/>
                  </a:cubicBezTo>
                  <a:cubicBezTo>
                    <a:pt x="192148" y="2720663"/>
                    <a:pt x="119250" y="2719393"/>
                    <a:pt x="48260" y="2719393"/>
                  </a:cubicBezTo>
                  <a:cubicBezTo>
                    <a:pt x="38100" y="2719393"/>
                    <a:pt x="29210" y="2719393"/>
                    <a:pt x="19050" y="2718123"/>
                  </a:cubicBezTo>
                  <a:cubicBezTo>
                    <a:pt x="10160" y="2716853"/>
                    <a:pt x="5080" y="2710503"/>
                    <a:pt x="7620" y="2701613"/>
                  </a:cubicBezTo>
                  <a:cubicBezTo>
                    <a:pt x="16510" y="2669789"/>
                    <a:pt x="12700" y="2617653"/>
                    <a:pt x="11430" y="2563431"/>
                  </a:cubicBezTo>
                  <a:cubicBezTo>
                    <a:pt x="10160" y="2452901"/>
                    <a:pt x="6350" y="2344457"/>
                    <a:pt x="7620" y="2233927"/>
                  </a:cubicBezTo>
                  <a:cubicBezTo>
                    <a:pt x="5080" y="2096286"/>
                    <a:pt x="0" y="392459"/>
                    <a:pt x="7620" y="252733"/>
                  </a:cubicBezTo>
                  <a:cubicBezTo>
                    <a:pt x="8890" y="225622"/>
                    <a:pt x="7620" y="196425"/>
                    <a:pt x="8890" y="169314"/>
                  </a:cubicBezTo>
                  <a:cubicBezTo>
                    <a:pt x="10160" y="125519"/>
                    <a:pt x="12700" y="7755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2299" y="30480"/>
                    <a:pt x="98748" y="29210"/>
                  </a:cubicBezTo>
                  <a:cubicBezTo>
                    <a:pt x="160255" y="25400"/>
                    <a:pt x="221763" y="22860"/>
                    <a:pt x="285548" y="20320"/>
                  </a:cubicBezTo>
                  <a:cubicBezTo>
                    <a:pt x="328831" y="17780"/>
                    <a:pt x="372114" y="16510"/>
                    <a:pt x="413119" y="13970"/>
                  </a:cubicBezTo>
                  <a:cubicBezTo>
                    <a:pt x="454124" y="11430"/>
                    <a:pt x="497408" y="8890"/>
                    <a:pt x="538413" y="8890"/>
                  </a:cubicBezTo>
                  <a:cubicBezTo>
                    <a:pt x="583974" y="7620"/>
                    <a:pt x="629535" y="10160"/>
                    <a:pt x="675096" y="8890"/>
                  </a:cubicBezTo>
                  <a:cubicBezTo>
                    <a:pt x="732047" y="8890"/>
                    <a:pt x="1764008" y="6350"/>
                    <a:pt x="1820959" y="5080"/>
                  </a:cubicBezTo>
                  <a:cubicBezTo>
                    <a:pt x="1875632" y="3810"/>
                    <a:pt x="1930306" y="2540"/>
                    <a:pt x="1987257" y="2540"/>
                  </a:cubicBezTo>
                  <a:cubicBezTo>
                    <a:pt x="2080657" y="1270"/>
                    <a:pt x="2171780" y="0"/>
                    <a:pt x="2265180" y="0"/>
                  </a:cubicBezTo>
                  <a:cubicBezTo>
                    <a:pt x="2303907" y="0"/>
                    <a:pt x="2344912" y="2540"/>
                    <a:pt x="2383639" y="2540"/>
                  </a:cubicBezTo>
                  <a:cubicBezTo>
                    <a:pt x="2490708" y="3810"/>
                    <a:pt x="2600055" y="5080"/>
                    <a:pt x="2707123" y="7620"/>
                  </a:cubicBezTo>
                  <a:cubicBezTo>
                    <a:pt x="2764075" y="8890"/>
                    <a:pt x="2821026" y="12700"/>
                    <a:pt x="2877978" y="16510"/>
                  </a:cubicBezTo>
                  <a:cubicBezTo>
                    <a:pt x="2891646" y="16510"/>
                    <a:pt x="2905314" y="16510"/>
                    <a:pt x="2916705" y="16510"/>
                  </a:cubicBezTo>
                  <a:cubicBezTo>
                    <a:pt x="2932257" y="17780"/>
                    <a:pt x="2941147" y="20320"/>
                    <a:pt x="2951307" y="21590"/>
                  </a:cubicBezTo>
                  <a:close/>
                  <a:moveTo>
                    <a:pt x="2961467" y="2714313"/>
                  </a:moveTo>
                  <a:cubicBezTo>
                    <a:pt x="2962738" y="2697803"/>
                    <a:pt x="2964007" y="2685103"/>
                    <a:pt x="2964007" y="2672403"/>
                  </a:cubicBezTo>
                  <a:cubicBezTo>
                    <a:pt x="2962738" y="2555089"/>
                    <a:pt x="2961467" y="2444559"/>
                    <a:pt x="2961467" y="2325687"/>
                  </a:cubicBezTo>
                  <a:cubicBezTo>
                    <a:pt x="2961467" y="2271465"/>
                    <a:pt x="2964007" y="2217243"/>
                    <a:pt x="2962738" y="2163021"/>
                  </a:cubicBezTo>
                  <a:cubicBezTo>
                    <a:pt x="2962738" y="2112970"/>
                    <a:pt x="2961467" y="2060833"/>
                    <a:pt x="2960198" y="2010782"/>
                  </a:cubicBezTo>
                  <a:cubicBezTo>
                    <a:pt x="2955117" y="1933620"/>
                    <a:pt x="2943688" y="336152"/>
                    <a:pt x="2943688" y="258989"/>
                  </a:cubicBezTo>
                  <a:cubicBezTo>
                    <a:pt x="2941148" y="194340"/>
                    <a:pt x="2938607" y="127605"/>
                    <a:pt x="2936067" y="63500"/>
                  </a:cubicBezTo>
                  <a:cubicBezTo>
                    <a:pt x="2934798" y="44450"/>
                    <a:pt x="2933527" y="43180"/>
                    <a:pt x="2909870" y="41910"/>
                  </a:cubicBezTo>
                  <a:cubicBezTo>
                    <a:pt x="2903036" y="41910"/>
                    <a:pt x="2898480" y="41910"/>
                    <a:pt x="2891646" y="40640"/>
                  </a:cubicBezTo>
                  <a:cubicBezTo>
                    <a:pt x="2834695" y="36830"/>
                    <a:pt x="2775465" y="31750"/>
                    <a:pt x="2718514" y="30480"/>
                  </a:cubicBezTo>
                  <a:cubicBezTo>
                    <a:pt x="2579552" y="26670"/>
                    <a:pt x="2438313" y="25400"/>
                    <a:pt x="2299351" y="22860"/>
                  </a:cubicBezTo>
                  <a:cubicBezTo>
                    <a:pt x="2278849" y="22860"/>
                    <a:pt x="2256068" y="22860"/>
                    <a:pt x="2235565" y="22860"/>
                  </a:cubicBezTo>
                  <a:cubicBezTo>
                    <a:pt x="2201395" y="22860"/>
                    <a:pt x="2167224" y="22860"/>
                    <a:pt x="2135331" y="22860"/>
                  </a:cubicBezTo>
                  <a:cubicBezTo>
                    <a:pt x="2062433" y="22860"/>
                    <a:pt x="1989535" y="22860"/>
                    <a:pt x="1918916" y="24130"/>
                  </a:cubicBezTo>
                  <a:cubicBezTo>
                    <a:pt x="1857408" y="25400"/>
                    <a:pt x="820892" y="29210"/>
                    <a:pt x="759384" y="29210"/>
                  </a:cubicBezTo>
                  <a:cubicBezTo>
                    <a:pt x="659150" y="29210"/>
                    <a:pt x="558915" y="26670"/>
                    <a:pt x="458681" y="33020"/>
                  </a:cubicBezTo>
                  <a:cubicBezTo>
                    <a:pt x="406285" y="36830"/>
                    <a:pt x="356168" y="36830"/>
                    <a:pt x="306051" y="38100"/>
                  </a:cubicBezTo>
                  <a:cubicBezTo>
                    <a:pt x="219485" y="41910"/>
                    <a:pt x="132918" y="45720"/>
                    <a:pt x="49530" y="50800"/>
                  </a:cubicBezTo>
                  <a:cubicBezTo>
                    <a:pt x="36830" y="50800"/>
                    <a:pt x="34290" y="53340"/>
                    <a:pt x="33020" y="71297"/>
                  </a:cubicBezTo>
                  <a:cubicBezTo>
                    <a:pt x="31750" y="108836"/>
                    <a:pt x="31750" y="146374"/>
                    <a:pt x="30480" y="183913"/>
                  </a:cubicBezTo>
                  <a:cubicBezTo>
                    <a:pt x="29210" y="246477"/>
                    <a:pt x="26670" y="306955"/>
                    <a:pt x="25400" y="369519"/>
                  </a:cubicBezTo>
                  <a:cubicBezTo>
                    <a:pt x="20320" y="436254"/>
                    <a:pt x="26670" y="2067090"/>
                    <a:pt x="29210" y="2133824"/>
                  </a:cubicBezTo>
                  <a:cubicBezTo>
                    <a:pt x="29210" y="2204730"/>
                    <a:pt x="29210" y="2277722"/>
                    <a:pt x="30480" y="2348628"/>
                  </a:cubicBezTo>
                  <a:cubicBezTo>
                    <a:pt x="30480" y="2400764"/>
                    <a:pt x="33020" y="2452901"/>
                    <a:pt x="33020" y="2505038"/>
                  </a:cubicBezTo>
                  <a:cubicBezTo>
                    <a:pt x="33020" y="2561345"/>
                    <a:pt x="33020" y="2617653"/>
                    <a:pt x="31750" y="2672403"/>
                  </a:cubicBezTo>
                  <a:cubicBezTo>
                    <a:pt x="31750" y="2676213"/>
                    <a:pt x="31750" y="2678753"/>
                    <a:pt x="31750" y="2682563"/>
                  </a:cubicBezTo>
                  <a:cubicBezTo>
                    <a:pt x="31750" y="2692723"/>
                    <a:pt x="35560" y="2696533"/>
                    <a:pt x="44450" y="2696533"/>
                  </a:cubicBezTo>
                  <a:cubicBezTo>
                    <a:pt x="66855" y="2696533"/>
                    <a:pt x="98748" y="2697803"/>
                    <a:pt x="128362" y="2697803"/>
                  </a:cubicBezTo>
                  <a:cubicBezTo>
                    <a:pt x="171645" y="2697803"/>
                    <a:pt x="217207" y="2695263"/>
                    <a:pt x="260490" y="2697803"/>
                  </a:cubicBezTo>
                  <a:cubicBezTo>
                    <a:pt x="331109" y="2701613"/>
                    <a:pt x="401729" y="2704153"/>
                    <a:pt x="472349" y="2702883"/>
                  </a:cubicBezTo>
                  <a:cubicBezTo>
                    <a:pt x="517910" y="2701613"/>
                    <a:pt x="561193" y="2704153"/>
                    <a:pt x="606754" y="2704153"/>
                  </a:cubicBezTo>
                  <a:cubicBezTo>
                    <a:pt x="672818" y="2704153"/>
                    <a:pt x="738882" y="2702883"/>
                    <a:pt x="804945" y="2704153"/>
                  </a:cubicBezTo>
                  <a:cubicBezTo>
                    <a:pt x="902902" y="2705423"/>
                    <a:pt x="1978145" y="2695263"/>
                    <a:pt x="2078379" y="2697803"/>
                  </a:cubicBezTo>
                  <a:cubicBezTo>
                    <a:pt x="2121663" y="2699073"/>
                    <a:pt x="2164946" y="2700343"/>
                    <a:pt x="2205951" y="2700343"/>
                  </a:cubicBezTo>
                  <a:cubicBezTo>
                    <a:pt x="2281127" y="2702883"/>
                    <a:pt x="2354024" y="2699073"/>
                    <a:pt x="2429200" y="2702883"/>
                  </a:cubicBezTo>
                  <a:cubicBezTo>
                    <a:pt x="2490708" y="2705423"/>
                    <a:pt x="2552215" y="2705423"/>
                    <a:pt x="2613723" y="2707963"/>
                  </a:cubicBezTo>
                  <a:cubicBezTo>
                    <a:pt x="2704845" y="2711773"/>
                    <a:pt x="2795968" y="2714313"/>
                    <a:pt x="2887090" y="2715583"/>
                  </a:cubicBezTo>
                  <a:cubicBezTo>
                    <a:pt x="2921261" y="2715583"/>
                    <a:pt x="2941147" y="2714313"/>
                    <a:pt x="2961467" y="2714313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12">
            <a:extLst>
              <a:ext uri="{FF2B5EF4-FFF2-40B4-BE49-F238E27FC236}">
                <a16:creationId xmlns:a16="http://schemas.microsoft.com/office/drawing/2014/main" id="{BF702F79-DF6C-8166-4ACE-AED0398EAE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403395" y="1519870"/>
            <a:ext cx="1312971" cy="597402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C1B5A745-C5A3-88A9-8D70-11BFA2D032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5372">
            <a:off x="1649700" y="2758104"/>
            <a:ext cx="1829429" cy="496233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EA5BF8E4-9A02-927C-6A98-D070E9F6E4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50102">
            <a:off x="8980953" y="2737653"/>
            <a:ext cx="1506097" cy="624403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7E480758-76EB-B44F-37B1-9075E8C5DEA0}"/>
              </a:ext>
            </a:extLst>
          </p:cNvPr>
          <p:cNvSpPr txBox="1"/>
          <p:nvPr/>
        </p:nvSpPr>
        <p:spPr>
          <a:xfrm>
            <a:off x="859732" y="3487570"/>
            <a:ext cx="3100854" cy="19794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Ôn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nội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dung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ngày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hôm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nay</a:t>
            </a:r>
          </a:p>
        </p:txBody>
      </p:sp>
      <p:pic>
        <p:nvPicPr>
          <p:cNvPr id="17" name="Picture 22">
            <a:extLst>
              <a:ext uri="{FF2B5EF4-FFF2-40B4-BE49-F238E27FC236}">
                <a16:creationId xmlns:a16="http://schemas.microsoft.com/office/drawing/2014/main" id="{FFF45029-00B6-CB8D-2BF4-2C869422D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47725" y="4144481"/>
            <a:ext cx="456563" cy="55763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05CE3BC-0BCF-75D8-1208-E2A0E97E9CB7}"/>
              </a:ext>
            </a:extLst>
          </p:cNvPr>
          <p:cNvSpPr txBox="1"/>
          <p:nvPr/>
        </p:nvSpPr>
        <p:spPr>
          <a:xfrm>
            <a:off x="4812401" y="2365982"/>
            <a:ext cx="2446944" cy="1991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Luyện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tìm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ảnh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so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sánh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BCCC48A1-8D1A-0E79-1C8B-D401E83BDF97}"/>
              </a:ext>
            </a:extLst>
          </p:cNvPr>
          <p:cNvSpPr txBox="1"/>
          <p:nvPr/>
        </p:nvSpPr>
        <p:spPr>
          <a:xfrm>
            <a:off x="8639681" y="3677576"/>
            <a:ext cx="2363596" cy="2671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Chuẩn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bị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viết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2 </a:t>
            </a:r>
            <a:r>
              <a:rPr lang="en-US" sz="30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– </a:t>
            </a:r>
            <a:r>
              <a:rPr lang="en-US" sz="30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30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tiết</a:t>
            </a:r>
            <a:r>
              <a:rPr lang="en-US" sz="3000" i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3000" i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kiệm</a:t>
            </a:r>
            <a:endParaRPr lang="en-US" sz="3000" i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0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93329F3-596E-1489-69AB-8A80FD8A455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929903" y="659995"/>
            <a:ext cx="1809946" cy="2071469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2F24CAB-9BBC-22F2-FEC8-662231F575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34876" y="5625091"/>
            <a:ext cx="1311842" cy="122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5">
            <a:extLst>
              <a:ext uri="{FF2B5EF4-FFF2-40B4-BE49-F238E27FC236}">
                <a16:creationId xmlns:a16="http://schemas.microsoft.com/office/drawing/2014/main" id="{56F2ADB4-7DC5-222B-CE22-8432ABD7A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45387">
            <a:off x="11674788" y="1527592"/>
            <a:ext cx="479818" cy="407246"/>
          </a:xfrm>
          <a:prstGeom prst="rect">
            <a:avLst/>
          </a:prstGeom>
        </p:spPr>
      </p:pic>
      <p:pic>
        <p:nvPicPr>
          <p:cNvPr id="18" name="Picture 2" descr="Giới thiệu một sản phẩm, một trò chơi mang bản sắc Việt Nam Trò chơi thả  diều - Viết bài tập làm văn số 5 lớp 8 đề 6 - VnDoc.com">
            <a:extLst>
              <a:ext uri="{FF2B5EF4-FFF2-40B4-BE49-F238E27FC236}">
                <a16:creationId xmlns:a16="http://schemas.microsoft.com/office/drawing/2014/main" id="{38715079-2A00-5847-0FD2-5BEB8CB55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342" y="2488658"/>
            <a:ext cx="5715000" cy="40957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E8DF6BE-FE12-1C08-9DAB-3EDFD229DC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428825" y="1624667"/>
            <a:ext cx="1268517" cy="14518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DD850C-966F-4ABD-B489-FD564EA221F1}"/>
              </a:ext>
            </a:extLst>
          </p:cNvPr>
          <p:cNvSpPr txBox="1"/>
          <p:nvPr/>
        </p:nvSpPr>
        <p:spPr>
          <a:xfrm>
            <a:off x="494658" y="2060135"/>
            <a:ext cx="5397272" cy="30583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diều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chưa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thả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diều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đáng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000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1" name="Picture 4" descr="Pin ">
            <a:extLst>
              <a:ext uri="{FF2B5EF4-FFF2-40B4-BE49-F238E27FC236}">
                <a16:creationId xmlns:a16="http://schemas.microsoft.com/office/drawing/2014/main" id="{DC4E4B38-6B5F-C697-958F-6900CF8DB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200" y="1624667"/>
            <a:ext cx="8128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13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DEF7C8B5-8419-F82D-DB4F-75A08B93F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019" y="6278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>
            <a:extLst>
              <a:ext uri="{FF2B5EF4-FFF2-40B4-BE49-F238E27FC236}">
                <a16:creationId xmlns:a16="http://schemas.microsoft.com/office/drawing/2014/main" id="{54C4377A-A0DD-3BAF-BAD0-9B051D886998}"/>
              </a:ext>
            </a:extLst>
          </p:cNvPr>
          <p:cNvSpPr txBox="1"/>
          <p:nvPr/>
        </p:nvSpPr>
        <p:spPr>
          <a:xfrm>
            <a:off x="699552" y="1726487"/>
            <a:ext cx="5467637" cy="70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34"/>
              </a:lnSpc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HĐ 1: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0C0BD0-D056-434D-1435-4FB540E9A2B0}"/>
              </a:ext>
            </a:extLst>
          </p:cNvPr>
          <p:cNvSpPr txBox="1"/>
          <p:nvPr/>
        </p:nvSpPr>
        <p:spPr>
          <a:xfrm>
            <a:off x="1158669" y="2321157"/>
            <a:ext cx="8925132" cy="307999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iọng đọc hào hứng, vui tươi.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Nhấn giọng gây ấn tượng ở những từ ngữ gợi cảm, gợi tả: trăng vàng, trong ngần, nong trời, lưỡi liềm, nhạc trời, uốn cong…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D51CCF-3D13-6A3A-B14A-FBE53CDAFA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197497" y="4674961"/>
            <a:ext cx="1927896" cy="218303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2176730-60C7-AB2D-F6EF-37468BF99240}"/>
              </a:ext>
            </a:extLst>
          </p:cNvPr>
          <p:cNvGrpSpPr/>
          <p:nvPr/>
        </p:nvGrpSpPr>
        <p:grpSpPr>
          <a:xfrm>
            <a:off x="10240677" y="800981"/>
            <a:ext cx="1970142" cy="1398814"/>
            <a:chOff x="7158750" y="1213282"/>
            <a:chExt cx="1970142" cy="1398814"/>
          </a:xfrm>
        </p:grpSpPr>
        <p:pic>
          <p:nvPicPr>
            <p:cNvPr id="12" name="Picture 11">
              <a:hlinkClick r:id="rId4"/>
              <a:extLst>
                <a:ext uri="{FF2B5EF4-FFF2-40B4-BE49-F238E27FC236}">
                  <a16:creationId xmlns:a16="http://schemas.microsoft.com/office/drawing/2014/main" id="{B6B5B0B4-3A81-32B6-D858-6ECC8EA4F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7588142" y="1213282"/>
              <a:ext cx="1111358" cy="768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469EBB-1707-2C12-158C-9B3E6331E408}"/>
                </a:ext>
              </a:extLst>
            </p:cNvPr>
            <p:cNvSpPr txBox="1"/>
            <p:nvPr/>
          </p:nvSpPr>
          <p:spPr>
            <a:xfrm>
              <a:off x="7158750" y="2027321"/>
              <a:ext cx="197014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16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Ấn để đến </a:t>
              </a:r>
            </a:p>
            <a:p>
              <a:pPr algn="ctr"/>
              <a:r>
                <a:rPr lang="vi-VN" sz="16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video bài đọc</a:t>
              </a:r>
              <a:endParaRPr lang="en-VN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>
            <a:extLst>
              <a:ext uri="{FF2B5EF4-FFF2-40B4-BE49-F238E27FC236}">
                <a16:creationId xmlns:a16="http://schemas.microsoft.com/office/drawing/2014/main" id="{21B20310-BAF5-CA3A-51D3-2B5149AE1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45387">
            <a:off x="11522388" y="2556292"/>
            <a:ext cx="479818" cy="407246"/>
          </a:xfrm>
          <a:prstGeom prst="rect">
            <a:avLst/>
          </a:prstGeom>
        </p:spPr>
      </p:pic>
      <p:sp>
        <p:nvSpPr>
          <p:cNvPr id="13" name="TextBox 18">
            <a:extLst>
              <a:ext uri="{FF2B5EF4-FFF2-40B4-BE49-F238E27FC236}">
                <a16:creationId xmlns:a16="http://schemas.microsoft.com/office/drawing/2014/main" id="{3D297DF3-DDF5-3492-3FD0-A3FBA953ED8A}"/>
              </a:ext>
            </a:extLst>
          </p:cNvPr>
          <p:cNvSpPr txBox="1"/>
          <p:nvPr/>
        </p:nvSpPr>
        <p:spPr>
          <a:xfrm>
            <a:off x="3362181" y="1383199"/>
            <a:ext cx="5467637" cy="703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34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khó</a:t>
            </a:r>
            <a:endParaRPr lang="en-US" sz="28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7114D5-6335-B986-7913-E1CD6AF84C11}"/>
              </a:ext>
            </a:extLst>
          </p:cNvPr>
          <p:cNvSpPr txBox="1"/>
          <p:nvPr/>
        </p:nvSpPr>
        <p:spPr>
          <a:xfrm>
            <a:off x="2021658" y="2216876"/>
            <a:ext cx="10018736" cy="292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ngần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40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rất</a:t>
            </a: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trong.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marL="457223" indent="-457223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Sông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Ngân</a:t>
            </a: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</a:t>
            </a: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ải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do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ngôi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tạo</a:t>
            </a: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thành.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marL="457223" indent="-457223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trạng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lơ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lửng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khoảng</a:t>
            </a: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không.</a:t>
            </a:r>
            <a:endParaRPr lang="en-US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  <a:p>
            <a:pPr marL="457223" indent="-457223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Nong</a:t>
            </a: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</a:t>
            </a: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ồ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đan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khít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tròn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giống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rổ</a:t>
            </a:r>
            <a:r>
              <a:rPr lang="en-US" sz="240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rá.</a:t>
            </a:r>
            <a:endParaRPr lang="vi-VN" sz="24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1DA2F2C-FE3C-35F2-A98B-ACB4E8EB8F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51179" y="2759915"/>
            <a:ext cx="1518375" cy="151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9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8">
            <a:extLst>
              <a:ext uri="{FF2B5EF4-FFF2-40B4-BE49-F238E27FC236}">
                <a16:creationId xmlns:a16="http://schemas.microsoft.com/office/drawing/2014/main" id="{C6B2D64C-001D-56D9-F243-F7B2AC5B6119}"/>
              </a:ext>
            </a:extLst>
          </p:cNvPr>
          <p:cNvSpPr txBox="1"/>
          <p:nvPr/>
        </p:nvSpPr>
        <p:spPr>
          <a:xfrm>
            <a:off x="0" y="1731215"/>
            <a:ext cx="6776624" cy="698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34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tiếng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6BE5C1-4630-BCC0-2B52-CB3F38D51545}"/>
              </a:ext>
            </a:extLst>
          </p:cNvPr>
          <p:cNvSpPr txBox="1"/>
          <p:nvPr/>
        </p:nvSpPr>
        <p:spPr>
          <a:xfrm>
            <a:off x="843376" y="2566540"/>
            <a:ext cx="8189788" cy="2586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: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hành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457223" indent="-45722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Chú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khó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giọng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phù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từng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chemeClr val="bg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6D6C3CE-B104-943A-57F4-BFEE35EF97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95182" y="3075953"/>
            <a:ext cx="3496818" cy="378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9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8b4ff17003114c478d29a567a6daaf.png">
            <a:extLst>
              <a:ext uri="{FF2B5EF4-FFF2-40B4-BE49-F238E27FC236}">
                <a16:creationId xmlns:a16="http://schemas.microsoft.com/office/drawing/2014/main" id="{819441BE-6996-86F8-4BC5-9A1610AD7E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5119" y="0"/>
            <a:ext cx="2993754" cy="4800600"/>
          </a:xfrm>
          <a:prstGeom prst="rect">
            <a:avLst/>
          </a:prstGeom>
        </p:spPr>
      </p:pic>
      <p:pic>
        <p:nvPicPr>
          <p:cNvPr id="3" name="Picture 2" descr="4a28406e86abb27c8f54aaa4fce82474.png">
            <a:hlinkClick r:id="rId5" action="ppaction://hlinksldjump"/>
            <a:extLst>
              <a:ext uri="{FF2B5EF4-FFF2-40B4-BE49-F238E27FC236}">
                <a16:creationId xmlns:a16="http://schemas.microsoft.com/office/drawing/2014/main" id="{07BE999A-4920-5C3F-A54A-ADC1CF1CE92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01046" y="4762500"/>
            <a:ext cx="2286005" cy="2124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F1CAB9-5FA1-B231-5497-7028D18E7F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-528638"/>
            <a:ext cx="8382000" cy="471487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D10E2D83-91DB-9F18-D698-88226812DE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833" y1="39907" x2="65573" y2="42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99" t="23920" r="27588" b="37373"/>
          <a:stretch/>
        </p:blipFill>
        <p:spPr>
          <a:xfrm>
            <a:off x="8610600" y="5029200"/>
            <a:ext cx="1752601" cy="847726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C786D0A-9CCA-8FC8-69A5-564BF9C315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871ae532f8a54d4c42f4a31c510cfee.png">
            <a:extLst>
              <a:ext uri="{FF2B5EF4-FFF2-40B4-BE49-F238E27FC236}">
                <a16:creationId xmlns:a16="http://schemas.microsoft.com/office/drawing/2014/main" id="{9682F5B2-F364-F79D-BD51-E97D4817630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72200" y="1219200"/>
            <a:ext cx="4495800" cy="4992320"/>
          </a:xfrm>
          <a:prstGeom prst="rect">
            <a:avLst/>
          </a:prstGeom>
        </p:spPr>
      </p:pic>
      <p:pic>
        <p:nvPicPr>
          <p:cNvPr id="3" name="Picture 2" descr="40f9fda41d493f5ee4f319e5666124a8.png">
            <a:hlinkClick r:id="rId7" action="ppaction://hlinksldjump"/>
            <a:extLst>
              <a:ext uri="{FF2B5EF4-FFF2-40B4-BE49-F238E27FC236}">
                <a16:creationId xmlns:a16="http://schemas.microsoft.com/office/drawing/2014/main" id="{5F3CB721-C364-F76E-CB2E-B5CDA0818D8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991600" y="2286000"/>
            <a:ext cx="1295400" cy="1219200"/>
          </a:xfrm>
          <a:prstGeom prst="rect">
            <a:avLst/>
          </a:prstGeom>
        </p:spPr>
      </p:pic>
      <p:pic>
        <p:nvPicPr>
          <p:cNvPr id="5" name="Picture 4" descr="40f9fda41d493f5ee4f319e5666124a8.png">
            <a:hlinkClick r:id="rId9" action="ppaction://hlinksldjump"/>
            <a:extLst>
              <a:ext uri="{FF2B5EF4-FFF2-40B4-BE49-F238E27FC236}">
                <a16:creationId xmlns:a16="http://schemas.microsoft.com/office/drawing/2014/main" id="{E5C45FE0-E62C-355E-3CC4-C7E80335532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686800" y="3657600"/>
            <a:ext cx="1295400" cy="1219200"/>
          </a:xfrm>
          <a:prstGeom prst="rect">
            <a:avLst/>
          </a:prstGeom>
        </p:spPr>
      </p:pic>
      <p:pic>
        <p:nvPicPr>
          <p:cNvPr id="6" name="Picture 5" descr="40f9fda41d493f5ee4f319e5666124a8.png">
            <a:hlinkClick r:id="rId10" action="ppaction://hlinksldjump"/>
            <a:extLst>
              <a:ext uri="{FF2B5EF4-FFF2-40B4-BE49-F238E27FC236}">
                <a16:creationId xmlns:a16="http://schemas.microsoft.com/office/drawing/2014/main" id="{DF4CCA2D-EEA4-B6BD-8607-2BD9F609CEC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629400" y="2286000"/>
            <a:ext cx="1219200" cy="1219200"/>
          </a:xfrm>
          <a:prstGeom prst="rect">
            <a:avLst/>
          </a:prstGeom>
        </p:spPr>
      </p:pic>
      <p:pic>
        <p:nvPicPr>
          <p:cNvPr id="7" name="Picture 6" descr="40f9fda41d493f5ee4f319e5666124a8.png">
            <a:hlinkClick r:id="rId11" action="ppaction://hlinksldjump"/>
            <a:extLst>
              <a:ext uri="{FF2B5EF4-FFF2-40B4-BE49-F238E27FC236}">
                <a16:creationId xmlns:a16="http://schemas.microsoft.com/office/drawing/2014/main" id="{39A31889-D29E-BA0B-1913-4256CD463D6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7162800" y="1295400"/>
            <a:ext cx="1295400" cy="1295400"/>
          </a:xfrm>
          <a:prstGeom prst="rect">
            <a:avLst/>
          </a:prstGeom>
        </p:spPr>
      </p:pic>
      <p:pic>
        <p:nvPicPr>
          <p:cNvPr id="30" name="Picture 29" descr="40f9fda41d493f5ee4f319e5666124a8.png">
            <a:hlinkClick r:id="rId12" action="ppaction://hlinksldjump"/>
            <a:extLst>
              <a:ext uri="{FF2B5EF4-FFF2-40B4-BE49-F238E27FC236}">
                <a16:creationId xmlns:a16="http://schemas.microsoft.com/office/drawing/2014/main" id="{113A6FF3-E404-4F47-6AF9-008EF5A412DC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8305800" y="1447800"/>
            <a:ext cx="1219201" cy="1219200"/>
          </a:xfrm>
          <a:prstGeom prst="rect">
            <a:avLst/>
          </a:prstGeom>
        </p:spPr>
      </p:pic>
      <p:pic>
        <p:nvPicPr>
          <p:cNvPr id="31" name="Picture 30" descr="40f9fda41d493f5ee4f319e5666124a8.png">
            <a:hlinkClick r:id="rId13" action="ppaction://hlinksldjump"/>
            <a:extLst>
              <a:ext uri="{FF2B5EF4-FFF2-40B4-BE49-F238E27FC236}">
                <a16:creationId xmlns:a16="http://schemas.microsoft.com/office/drawing/2014/main" id="{7DB241F9-173B-D34F-4E8F-813D1F49129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248399" y="3581400"/>
            <a:ext cx="1219201" cy="1143000"/>
          </a:xfrm>
          <a:prstGeom prst="rect">
            <a:avLst/>
          </a:prstGeom>
        </p:spPr>
      </p:pic>
      <p:pic>
        <p:nvPicPr>
          <p:cNvPr id="32" name="Picture 31" descr="40f9fda41d493f5ee4f319e5666124a8.png">
            <a:hlinkClick r:id="rId14" action="ppaction://hlinksldjump"/>
            <a:extLst>
              <a:ext uri="{FF2B5EF4-FFF2-40B4-BE49-F238E27FC236}">
                <a16:creationId xmlns:a16="http://schemas.microsoft.com/office/drawing/2014/main" id="{EA5DA786-B8C2-CEA6-7290-E9FAD4DF508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7772400" y="2514600"/>
            <a:ext cx="1295400" cy="1295400"/>
          </a:xfrm>
          <a:prstGeom prst="rect">
            <a:avLst/>
          </a:prstGeom>
        </p:spPr>
      </p:pic>
      <p:pic>
        <p:nvPicPr>
          <p:cNvPr id="33" name="Picture 2" descr="Kết quả hình ảnh cho tree apple cartoon">
            <a:extLst>
              <a:ext uri="{FF2B5EF4-FFF2-40B4-BE49-F238E27FC236}">
                <a16:creationId xmlns:a16="http://schemas.microsoft.com/office/drawing/2014/main" id="{79A50C0E-9340-B0B7-04F3-F510F5D7D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124200"/>
            <a:ext cx="17526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BEE27A1C-4484-53CB-9050-9A65CAA9596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9388" cy="914400"/>
          </a:xfrm>
          <a:prstGeom prst="rect">
            <a:avLst/>
          </a:prstGeom>
        </p:spPr>
      </p:pic>
      <p:pic>
        <p:nvPicPr>
          <p:cNvPr id="35" name="Picture 34" descr="886255f75f86d6f948235e2659cdd1c2.png">
            <a:hlinkClick r:id="rId11" action="ppaction://hlinksldjump"/>
            <a:extLst>
              <a:ext uri="{FF2B5EF4-FFF2-40B4-BE49-F238E27FC236}">
                <a16:creationId xmlns:a16="http://schemas.microsoft.com/office/drawing/2014/main" id="{52DF1E90-2ADA-4193-DC57-359E958DBDEC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283975" y="4185047"/>
            <a:ext cx="1900084" cy="1840706"/>
          </a:xfrm>
          <a:prstGeom prst="rect">
            <a:avLst/>
          </a:prstGeom>
        </p:spPr>
      </p:pic>
      <p:pic>
        <p:nvPicPr>
          <p:cNvPr id="36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23C1F5B-9E7D-B62C-F6F4-48700CD19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00200" y="1752600"/>
            <a:ext cx="609600" cy="609600"/>
          </a:xfrm>
          <a:prstGeom prst="rect">
            <a:avLst/>
          </a:prstGeom>
        </p:spPr>
      </p:pic>
      <p:pic>
        <p:nvPicPr>
          <p:cNvPr id="37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7E040E4-A564-F8DC-585C-EC83592ED1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447800" y="1905000"/>
            <a:ext cx="609600" cy="609600"/>
          </a:xfrm>
          <a:prstGeom prst="rect">
            <a:avLst/>
          </a:prstGeom>
        </p:spPr>
      </p:pic>
      <p:pic>
        <p:nvPicPr>
          <p:cNvPr id="3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08EB5C29-B5CC-1414-CB4D-71AAE0F69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057400"/>
            <a:ext cx="609600" cy="609600"/>
          </a:xfrm>
          <a:prstGeom prst="rect">
            <a:avLst/>
          </a:prstGeom>
        </p:spPr>
      </p:pic>
      <p:pic>
        <p:nvPicPr>
          <p:cNvPr id="39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E559220-9499-D727-CE33-7700254D6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43000" y="2209800"/>
            <a:ext cx="609600" cy="609600"/>
          </a:xfrm>
          <a:prstGeom prst="rect">
            <a:avLst/>
          </a:prstGeom>
        </p:spPr>
      </p:pic>
      <p:pic>
        <p:nvPicPr>
          <p:cNvPr id="40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2C8ADAE-338D-7DCC-F63D-99F95EB43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90600" y="2362200"/>
            <a:ext cx="609600" cy="609600"/>
          </a:xfrm>
          <a:prstGeom prst="rect">
            <a:avLst/>
          </a:prstGeom>
        </p:spPr>
      </p:pic>
      <p:pic>
        <p:nvPicPr>
          <p:cNvPr id="41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DBB2B88-1881-288D-67BD-8F0FAC354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38200" y="2514600"/>
            <a:ext cx="609600" cy="609600"/>
          </a:xfrm>
          <a:prstGeom prst="rect">
            <a:avLst/>
          </a:prstGeom>
        </p:spPr>
      </p:pic>
      <p:pic>
        <p:nvPicPr>
          <p:cNvPr id="4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1E3F97-913F-96E4-A538-88FCFDFC8F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685800" y="2667000"/>
            <a:ext cx="609600" cy="6096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E8CB1B7-59AC-324F-1EA1-33DC7001093A}"/>
              </a:ext>
            </a:extLst>
          </p:cNvPr>
          <p:cNvSpPr txBox="1"/>
          <p:nvPr/>
        </p:nvSpPr>
        <p:spPr>
          <a:xfrm>
            <a:off x="7678582" y="2055167"/>
            <a:ext cx="436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UTM Avo" panose="02040603050506020204" pitchFamily="18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9B1D44C-BE12-A0C8-D4CE-5D14A967E543}"/>
              </a:ext>
            </a:extLst>
          </p:cNvPr>
          <p:cNvSpPr txBox="1"/>
          <p:nvPr/>
        </p:nvSpPr>
        <p:spPr>
          <a:xfrm>
            <a:off x="8836741" y="2126759"/>
            <a:ext cx="208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>
                <a:latin typeface="UTM Avo" panose="02040603050506020204" pitchFamily="18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FFB4A92-F1D4-2CD1-EFB5-62B077B322F9}"/>
              </a:ext>
            </a:extLst>
          </p:cNvPr>
          <p:cNvSpPr txBox="1"/>
          <p:nvPr/>
        </p:nvSpPr>
        <p:spPr>
          <a:xfrm>
            <a:off x="8259095" y="3238762"/>
            <a:ext cx="436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UTM Avo" panose="02040603050506020204" pitchFamily="18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1D441C4-B54C-5561-8862-0152637592F0}"/>
              </a:ext>
            </a:extLst>
          </p:cNvPr>
          <p:cNvSpPr txBox="1"/>
          <p:nvPr/>
        </p:nvSpPr>
        <p:spPr>
          <a:xfrm>
            <a:off x="6715434" y="4151854"/>
            <a:ext cx="436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UTM Avo" panose="02040603050506020204" pitchFamily="18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F7CF4F2-81FE-6490-D12C-B48AD195121F}"/>
              </a:ext>
            </a:extLst>
          </p:cNvPr>
          <p:cNvSpPr txBox="1"/>
          <p:nvPr/>
        </p:nvSpPr>
        <p:spPr>
          <a:xfrm>
            <a:off x="9116141" y="4258225"/>
            <a:ext cx="436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UTM Avo" panose="02040603050506020204" pitchFamily="18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6342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0.1722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1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1.11022E-16 0.3444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00417 0.4833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1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0417 0.2944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41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55112E-17 L -3.33333E-6 0.4555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00417 0.13334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41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6 0.02778 L 0.00626 0.02778 C 0.01093 0.04259 0.01537 0.05764 0.02032 0.07222 C 0.02631 0.09005 0.03907 0.125 0.03907 0.125 C 0.04011 0.13334 0.04102 0.14167 0.04219 0.15 C 0.0431 0.15741 0.04441 0.16459 0.04532 0.17222 C 0.04597 0.1794 0.0461 0.18704 0.04688 0.19445 C 0.04766 0.20278 0.04896 0.21111 0.05001 0.21945 C 0.04948 0.24537 0.05027 0.2713 0.04844 0.29722 C 0.04818 0.30047 0.04493 0.3 0.04376 0.30278 C 0.04271 0.30486 0.04271 0.30834 0.04219 0.31111 C 0.04115 0.31574 0.04011 0.32037 0.03907 0.325 C 0.03803 0.32871 0.03672 0.33218 0.03593 0.33611 C 0.03464 0.34144 0.03399 0.34722 0.03282 0.35278 C 0.03191 0.35648 0.03047 0.35996 0.02969 0.36389 C 0.02839 0.37014 0.02761 0.37685 0.02657 0.38334 C 0.02709 0.39074 0.02695 0.39815 0.02813 0.40556 C 0.02852 0.40857 0.03021 0.41088 0.03126 0.41389 C 0.03711 0.43218 0.03073 0.41852 0.04063 0.43611 C 0.04115 0.44167 0.04154 0.44722 0.04219 0.45278 C 0.04258 0.45741 0.04388 0.46181 0.04376 0.46667 C 0.04336 0.47685 0.04271 0.4875 0.04063 0.49722 C 0.03985 0.50023 0.03737 0.50047 0.03593 0.50278 C 0.03412 0.50509 0.03282 0.50834 0.03126 0.51111 C 0.03178 0.51759 0.03073 0.525 0.03282 0.53056 C 0.03477 0.53611 0.04219 0.54167 0.04219 0.54167 " pathEditMode="relative" ptsTypes="AAAAAAAAAAAAAAAAAAAAAAAAAA">
                                      <p:cBhvr>
                                        <p:cTn id="8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4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707</Words>
  <Application>Microsoft Office PowerPoint</Application>
  <PresentationFormat>Widescreen</PresentationFormat>
  <Paragraphs>89</Paragraphs>
  <Slides>23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Calibri Light</vt:lpstr>
      <vt:lpstr>UTM Avo</vt:lpstr>
      <vt:lpstr>Arial</vt:lpstr>
      <vt:lpstr>Calibri</vt:lpstr>
      <vt:lpstr>Wingdings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Ziczac</cp:lastModifiedBy>
  <cp:revision>40</cp:revision>
  <dcterms:created xsi:type="dcterms:W3CDTF">2023-10-19T01:39:18Z</dcterms:created>
  <dcterms:modified xsi:type="dcterms:W3CDTF">2023-12-15T01:20:13Z</dcterms:modified>
</cp:coreProperties>
</file>