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7"/>
  </p:notesMasterIdLst>
  <p:sldIdLst>
    <p:sldId id="256" r:id="rId4"/>
    <p:sldId id="257" r:id="rId5"/>
    <p:sldId id="258" r:id="rId6"/>
    <p:sldId id="259" r:id="rId7"/>
    <p:sldId id="287" r:id="rId8"/>
    <p:sldId id="286" r:id="rId9"/>
    <p:sldId id="285" r:id="rId10"/>
    <p:sldId id="284" r:id="rId11"/>
    <p:sldId id="260" r:id="rId12"/>
    <p:sldId id="272" r:id="rId13"/>
    <p:sldId id="277" r:id="rId14"/>
    <p:sldId id="278" r:id="rId15"/>
    <p:sldId id="279" r:id="rId16"/>
    <p:sldId id="280" r:id="rId17"/>
    <p:sldId id="281" r:id="rId18"/>
    <p:sldId id="282" r:id="rId19"/>
    <p:sldId id="290" r:id="rId20"/>
    <p:sldId id="291" r:id="rId21"/>
    <p:sldId id="292" r:id="rId22"/>
    <p:sldId id="293" r:id="rId23"/>
    <p:sldId id="294" r:id="rId24"/>
    <p:sldId id="295" r:id="rId25"/>
    <p:sldId id="261" r:id="rId26"/>
    <p:sldId id="262" r:id="rId27"/>
    <p:sldId id="297" r:id="rId28"/>
    <p:sldId id="298" r:id="rId29"/>
    <p:sldId id="300" r:id="rId30"/>
    <p:sldId id="299" r:id="rId31"/>
    <p:sldId id="301" r:id="rId32"/>
    <p:sldId id="302" r:id="rId33"/>
    <p:sldId id="303" r:id="rId34"/>
    <p:sldId id="306" r:id="rId35"/>
    <p:sldId id="269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4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8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1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6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17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3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855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306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88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79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88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865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71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635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54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166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38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315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7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22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066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729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513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8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9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3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9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9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4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59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7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89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54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0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8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2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gif"/><Relationship Id="rId18" Type="http://schemas.openxmlformats.org/officeDocument/2006/relationships/image" Target="../media/image30.svg"/><Relationship Id="rId26" Type="http://schemas.openxmlformats.org/officeDocument/2006/relationships/image" Target="../media/image38.png"/><Relationship Id="rId39" Type="http://schemas.openxmlformats.org/officeDocument/2006/relationships/slide" Target="slide15.xml"/><Relationship Id="rId21" Type="http://schemas.openxmlformats.org/officeDocument/2006/relationships/image" Target="../media/image33.png"/><Relationship Id="rId34" Type="http://schemas.openxmlformats.org/officeDocument/2006/relationships/image" Target="../media/image43.png"/><Relationship Id="rId42" Type="http://schemas.openxmlformats.org/officeDocument/2006/relationships/image" Target="../media/image47.png"/><Relationship Id="rId7" Type="http://schemas.openxmlformats.org/officeDocument/2006/relationships/image" Target="../media/image2.svg"/><Relationship Id="rId2" Type="http://schemas.openxmlformats.org/officeDocument/2006/relationships/audio" Target="../media/media1.wma"/><Relationship Id="rId16" Type="http://schemas.openxmlformats.org/officeDocument/2006/relationships/image" Target="../media/image28.png"/><Relationship Id="rId20" Type="http://schemas.openxmlformats.org/officeDocument/2006/relationships/image" Target="../media/image32.svg"/><Relationship Id="rId29" Type="http://schemas.openxmlformats.org/officeDocument/2006/relationships/image" Target="../media/image41.png"/><Relationship Id="rId41" Type="http://schemas.openxmlformats.org/officeDocument/2006/relationships/slide" Target="slide16.xml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image" Target="../media/image24.gif"/><Relationship Id="rId24" Type="http://schemas.openxmlformats.org/officeDocument/2006/relationships/image" Target="../media/image36.png"/><Relationship Id="rId32" Type="http://schemas.openxmlformats.org/officeDocument/2006/relationships/image" Target="../media/image42.png"/><Relationship Id="rId37" Type="http://schemas.openxmlformats.org/officeDocument/2006/relationships/slide" Target="slide14.xml"/><Relationship Id="rId40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10" Type="http://schemas.openxmlformats.org/officeDocument/2006/relationships/image" Target="../media/image23.gif"/><Relationship Id="rId19" Type="http://schemas.openxmlformats.org/officeDocument/2006/relationships/image" Target="../media/image31.png"/><Relationship Id="rId31" Type="http://schemas.openxmlformats.org/officeDocument/2006/relationships/slide" Target="slide1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svg"/><Relationship Id="rId14" Type="http://schemas.openxmlformats.org/officeDocument/2006/relationships/slide" Target="slide8.xml"/><Relationship Id="rId22" Type="http://schemas.openxmlformats.org/officeDocument/2006/relationships/image" Target="../media/image34.svg"/><Relationship Id="rId27" Type="http://schemas.openxmlformats.org/officeDocument/2006/relationships/image" Target="../media/image39.png"/><Relationship Id="rId30" Type="http://schemas.openxmlformats.org/officeDocument/2006/relationships/slide" Target="slide17.xml"/><Relationship Id="rId35" Type="http://schemas.openxmlformats.org/officeDocument/2006/relationships/slide" Target="slide13.xml"/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slide" Target="slide12.xml"/><Relationship Id="rId38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3.png"/><Relationship Id="rId3" Type="http://schemas.openxmlformats.org/officeDocument/2006/relationships/slide" Target="slide10.xml"/><Relationship Id="rId7" Type="http://schemas.openxmlformats.org/officeDocument/2006/relationships/image" Target="../media/image51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svg"/><Relationship Id="rId11" Type="http://schemas.openxmlformats.org/officeDocument/2006/relationships/image" Target="../media/image31.png"/><Relationship Id="rId5" Type="http://schemas.openxmlformats.org/officeDocument/2006/relationships/image" Target="../media/image49.png"/><Relationship Id="rId15" Type="http://schemas.openxmlformats.org/officeDocument/2006/relationships/image" Target="../media/image35.jpeg"/><Relationship Id="rId10" Type="http://schemas.openxmlformats.org/officeDocument/2006/relationships/image" Target="../media/image30.svg"/><Relationship Id="rId4" Type="http://schemas.openxmlformats.org/officeDocument/2006/relationships/image" Target="../media/image48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11" Type="http://schemas.openxmlformats.org/officeDocument/2006/relationships/slide" Target="slide10.xml"/><Relationship Id="rId5" Type="http://schemas.openxmlformats.org/officeDocument/2006/relationships/image" Target="../media/image29.png"/><Relationship Id="rId15" Type="http://schemas.openxmlformats.org/officeDocument/2006/relationships/image" Target="../media/image50.svg"/><Relationship Id="rId10" Type="http://schemas.openxmlformats.org/officeDocument/2006/relationships/image" Target="../media/image34.svg"/><Relationship Id="rId4" Type="http://schemas.openxmlformats.org/officeDocument/2006/relationships/image" Target="../media/image2.svg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slide" Target="slide10.xml"/><Relationship Id="rId15" Type="http://schemas.openxmlformats.org/officeDocument/2006/relationships/image" Target="../media/image50.svg"/><Relationship Id="rId10" Type="http://schemas.openxmlformats.org/officeDocument/2006/relationships/image" Target="../media/image32.sv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6.xml"/><Relationship Id="rId5" Type="http://schemas.openxmlformats.org/officeDocument/2006/relationships/image" Target="../media/image70.gif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gif"/><Relationship Id="rId11" Type="http://schemas.openxmlformats.org/officeDocument/2006/relationships/image" Target="../media/image76.gif"/><Relationship Id="rId5" Type="http://schemas.openxmlformats.org/officeDocument/2006/relationships/image" Target="../media/image73.jpg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cong-nghe-3/1/130/1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364577" y="266552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nghệ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4305959" y="738002"/>
            <a:ext cx="7564229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59" name="Picture 15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2193851" y="924737"/>
              <a:ext cx="51851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3890243" y="3906780"/>
            <a:ext cx="5875678" cy="2772629"/>
            <a:chOff x="3890243" y="3906780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90243" y="3906780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4808983" y="4205477"/>
              <a:ext cx="41264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814450" y="792733"/>
              <a:ext cx="6220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tắc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9613C-83D0-2D3B-F5CE-4B93CEB52694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74CCC4-EFEA-BEDA-7C3D-55979C8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E1144-6426-6680-1BC4-75323D2DFF9F}"/>
                </a:ext>
              </a:extLst>
            </p:cNvPr>
            <p:cNvSpPr txBox="1"/>
            <p:nvPr/>
          </p:nvSpPr>
          <p:spPr>
            <a:xfrm>
              <a:off x="4606761" y="4056362"/>
              <a:ext cx="4519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Bật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chỉnh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5E5B3-0D3F-FC24-40E9-C3AF2E19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29C989CA-1BAB-F72D-9596-BC4745C54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9BAA598-70A5-E9F2-DE02-D1754BBC06C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1B2E32E-8687-338E-B9B2-25DD5006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7780941-6980-C597-DA1D-FBB65BD5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947C8B0-B342-00A0-E9BC-5B66C7B4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58A4-79C5-AD06-DCA2-DFC535CBE2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E59EA3-2E08-D79E-F28E-278071E4B8A6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5D1FD6C-CFDE-5D81-9DD6-6F5D7C7FB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5D407B-FA0D-1C99-6DC0-CC9F93C519ED}"/>
                </a:ext>
              </a:extLst>
            </p:cNvPr>
            <p:cNvSpPr txBox="1"/>
            <p:nvPr/>
          </p:nvSpPr>
          <p:spPr>
            <a:xfrm>
              <a:off x="2220653" y="981454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7EDB7-E6B6-AC18-1685-8E67F0E07854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343E51F-8D33-E1DC-3DFF-9B1B8952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83D25E-6E30-6001-2841-D7AC7A4DA04B}"/>
                </a:ext>
              </a:extLst>
            </p:cNvPr>
            <p:cNvSpPr txBox="1"/>
            <p:nvPr/>
          </p:nvSpPr>
          <p:spPr>
            <a:xfrm>
              <a:off x="4702359" y="4193879"/>
              <a:ext cx="4348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EB535D9-045C-3ED3-B22B-B3BD9C7B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4848E908-75A3-68DA-49C0-48A512B5B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BD6392-8CF7-FF12-5E84-A3B49EF0E041}"/>
              </a:ext>
            </a:extLst>
          </p:cNvPr>
          <p:cNvGrpSpPr/>
          <p:nvPr/>
        </p:nvGrpSpPr>
        <p:grpSpPr>
          <a:xfrm>
            <a:off x="-92588" y="4914429"/>
            <a:ext cx="2368982" cy="2415754"/>
            <a:chOff x="192357" y="4793336"/>
            <a:chExt cx="2368982" cy="24157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3A4023-BBE2-8B6C-8B98-42A19A77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9C7DB4D-D17B-A085-3D2F-DEA607CE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6168D5D-58CA-BA86-0AC0-22819A179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0A0DFF-B602-8586-B64A-D0A90624EA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F82F1E-D746-C276-EBAC-F0EEA07C56EC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FFFA7C-C7F3-5F8B-944C-5CDA5ED1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2DDB9A-FCEF-B70B-162A-76C5B5F6C3B8}"/>
                </a:ext>
              </a:extLst>
            </p:cNvPr>
            <p:cNvSpPr txBox="1"/>
            <p:nvPr/>
          </p:nvSpPr>
          <p:spPr>
            <a:xfrm>
              <a:off x="2241917" y="792733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298B5-9B5D-F008-6EA1-182B406FD5E0}"/>
              </a:ext>
            </a:extLst>
          </p:cNvPr>
          <p:cNvGrpSpPr/>
          <p:nvPr/>
        </p:nvGrpSpPr>
        <p:grpSpPr>
          <a:xfrm>
            <a:off x="3883184" y="3420006"/>
            <a:ext cx="5953091" cy="2772629"/>
            <a:chOff x="3883184" y="3420006"/>
            <a:chExt cx="5953091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51D15A6-D9BF-3220-7D79-C87DBF98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070561-AE2A-391C-F040-F4762A98B723}"/>
                </a:ext>
              </a:extLst>
            </p:cNvPr>
            <p:cNvSpPr txBox="1"/>
            <p:nvPr/>
          </p:nvSpPr>
          <p:spPr>
            <a:xfrm>
              <a:off x="3925565" y="3998726"/>
              <a:ext cx="59107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F6E361D-EB6D-71BD-3E1F-D66614A8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C8C2D11B-F772-15FF-A623-FF3C3C47A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C5AA4A-15C0-50E0-5284-60361DD326C4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C1B76B-27A6-567A-0620-A8D19090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A5AB108-7F25-F45C-3CD3-A506E967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9943BFB-F536-D514-F914-4F1858B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FAE9E32-3037-1C88-7854-90DD1F18C9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2EEA-D1DE-C201-816F-F3C492DC03B6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166D054-A766-C445-8391-8A2EF91F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0F6967-0F48-5164-7D46-35C88BA31AF5}"/>
                </a:ext>
              </a:extLst>
            </p:cNvPr>
            <p:cNvSpPr txBox="1"/>
            <p:nvPr/>
          </p:nvSpPr>
          <p:spPr>
            <a:xfrm>
              <a:off x="2328530" y="792733"/>
              <a:ext cx="46322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A76D9-418F-78B1-248B-723352844CC7}"/>
              </a:ext>
            </a:extLst>
          </p:cNvPr>
          <p:cNvGrpSpPr/>
          <p:nvPr/>
        </p:nvGrpSpPr>
        <p:grpSpPr>
          <a:xfrm>
            <a:off x="3706965" y="3462658"/>
            <a:ext cx="6022490" cy="3436402"/>
            <a:chOff x="3826421" y="3454419"/>
            <a:chExt cx="5903614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F11501E-0C54-42BD-4B39-ECE482762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854357" y="3454419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AD4D2-92D3-CA52-DEE8-5481FBE8E8C6}"/>
                </a:ext>
              </a:extLst>
            </p:cNvPr>
            <p:cNvSpPr txBox="1"/>
            <p:nvPr/>
          </p:nvSpPr>
          <p:spPr>
            <a:xfrm>
              <a:off x="3826421" y="3966530"/>
              <a:ext cx="5903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hướng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66BBA1A-7809-463E-7109-8E21A385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DDD35CA3-BBE0-EA11-4454-4372AC820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3F0CB-BED8-F69A-E997-FDF1689FB592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4C6FDD-2B0F-2DF7-C2F6-586920BF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438E5C1-4244-90A2-58BE-C55A45C1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A5274C5-6523-51B5-04F3-FC4F3416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3E2AA-85B6-9B38-6FFB-001E8EA2FC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1BDC5F-965C-BC2B-A02A-E2FE6653C747}"/>
              </a:ext>
            </a:extLst>
          </p:cNvPr>
          <p:cNvGrpSpPr/>
          <p:nvPr/>
        </p:nvGrpSpPr>
        <p:grpSpPr>
          <a:xfrm>
            <a:off x="1284986" y="235279"/>
            <a:ext cx="7188715" cy="3932388"/>
            <a:chOff x="1284986" y="235279"/>
            <a:chExt cx="7188715" cy="393238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D45961C-F121-37DC-7CCA-AC020845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84986" y="23527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45967F-254E-33E6-A39D-9254531BCB61}"/>
                </a:ext>
              </a:extLst>
            </p:cNvPr>
            <p:cNvSpPr txBox="1"/>
            <p:nvPr/>
          </p:nvSpPr>
          <p:spPr>
            <a:xfrm>
              <a:off x="2137915" y="754923"/>
              <a:ext cx="548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86060C-82F6-283F-A04F-098BCB5657C9}"/>
              </a:ext>
            </a:extLst>
          </p:cNvPr>
          <p:cNvGrpSpPr/>
          <p:nvPr/>
        </p:nvGrpSpPr>
        <p:grpSpPr>
          <a:xfrm>
            <a:off x="3906948" y="3400621"/>
            <a:ext cx="5875678" cy="2772629"/>
            <a:chOff x="3906948" y="3400621"/>
            <a:chExt cx="5875678" cy="277262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105E5C0-EC76-ADCB-A9EB-16683FD0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3906948" y="3400621"/>
              <a:ext cx="5875678" cy="277262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E9ECFE-514D-C020-9145-56EC8A4B81CA}"/>
                </a:ext>
              </a:extLst>
            </p:cNvPr>
            <p:cNvSpPr txBox="1"/>
            <p:nvPr/>
          </p:nvSpPr>
          <p:spPr>
            <a:xfrm>
              <a:off x="4345564" y="4210034"/>
              <a:ext cx="4950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B6222F3B-70B8-C6B7-E540-FF357E9C43FC}"/>
              </a:ext>
            </a:extLst>
          </p:cNvPr>
          <p:cNvSpPr txBox="1"/>
          <p:nvPr/>
        </p:nvSpPr>
        <p:spPr>
          <a:xfrm>
            <a:off x="1157512" y="1730834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66C86E5-B626-4422-77BE-5BC84F739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4377" y="5187745"/>
            <a:ext cx="2295246" cy="1439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442849-08DE-888D-7328-E7B865E9D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47" y="2945426"/>
            <a:ext cx="5459235" cy="35071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B5D38F-0E71-4524-35A7-A92401138A56}"/>
              </a:ext>
            </a:extLst>
          </p:cNvPr>
          <p:cNvSpPr txBox="1"/>
          <p:nvPr/>
        </p:nvSpPr>
        <p:spPr>
          <a:xfrm>
            <a:off x="1025332" y="2960277"/>
            <a:ext cx="5291647" cy="319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Đèn học nên đặt bên trái hay bên phải người học?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Điều chỉnh đèn như thế nào để không gây chói mắt?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DED03-7830-EDF9-D6CD-1097C65B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196" y="3445168"/>
            <a:ext cx="4503776" cy="318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6AEAD-3260-3DA5-8099-6A9C7E34F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381241" y="4743133"/>
            <a:ext cx="1006725" cy="1851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F10EF-431F-BCB3-9B20-F3018D11ACDB}"/>
              </a:ext>
            </a:extLst>
          </p:cNvPr>
          <p:cNvSpPr txBox="1"/>
          <p:nvPr/>
        </p:nvSpPr>
        <p:spPr>
          <a:xfrm>
            <a:off x="497621" y="1760679"/>
            <a:ext cx="3481320" cy="1336182"/>
          </a:xfrm>
          <a:prstGeom prst="wedgeRoundRectCallout">
            <a:avLst>
              <a:gd name="adj1" fmla="val 46562"/>
              <a:gd name="adj2" fmla="val 7691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A5B10-32C8-8841-5A9A-831DA0F2FAC3}"/>
              </a:ext>
            </a:extLst>
          </p:cNvPr>
          <p:cNvSpPr txBox="1"/>
          <p:nvPr/>
        </p:nvSpPr>
        <p:spPr>
          <a:xfrm>
            <a:off x="7884885" y="3644274"/>
            <a:ext cx="3481320" cy="1336182"/>
          </a:xfrm>
          <a:prstGeom prst="wedgeRoundRectCallout">
            <a:avLst>
              <a:gd name="adj1" fmla="val -54522"/>
              <a:gd name="adj2" fmla="val 376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7CE7E8-24CD-8D64-EFC1-936B30A0591A}"/>
              </a:ext>
            </a:extLst>
          </p:cNvPr>
          <p:cNvSpPr txBox="1"/>
          <p:nvPr/>
        </p:nvSpPr>
        <p:spPr>
          <a:xfrm>
            <a:off x="1314283" y="1764543"/>
            <a:ext cx="9563433" cy="2408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thẳng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gây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08F82-729E-1B82-A925-526905C1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21" y="4353320"/>
            <a:ext cx="4323404" cy="22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0DF3E9-DFBE-AB2F-D337-4B50B6F26005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AFAACDE-C8DE-6803-742F-C5D63B6E5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0184E9-E4C0-2C3F-FD48-50236692F0A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A00891-099E-983C-792C-A1C224ED806A}"/>
              </a:ext>
            </a:extLst>
          </p:cNvPr>
          <p:cNvSpPr txBox="1"/>
          <p:nvPr/>
        </p:nvSpPr>
        <p:spPr>
          <a:xfrm>
            <a:off x="1438437" y="1585921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00" b="1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B4A78-F56B-F3D5-E1F2-95843FFB6EAC}"/>
              </a:ext>
            </a:extLst>
          </p:cNvPr>
          <p:cNvSpPr txBox="1"/>
          <p:nvPr/>
        </p:nvSpPr>
        <p:spPr>
          <a:xfrm>
            <a:off x="1318436" y="2483201"/>
            <a:ext cx="1036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sắp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xếp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13863-E074-ACD8-BE31-E8460BCC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2607" r="20631" b="35000"/>
          <a:stretch/>
        </p:blipFill>
        <p:spPr>
          <a:xfrm>
            <a:off x="1243736" y="4419999"/>
            <a:ext cx="1016000" cy="945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D465D-4F75-6423-1352-E5A0A890F13B}"/>
              </a:ext>
            </a:extLst>
          </p:cNvPr>
          <p:cNvSpPr txBox="1"/>
          <p:nvPr/>
        </p:nvSpPr>
        <p:spPr>
          <a:xfrm>
            <a:off x="2374653" y="4532836"/>
            <a:ext cx="284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là: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6EC4F-D3AF-87A0-C6EB-F078525486B8}"/>
              </a:ext>
            </a:extLst>
          </p:cNvPr>
          <p:cNvSpPr txBox="1"/>
          <p:nvPr/>
        </p:nvSpPr>
        <p:spPr>
          <a:xfrm>
            <a:off x="1570299" y="5430578"/>
            <a:ext cx="3649154" cy="492443"/>
          </a:xfrm>
          <a:prstGeom prst="rect">
            <a:avLst/>
          </a:prstGeom>
          <a:solidFill>
            <a:srgbClr val="C4CEE9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Đặt đèn đúng vị  trí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A8FE5-6AAD-562F-A4F6-A9511FFF5BEC}"/>
              </a:ext>
            </a:extLst>
          </p:cNvPr>
          <p:cNvSpPr txBox="1"/>
          <p:nvPr/>
        </p:nvSpPr>
        <p:spPr>
          <a:xfrm>
            <a:off x="1570299" y="6139434"/>
            <a:ext cx="3453951" cy="502766"/>
          </a:xfrm>
          <a:prstGeom prst="rect">
            <a:avLst/>
          </a:prstGeom>
          <a:solidFill>
            <a:srgbClr val="D0E39B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Bật đèn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F335E-5743-CDF1-8A5B-EF72432FB243}"/>
              </a:ext>
            </a:extLst>
          </p:cNvPr>
          <p:cNvSpPr txBox="1"/>
          <p:nvPr/>
        </p:nvSpPr>
        <p:spPr>
          <a:xfrm>
            <a:off x="5891781" y="5430577"/>
            <a:ext cx="4974487" cy="492443"/>
          </a:xfrm>
          <a:prstGeom prst="rect">
            <a:avLst/>
          </a:prstGeom>
          <a:solidFill>
            <a:srgbClr val="FFECCC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Điều chỉnh độ sáng, hướng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C97A2-22EA-BF15-A92E-C0781FEAA2F1}"/>
              </a:ext>
            </a:extLst>
          </p:cNvPr>
          <p:cNvSpPr txBox="1"/>
          <p:nvPr/>
        </p:nvSpPr>
        <p:spPr>
          <a:xfrm>
            <a:off x="5904609" y="6139434"/>
            <a:ext cx="4763719" cy="502766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Tắt khi không sử dụng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27458-6E30-D90A-9DC9-680C566F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978" y="3305844"/>
            <a:ext cx="8896350" cy="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60F94-4534-4B9B-4321-98647107594F}"/>
              </a:ext>
            </a:extLst>
          </p:cNvPr>
          <p:cNvSpPr txBox="1"/>
          <p:nvPr/>
        </p:nvSpPr>
        <p:spPr>
          <a:xfrm>
            <a:off x="1006435" y="1534898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5. An toàn khi sử dụng đèn học </a:t>
            </a:r>
            <a:endParaRPr lang="en-US" sz="2600" b="1" kern="120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36FFA-B4D9-C27D-4E32-AA3CD30B692C}"/>
              </a:ext>
            </a:extLst>
          </p:cNvPr>
          <p:cNvSpPr txBox="1"/>
          <p:nvPr/>
        </p:nvSpPr>
        <p:spPr>
          <a:xfrm>
            <a:off x="1375713" y="2173041"/>
            <a:ext cx="10093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toàn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FBC89-9C86-FC29-513B-E8EDD57A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61" y="2917544"/>
            <a:ext cx="2562769" cy="1969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996B3-F96A-007B-939C-F445F59B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60" y="2917544"/>
            <a:ext cx="2631962" cy="1969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60122-2099-77CC-CFD6-451715DE0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79" y="4767513"/>
            <a:ext cx="2631962" cy="1998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61917F-3CC8-31A5-F2A5-73054A88B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038" y="4783783"/>
            <a:ext cx="2631962" cy="19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FE13A-E485-3F8A-0394-28F8262A0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73" y="3558307"/>
            <a:ext cx="2792944" cy="2113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107ED-674A-0275-480E-D1CE862ED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68" y="1538524"/>
            <a:ext cx="2792944" cy="2075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E34A1-78C1-18F5-7DD2-FEB464DFD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994" y="3165241"/>
            <a:ext cx="2876430" cy="2182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C94CA-4DDB-C361-BEB8-DFF61254B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5424" y="629642"/>
            <a:ext cx="2707373" cy="2075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DC941-3A9C-63F5-1B41-03FCB5E9B7C0}"/>
              </a:ext>
            </a:extLst>
          </p:cNvPr>
          <p:cNvSpPr txBox="1"/>
          <p:nvPr/>
        </p:nvSpPr>
        <p:spPr>
          <a:xfrm>
            <a:off x="364620" y="5672233"/>
            <a:ext cx="2636502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00BCD-0A88-F2E5-867F-CEA2D5BA6B5A}"/>
              </a:ext>
            </a:extLst>
          </p:cNvPr>
          <p:cNvSpPr txBox="1"/>
          <p:nvPr/>
        </p:nvSpPr>
        <p:spPr>
          <a:xfrm>
            <a:off x="3411986" y="3482903"/>
            <a:ext cx="3080619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có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yếu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682E4-95BC-B36B-BB21-3246A9875231}"/>
              </a:ext>
            </a:extLst>
          </p:cNvPr>
          <p:cNvSpPr txBox="1"/>
          <p:nvPr/>
        </p:nvSpPr>
        <p:spPr>
          <a:xfrm>
            <a:off x="6879265" y="7610503"/>
            <a:ext cx="2938385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200" b="1" i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 đặt đèn học ở vị trí chắc chắn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05F16-EABF-4EE9-DEB5-21605D115AB6}"/>
              </a:ext>
            </a:extLst>
          </p:cNvPr>
          <p:cNvSpPr txBox="1"/>
          <p:nvPr/>
        </p:nvSpPr>
        <p:spPr>
          <a:xfrm>
            <a:off x="6418622" y="5235058"/>
            <a:ext cx="3237173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8D578-1585-963B-7B85-DC7A3BE3A119}"/>
              </a:ext>
            </a:extLst>
          </p:cNvPr>
          <p:cNvSpPr txBox="1"/>
          <p:nvPr/>
        </p:nvSpPr>
        <p:spPr>
          <a:xfrm>
            <a:off x="9475424" y="2640637"/>
            <a:ext cx="2600985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sờ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8D6DAF-474F-15FF-B5E9-402D2CD3AEC2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D06872B-4209-A153-047A-55E3F3E3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3E65E-436D-D0FE-093A-E1CD241ED2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F5CD2-39C4-EE5A-BAE2-510895A1A15A}"/>
              </a:ext>
            </a:extLst>
          </p:cNvPr>
          <p:cNvSpPr txBox="1"/>
          <p:nvPr/>
        </p:nvSpPr>
        <p:spPr>
          <a:xfrm>
            <a:off x="957078" y="1622265"/>
            <a:ext cx="10681881" cy="107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FF16C-4FF1-41EC-4386-79584B52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4" y="4837262"/>
            <a:ext cx="1871882" cy="1871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2AF25-6D2E-63C0-3BA4-174D0566B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638" y="3083745"/>
            <a:ext cx="8332204" cy="297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76" y="609600"/>
            <a:ext cx="54680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Ong nhỏ và mật hoa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3400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4E46-7943-A120-9446-B569B9F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8102" y="753072"/>
            <a:ext cx="47625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65E20-4898-9296-93C6-AB380BFA7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8051" y="917596"/>
            <a:ext cx="4763949" cy="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B565-A98C-6391-D6D8-D8BF04116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6227" y="860549"/>
            <a:ext cx="45243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59327-CA3B-D9AC-F8C3-B06D1CCB5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754" y="778700"/>
            <a:ext cx="5044246" cy="9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B3F06510-EE34-1B1B-D2BA-5B59580FC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344694" y="5606584"/>
            <a:ext cx="525405" cy="96646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72B675C-1DFC-CE13-6B6F-573BDC91B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8309" y="682235"/>
            <a:ext cx="1101314" cy="1043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0196D-B586-ECB0-F48B-5FA3D0CD6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597" y="4303248"/>
            <a:ext cx="7146631" cy="2484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29724-8670-652D-F51E-513B3CD15FBB}"/>
              </a:ext>
            </a:extLst>
          </p:cNvPr>
          <p:cNvSpPr txBox="1"/>
          <p:nvPr/>
        </p:nvSpPr>
        <p:spPr>
          <a:xfrm>
            <a:off x="865201" y="1582924"/>
            <a:ext cx="8784826" cy="189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CF5E2F-7FDD-4EFF-0A21-20555266AEAC}"/>
              </a:ext>
            </a:extLst>
          </p:cNvPr>
          <p:cNvSpPr/>
          <p:nvPr/>
        </p:nvSpPr>
        <p:spPr>
          <a:xfrm>
            <a:off x="1488558" y="4293767"/>
            <a:ext cx="2165790" cy="2493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26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CFD1E-418B-20E7-E6F8-82E8B9FF84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5712" y="967466"/>
            <a:ext cx="5036288" cy="6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190A1-06DA-92A8-7F60-F783031F6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936" y="827304"/>
            <a:ext cx="4898064" cy="8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1762134-C230-997D-88D0-3C2E9A5D3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771614" y="5442505"/>
            <a:ext cx="631891" cy="1162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F979B-6FB7-E136-CC29-9AF2F39FC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515" y="2191568"/>
            <a:ext cx="1625600" cy="269849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3B15E3-1CF0-7208-DFB8-A6B7ACEDC454}"/>
              </a:ext>
            </a:extLst>
          </p:cNvPr>
          <p:cNvSpPr/>
          <p:nvPr/>
        </p:nvSpPr>
        <p:spPr>
          <a:xfrm>
            <a:off x="6537123" y="2016816"/>
            <a:ext cx="2938385" cy="3048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00F8-F10D-92D4-2D9A-ABDE8AD18041}"/>
              </a:ext>
            </a:extLst>
          </p:cNvPr>
          <p:cNvSpPr txBox="1"/>
          <p:nvPr/>
        </p:nvSpPr>
        <p:spPr>
          <a:xfrm>
            <a:off x="6369916" y="5171665"/>
            <a:ext cx="317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đốt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12F74-5810-EF8A-6568-2C5BC483DF3F}"/>
              </a:ext>
            </a:extLst>
          </p:cNvPr>
          <p:cNvSpPr txBox="1"/>
          <p:nvPr/>
        </p:nvSpPr>
        <p:spPr>
          <a:xfrm>
            <a:off x="1002371" y="2550492"/>
            <a:ext cx="5319392" cy="26642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Thô – mát Ê – đi – xơn (Thomas Edison) là người đầu tiên chế tạo thành công bóng đèn sợi đốt.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9EEB6-D8CB-63C9-5313-52ED5C9F66F3}"/>
              </a:ext>
            </a:extLst>
          </p:cNvPr>
          <p:cNvSpPr txBox="1"/>
          <p:nvPr/>
        </p:nvSpPr>
        <p:spPr>
          <a:xfrm>
            <a:off x="1002371" y="1802475"/>
            <a:ext cx="3291539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Em có biết???</a:t>
            </a:r>
          </a:p>
        </p:txBody>
      </p:sp>
    </p:spTree>
    <p:extLst>
      <p:ext uri="{BB962C8B-B14F-4D97-AF65-F5344CB8AC3E}">
        <p14:creationId xmlns:p14="http://schemas.microsoft.com/office/powerpoint/2010/main" val="8160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>
            <a:extLst>
              <a:ext uri="{FF2B5EF4-FFF2-40B4-BE49-F238E27FC236}">
                <a16:creationId xmlns:a16="http://schemas.microsoft.com/office/drawing/2014/main" id="{7B8F6AB2-C5FD-BC78-B00A-AFA3347B0BF2}"/>
              </a:ext>
            </a:extLst>
          </p:cNvPr>
          <p:cNvSpPr txBox="1"/>
          <p:nvPr/>
        </p:nvSpPr>
        <p:spPr>
          <a:xfrm>
            <a:off x="2149034" y="854871"/>
            <a:ext cx="8035225" cy="68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  <a:buClrTx/>
            </a:pPr>
            <a:r>
              <a:rPr lang="en-US" sz="2600" b="1" kern="120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EA3217BD-2B08-50A9-0F86-65BA39AEE76F}"/>
              </a:ext>
            </a:extLst>
          </p:cNvPr>
          <p:cNvGrpSpPr/>
          <p:nvPr/>
        </p:nvGrpSpPr>
        <p:grpSpPr>
          <a:xfrm>
            <a:off x="2167506" y="2061373"/>
            <a:ext cx="7856989" cy="4110827"/>
            <a:chOff x="0" y="0"/>
            <a:chExt cx="6290592" cy="3291278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74EF8F39-3C7E-10EF-E15A-C0EB3D5B3A4F}"/>
                </a:ext>
              </a:extLst>
            </p:cNvPr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7FC8580A-B346-158A-3958-D6E46947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9317" y="747617"/>
            <a:ext cx="1696061" cy="197634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B774BA3-9B94-36A9-D746-7162686D4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82908">
            <a:off x="1275551" y="4306312"/>
            <a:ext cx="1379655" cy="20181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B31592-B744-0C45-7C5A-5F3FE829917B}"/>
              </a:ext>
            </a:extLst>
          </p:cNvPr>
          <p:cNvSpPr txBox="1"/>
          <p:nvPr/>
        </p:nvSpPr>
        <p:spPr>
          <a:xfrm>
            <a:off x="2995195" y="3594822"/>
            <a:ext cx="2794000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D0DFB-BD3A-DA37-FDA5-D7F77F21E7A7}"/>
              </a:ext>
            </a:extLst>
          </p:cNvPr>
          <p:cNvSpPr txBox="1"/>
          <p:nvPr/>
        </p:nvSpPr>
        <p:spPr>
          <a:xfrm>
            <a:off x="6317916" y="3594822"/>
            <a:ext cx="3125708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 trước chuẩn bị cho bài 3: Sử dụng quạt điện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707FD-58C5-15EA-2621-9152A1ABC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795" y="2723960"/>
            <a:ext cx="81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3F073-98B2-0321-ABBB-1BD392FF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633" y="2813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C336FF-7517-3FBD-AD1F-4851EDBBD330}"/>
              </a:ext>
            </a:extLst>
          </p:cNvPr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ECDA8B2-43C6-F5EB-18B0-0231F3F1D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E3548-877B-0479-BD6B-555F65A435F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C0F5EFE1-19FC-4335-958D-8F8181589CF0}"/>
              </a:ext>
            </a:extLst>
          </p:cNvPr>
          <p:cNvSpPr txBox="1"/>
          <p:nvPr/>
        </p:nvSpPr>
        <p:spPr>
          <a:xfrm>
            <a:off x="933294" y="1679699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BBF681E-8F58-9E91-E1DC-07BB0BF6E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4530" y="1100176"/>
            <a:ext cx="1101314" cy="1043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1CD88-E216-276C-1902-0E929CC96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13" y="6039534"/>
            <a:ext cx="1223014" cy="7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42DA3-C1DF-F0CA-5842-EBDEC732A3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462"/>
          <a:stretch/>
        </p:blipFill>
        <p:spPr>
          <a:xfrm>
            <a:off x="3262854" y="3843261"/>
            <a:ext cx="5902391" cy="2914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39A29-E949-E914-EDCA-512F496607A8}"/>
              </a:ext>
            </a:extLst>
          </p:cNvPr>
          <p:cNvSpPr txBox="1"/>
          <p:nvPr/>
        </p:nvSpPr>
        <p:spPr>
          <a:xfrm>
            <a:off x="2436037" y="3557805"/>
            <a:ext cx="2082800" cy="50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Chiếu sáng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3E62B-CF1C-DEB2-AA14-C1EA7E710E11}"/>
              </a:ext>
            </a:extLst>
          </p:cNvPr>
          <p:cNvSpPr txBox="1"/>
          <p:nvPr/>
        </p:nvSpPr>
        <p:spPr>
          <a:xfrm>
            <a:off x="1317923" y="4436960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Giảm mỏi 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ABFB0-A466-3CF3-3BAC-228AA665CD3C}"/>
              </a:ext>
            </a:extLst>
          </p:cNvPr>
          <p:cNvSpPr txBox="1"/>
          <p:nvPr/>
        </p:nvSpPr>
        <p:spPr>
          <a:xfrm>
            <a:off x="978287" y="5547091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Chống cận thị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46662-A0F0-8618-305D-DE1FE4EA5A9E}"/>
              </a:ext>
            </a:extLst>
          </p:cNvPr>
          <p:cNvSpPr txBox="1"/>
          <p:nvPr/>
        </p:nvSpPr>
        <p:spPr>
          <a:xfrm>
            <a:off x="4428806" y="2793848"/>
            <a:ext cx="3748822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 trí góc học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01246-2AC6-9EA3-0FE9-C50B63016DB2}"/>
              </a:ext>
            </a:extLst>
          </p:cNvPr>
          <p:cNvSpPr txBox="1"/>
          <p:nvPr/>
        </p:nvSpPr>
        <p:spPr>
          <a:xfrm>
            <a:off x="8177628" y="3557805"/>
            <a:ext cx="323135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 trung học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D14F0-A7C3-9BCE-45C1-5B2393B17994}"/>
              </a:ext>
            </a:extLst>
          </p:cNvPr>
          <p:cNvSpPr txBox="1"/>
          <p:nvPr/>
        </p:nvSpPr>
        <p:spPr>
          <a:xfrm>
            <a:off x="8546074" y="4581910"/>
            <a:ext cx="2862905" cy="1247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Tích hợp hộp đựng bút…</a:t>
            </a:r>
          </a:p>
        </p:txBody>
      </p:sp>
    </p:spTree>
    <p:extLst>
      <p:ext uri="{BB962C8B-B14F-4D97-AF65-F5344CB8AC3E}">
        <p14:creationId xmlns:p14="http://schemas.microsoft.com/office/powerpoint/2010/main" val="38470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759348-D32C-7432-2A94-4EE9B6139550}"/>
              </a:ext>
            </a:extLst>
          </p:cNvPr>
          <p:cNvSpPr txBox="1"/>
          <p:nvPr/>
        </p:nvSpPr>
        <p:spPr>
          <a:xfrm>
            <a:off x="361619" y="5173544"/>
            <a:ext cx="953729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khoa.</a:t>
            </a:r>
          </a:p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53417D-02D6-0287-19D9-51614B2865EC}"/>
              </a:ext>
            </a:extLst>
          </p:cNvPr>
          <p:cNvGrpSpPr/>
          <p:nvPr/>
        </p:nvGrpSpPr>
        <p:grpSpPr>
          <a:xfrm>
            <a:off x="2254102" y="1635181"/>
            <a:ext cx="5901734" cy="3226132"/>
            <a:chOff x="2764465" y="1815934"/>
            <a:chExt cx="5901734" cy="32261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C93B0D-070B-D8DE-4AEC-FCF29B60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0F60ED-1136-CB71-F7CF-B6AB91C7B430}"/>
                </a:ext>
              </a:extLst>
            </p:cNvPr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6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AABFE22-E244-FDEC-B451-4F909F7AC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56930" y="638253"/>
            <a:ext cx="1101314" cy="10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02BBC-B11D-8CA3-42ED-5AAEEBF8CEF8}"/>
              </a:ext>
            </a:extLst>
          </p:cNvPr>
          <p:cNvSpPr txBox="1"/>
          <p:nvPr/>
        </p:nvSpPr>
        <p:spPr>
          <a:xfrm>
            <a:off x="2270905" y="5551630"/>
            <a:ext cx="715499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chị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406BB-64BB-7134-9884-697ECE84DF46}"/>
              </a:ext>
            </a:extLst>
          </p:cNvPr>
          <p:cNvGrpSpPr/>
          <p:nvPr/>
        </p:nvGrpSpPr>
        <p:grpSpPr>
          <a:xfrm>
            <a:off x="2270905" y="1830083"/>
            <a:ext cx="6305107" cy="3553507"/>
            <a:chOff x="2764465" y="1815934"/>
            <a:chExt cx="5901734" cy="32261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20ABF-C14E-32A3-2B52-C32B60F1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4D573F-3EAD-DBD7-C486-DD4C9A0EE3AE}"/>
                </a:ext>
              </a:extLst>
            </p:cNvPr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2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16EC935-A741-7021-25AD-9B82D8478B1F}"/>
              </a:ext>
            </a:extLst>
          </p:cNvPr>
          <p:cNvSpPr txBox="1"/>
          <p:nvPr/>
        </p:nvSpPr>
        <p:spPr>
          <a:xfrm>
            <a:off x="-301088" y="1617677"/>
            <a:ext cx="5459235" cy="376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7CA4C-C12A-7EFA-65CB-3189C345BD77}"/>
              </a:ext>
            </a:extLst>
          </p:cNvPr>
          <p:cNvSpPr txBox="1"/>
          <p:nvPr/>
        </p:nvSpPr>
        <p:spPr>
          <a:xfrm>
            <a:off x="405495" y="1993934"/>
            <a:ext cx="1105640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tin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so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C85A1-335F-200D-8876-1A9CC18108D1}"/>
              </a:ext>
            </a:extLst>
          </p:cNvPr>
          <p:cNvSpPr txBox="1"/>
          <p:nvPr/>
        </p:nvSpPr>
        <p:spPr>
          <a:xfrm>
            <a:off x="6706342" y="5065967"/>
            <a:ext cx="5074533" cy="180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DD123-B8B2-E501-596C-63A38DB061B6}"/>
              </a:ext>
            </a:extLst>
          </p:cNvPr>
          <p:cNvSpPr txBox="1"/>
          <p:nvPr/>
        </p:nvSpPr>
        <p:spPr>
          <a:xfrm>
            <a:off x="634254" y="3508257"/>
            <a:ext cx="4839200" cy="1807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D9D078-44E9-8246-78AA-59738A926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9453" r="45063"/>
          <a:stretch/>
        </p:blipFill>
        <p:spPr>
          <a:xfrm>
            <a:off x="3191067" y="5345323"/>
            <a:ext cx="1666814" cy="1528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3319C-4A31-DD90-869D-A4ACE01B5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" r="-1"/>
          <a:stretch/>
        </p:blipFill>
        <p:spPr>
          <a:xfrm>
            <a:off x="7899990" y="3060885"/>
            <a:ext cx="1903229" cy="17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8089ECE4-2225-8D6E-2D68-F7458DBCFC20}"/>
              </a:ext>
            </a:extLst>
          </p:cNvPr>
          <p:cNvSpPr txBox="1"/>
          <p:nvPr/>
        </p:nvSpPr>
        <p:spPr>
          <a:xfrm>
            <a:off x="886147" y="1555591"/>
            <a:ext cx="749585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buClrTx/>
            </a:pPr>
            <a:r>
              <a:rPr lang="en-US" sz="2600" b="1" kern="1200" spc="8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Các bộ phận chính của đèn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BE6E2-B4FE-5845-26CA-498C3712E5B0}"/>
              </a:ext>
            </a:extLst>
          </p:cNvPr>
          <p:cNvSpPr txBox="1"/>
          <p:nvPr/>
        </p:nvSpPr>
        <p:spPr>
          <a:xfrm>
            <a:off x="991919" y="2078425"/>
            <a:ext cx="10208161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năng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chúng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9E5CF-6430-96A5-7110-C7788A35F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88"/>
          <a:stretch/>
        </p:blipFill>
        <p:spPr>
          <a:xfrm>
            <a:off x="5077429" y="3205926"/>
            <a:ext cx="2440604" cy="3097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E32F13-FC1D-7DCC-5F44-3F3C3CA15864}"/>
              </a:ext>
            </a:extLst>
          </p:cNvPr>
          <p:cNvSpPr txBox="1"/>
          <p:nvPr/>
        </p:nvSpPr>
        <p:spPr>
          <a:xfrm>
            <a:off x="863969" y="3696474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Đế đèn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E5AF0-F1ED-49EB-9778-7D8A31BC3584}"/>
              </a:ext>
            </a:extLst>
          </p:cNvPr>
          <p:cNvSpPr txBox="1"/>
          <p:nvPr/>
        </p:nvSpPr>
        <p:spPr>
          <a:xfrm>
            <a:off x="991919" y="4664006"/>
            <a:ext cx="2864067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Công tắc đèn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7050A-8EA5-5772-ACE6-AD44F138E42E}"/>
              </a:ext>
            </a:extLst>
          </p:cNvPr>
          <p:cNvSpPr txBox="1"/>
          <p:nvPr/>
        </p:nvSpPr>
        <p:spPr>
          <a:xfrm>
            <a:off x="2133969" y="5631539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Bóng đèn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6CC29-369A-5FB2-7C78-5D202232ED2A}"/>
              </a:ext>
            </a:extLst>
          </p:cNvPr>
          <p:cNvSpPr txBox="1"/>
          <p:nvPr/>
        </p:nvSpPr>
        <p:spPr>
          <a:xfrm>
            <a:off x="7739367" y="5631538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6. Dây nguồn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217D6-FBE9-1899-A15C-ABF7C6389F0F}"/>
              </a:ext>
            </a:extLst>
          </p:cNvPr>
          <p:cNvSpPr txBox="1"/>
          <p:nvPr/>
        </p:nvSpPr>
        <p:spPr>
          <a:xfrm>
            <a:off x="8199723" y="4721095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5. Thân đèn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0C973-460B-88A4-E5BA-DDAE5378321F}"/>
              </a:ext>
            </a:extLst>
          </p:cNvPr>
          <p:cNvSpPr txBox="1"/>
          <p:nvPr/>
        </p:nvSpPr>
        <p:spPr>
          <a:xfrm>
            <a:off x="8907504" y="3690803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Chụp đèn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1014</Words>
  <Application>Microsoft Office PowerPoint</Application>
  <PresentationFormat>Widescreen</PresentationFormat>
  <Paragraphs>121</Paragraphs>
  <Slides>33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19</cp:revision>
  <dcterms:modified xsi:type="dcterms:W3CDTF">2025-03-26T05:09:03Z</dcterms:modified>
</cp:coreProperties>
</file>