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22"/>
  </p:notesMasterIdLst>
  <p:sldIdLst>
    <p:sldId id="417" r:id="rId2"/>
    <p:sldId id="385" r:id="rId3"/>
    <p:sldId id="411" r:id="rId4"/>
    <p:sldId id="412" r:id="rId5"/>
    <p:sldId id="413" r:id="rId6"/>
    <p:sldId id="414" r:id="rId7"/>
    <p:sldId id="416" r:id="rId8"/>
    <p:sldId id="395" r:id="rId9"/>
    <p:sldId id="345" r:id="rId10"/>
    <p:sldId id="401" r:id="rId11"/>
    <p:sldId id="402" r:id="rId12"/>
    <p:sldId id="404" r:id="rId13"/>
    <p:sldId id="353" r:id="rId14"/>
    <p:sldId id="405" r:id="rId15"/>
    <p:sldId id="408" r:id="rId16"/>
    <p:sldId id="409" r:id="rId17"/>
    <p:sldId id="403" r:id="rId18"/>
    <p:sldId id="406" r:id="rId19"/>
    <p:sldId id="407" r:id="rId20"/>
    <p:sldId id="418" r:id="rId21"/>
  </p:sldIdLst>
  <p:sldSz cx="12192000" cy="6858000"/>
  <p:notesSz cx="6858000" cy="9144000"/>
  <p:defaultTextStyle>
    <a:defPPr>
      <a:defRPr lang="en-US"/>
    </a:defPPr>
    <a:lvl1pPr marL="0" algn="l" defTabSz="912510" rtl="0" eaLnBrk="1" latinLnBrk="0" hangingPunct="1">
      <a:defRPr sz="1800" kern="1200">
        <a:solidFill>
          <a:schemeClr val="tx1"/>
        </a:solidFill>
        <a:latin typeface="+mn-lt"/>
        <a:ea typeface="+mn-ea"/>
        <a:cs typeface="+mn-cs"/>
      </a:defRPr>
    </a:lvl1pPr>
    <a:lvl2pPr marL="456255" algn="l" defTabSz="912510" rtl="0" eaLnBrk="1" latinLnBrk="0" hangingPunct="1">
      <a:defRPr sz="1800" kern="1200">
        <a:solidFill>
          <a:schemeClr val="tx1"/>
        </a:solidFill>
        <a:latin typeface="+mn-lt"/>
        <a:ea typeface="+mn-ea"/>
        <a:cs typeface="+mn-cs"/>
      </a:defRPr>
    </a:lvl2pPr>
    <a:lvl3pPr marL="912510" algn="l" defTabSz="912510" rtl="0" eaLnBrk="1" latinLnBrk="0" hangingPunct="1">
      <a:defRPr sz="1800" kern="1200">
        <a:solidFill>
          <a:schemeClr val="tx1"/>
        </a:solidFill>
        <a:latin typeface="+mn-lt"/>
        <a:ea typeface="+mn-ea"/>
        <a:cs typeface="+mn-cs"/>
      </a:defRPr>
    </a:lvl3pPr>
    <a:lvl4pPr marL="1368765" algn="l" defTabSz="912510" rtl="0" eaLnBrk="1" latinLnBrk="0" hangingPunct="1">
      <a:defRPr sz="1800" kern="1200">
        <a:solidFill>
          <a:schemeClr val="tx1"/>
        </a:solidFill>
        <a:latin typeface="+mn-lt"/>
        <a:ea typeface="+mn-ea"/>
        <a:cs typeface="+mn-cs"/>
      </a:defRPr>
    </a:lvl4pPr>
    <a:lvl5pPr marL="1825020" algn="l" defTabSz="912510" rtl="0" eaLnBrk="1" latinLnBrk="0" hangingPunct="1">
      <a:defRPr sz="1800" kern="1200">
        <a:solidFill>
          <a:schemeClr val="tx1"/>
        </a:solidFill>
        <a:latin typeface="+mn-lt"/>
        <a:ea typeface="+mn-ea"/>
        <a:cs typeface="+mn-cs"/>
      </a:defRPr>
    </a:lvl5pPr>
    <a:lvl6pPr marL="2281275" algn="l" defTabSz="912510" rtl="0" eaLnBrk="1" latinLnBrk="0" hangingPunct="1">
      <a:defRPr sz="1800" kern="1200">
        <a:solidFill>
          <a:schemeClr val="tx1"/>
        </a:solidFill>
        <a:latin typeface="+mn-lt"/>
        <a:ea typeface="+mn-ea"/>
        <a:cs typeface="+mn-cs"/>
      </a:defRPr>
    </a:lvl6pPr>
    <a:lvl7pPr marL="2737528" algn="l" defTabSz="912510" rtl="0" eaLnBrk="1" latinLnBrk="0" hangingPunct="1">
      <a:defRPr sz="1800" kern="1200">
        <a:solidFill>
          <a:schemeClr val="tx1"/>
        </a:solidFill>
        <a:latin typeface="+mn-lt"/>
        <a:ea typeface="+mn-ea"/>
        <a:cs typeface="+mn-cs"/>
      </a:defRPr>
    </a:lvl7pPr>
    <a:lvl8pPr marL="3193781" algn="l" defTabSz="912510" rtl="0" eaLnBrk="1" latinLnBrk="0" hangingPunct="1">
      <a:defRPr sz="1800" kern="1200">
        <a:solidFill>
          <a:schemeClr val="tx1"/>
        </a:solidFill>
        <a:latin typeface="+mn-lt"/>
        <a:ea typeface="+mn-ea"/>
        <a:cs typeface="+mn-cs"/>
      </a:defRPr>
    </a:lvl8pPr>
    <a:lvl9pPr marL="3650033" algn="l" defTabSz="9125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9F3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714" y="114"/>
      </p:cViewPr>
      <p:guideLst>
        <p:guide orient="horz" pos="2160"/>
        <p:guide pos="384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8/25/2022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2510" rtl="0" eaLnBrk="1" latinLnBrk="0" hangingPunct="1">
      <a:defRPr sz="1200" kern="1200">
        <a:solidFill>
          <a:schemeClr val="tx1"/>
        </a:solidFill>
        <a:latin typeface="+mn-lt"/>
        <a:ea typeface="+mn-ea"/>
        <a:cs typeface="+mn-cs"/>
      </a:defRPr>
    </a:lvl1pPr>
    <a:lvl2pPr marL="456255" algn="l" defTabSz="912510" rtl="0" eaLnBrk="1" latinLnBrk="0" hangingPunct="1">
      <a:defRPr sz="1200" kern="1200">
        <a:solidFill>
          <a:schemeClr val="tx1"/>
        </a:solidFill>
        <a:latin typeface="+mn-lt"/>
        <a:ea typeface="+mn-ea"/>
        <a:cs typeface="+mn-cs"/>
      </a:defRPr>
    </a:lvl2pPr>
    <a:lvl3pPr marL="912510" algn="l" defTabSz="912510" rtl="0" eaLnBrk="1" latinLnBrk="0" hangingPunct="1">
      <a:defRPr sz="1200" kern="1200">
        <a:solidFill>
          <a:schemeClr val="tx1"/>
        </a:solidFill>
        <a:latin typeface="+mn-lt"/>
        <a:ea typeface="+mn-ea"/>
        <a:cs typeface="+mn-cs"/>
      </a:defRPr>
    </a:lvl3pPr>
    <a:lvl4pPr marL="1368765" algn="l" defTabSz="912510" rtl="0" eaLnBrk="1" latinLnBrk="0" hangingPunct="1">
      <a:defRPr sz="1200" kern="1200">
        <a:solidFill>
          <a:schemeClr val="tx1"/>
        </a:solidFill>
        <a:latin typeface="+mn-lt"/>
        <a:ea typeface="+mn-ea"/>
        <a:cs typeface="+mn-cs"/>
      </a:defRPr>
    </a:lvl4pPr>
    <a:lvl5pPr marL="1825020" algn="l" defTabSz="912510" rtl="0" eaLnBrk="1" latinLnBrk="0" hangingPunct="1">
      <a:defRPr sz="1200" kern="1200">
        <a:solidFill>
          <a:schemeClr val="tx1"/>
        </a:solidFill>
        <a:latin typeface="+mn-lt"/>
        <a:ea typeface="+mn-ea"/>
        <a:cs typeface="+mn-cs"/>
      </a:defRPr>
    </a:lvl5pPr>
    <a:lvl6pPr marL="2281275" algn="l" defTabSz="912510" rtl="0" eaLnBrk="1" latinLnBrk="0" hangingPunct="1">
      <a:defRPr sz="1200" kern="1200">
        <a:solidFill>
          <a:schemeClr val="tx1"/>
        </a:solidFill>
        <a:latin typeface="+mn-lt"/>
        <a:ea typeface="+mn-ea"/>
        <a:cs typeface="+mn-cs"/>
      </a:defRPr>
    </a:lvl6pPr>
    <a:lvl7pPr marL="2737528" algn="l" defTabSz="912510" rtl="0" eaLnBrk="1" latinLnBrk="0" hangingPunct="1">
      <a:defRPr sz="1200" kern="1200">
        <a:solidFill>
          <a:schemeClr val="tx1"/>
        </a:solidFill>
        <a:latin typeface="+mn-lt"/>
        <a:ea typeface="+mn-ea"/>
        <a:cs typeface="+mn-cs"/>
      </a:defRPr>
    </a:lvl7pPr>
    <a:lvl8pPr marL="3193781" algn="l" defTabSz="912510" rtl="0" eaLnBrk="1" latinLnBrk="0" hangingPunct="1">
      <a:defRPr sz="1200" kern="1200">
        <a:solidFill>
          <a:schemeClr val="tx1"/>
        </a:solidFill>
        <a:latin typeface="+mn-lt"/>
        <a:ea typeface="+mn-ea"/>
        <a:cs typeface="+mn-cs"/>
      </a:defRPr>
    </a:lvl8pPr>
    <a:lvl9pPr marL="3650033" algn="l" defTabSz="9125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latin typeface="UTM Avo" panose="02040603050506020204" pitchFamily="18" charset="0"/>
              </a:rPr>
              <a:t>1</a:t>
            </a:fld>
            <a:endParaRPr lang="zh-CN" altLang="en-US">
              <a:latin typeface="UTM Avo" panose="02040603050506020204" pitchFamily="18" charset="0"/>
            </a:endParaRPr>
          </a:p>
        </p:txBody>
      </p:sp>
    </p:spTree>
    <p:extLst>
      <p:ext uri="{BB962C8B-B14F-4D97-AF65-F5344CB8AC3E}">
        <p14:creationId xmlns:p14="http://schemas.microsoft.com/office/powerpoint/2010/main" val="671601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3</a:t>
            </a:fld>
            <a:endParaRPr lang="en-US"/>
          </a:p>
        </p:txBody>
      </p:sp>
    </p:spTree>
    <p:extLst>
      <p:ext uri="{BB962C8B-B14F-4D97-AF65-F5344CB8AC3E}">
        <p14:creationId xmlns:p14="http://schemas.microsoft.com/office/powerpoint/2010/main" val="2566035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8/25/2022</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id="{1146B2CB-5A67-4AB8-9A1B-7AE29B183FB4}"/>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8CAB18A-EEAF-4CC3-B014-6871ADE81452}"/>
              </a:ext>
            </a:extLst>
          </p:cNvPr>
          <p:cNvSpPr/>
          <p:nvPr userDrawn="1"/>
        </p:nvSpPr>
        <p:spPr>
          <a:xfrm>
            <a:off x="10953652" y="136525"/>
            <a:ext cx="1272936" cy="1272936"/>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180281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0" y="2004"/>
            <a:ext cx="12165839" cy="6853994"/>
          </a:xfrm>
          <a:prstGeom prst="rect">
            <a:avLst/>
          </a:prstGeom>
        </p:spPr>
      </p:pic>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706128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0" y="20643"/>
            <a:ext cx="12184879" cy="6816715"/>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8/25/2022</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134493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Tree>
    <p:extLst>
      <p:ext uri="{BB962C8B-B14F-4D97-AF65-F5344CB8AC3E}">
        <p14:creationId xmlns:p14="http://schemas.microsoft.com/office/powerpoint/2010/main" val="279920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8/25/2022</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1294600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8/25/2022</a:t>
            </a:fld>
            <a:endParaRPr lang="en-US"/>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pic>
        <p:nvPicPr>
          <p:cNvPr id="49" name="Google Shape;49;p11"/>
          <p:cNvPicPr preferRelativeResize="0"/>
          <p:nvPr/>
        </p:nvPicPr>
        <p:blipFill rotWithShape="1">
          <a:blip r:embed="rId2">
            <a:alphaModFix/>
          </a:blip>
          <a:srcRect/>
          <a:stretch/>
        </p:blipFill>
        <p:spPr>
          <a:xfrm>
            <a:off x="1" y="37302"/>
            <a:ext cx="12191999" cy="6820698"/>
          </a:xfrm>
          <a:prstGeom prst="rect">
            <a:avLst/>
          </a:prstGeom>
          <a:noFill/>
          <a:ln>
            <a:noFill/>
          </a:ln>
        </p:spPr>
      </p:pic>
      <p:sp>
        <p:nvSpPr>
          <p:cNvPr id="11" name="Oval 10">
            <a:extLst>
              <a:ext uri="{FF2B5EF4-FFF2-40B4-BE49-F238E27FC236}">
                <a16:creationId xmlns:a16="http://schemas.microsoft.com/office/drawing/2014/main" id="{48CAB18A-EEAF-4CC3-B014-6871ADE81452}"/>
              </a:ext>
            </a:extLst>
          </p:cNvPr>
          <p:cNvSpPr/>
          <p:nvPr userDrawn="1"/>
        </p:nvSpPr>
        <p:spPr>
          <a:xfrm>
            <a:off x="10776041" y="324884"/>
            <a:ext cx="1272936" cy="1272936"/>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414036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1"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1" y="3602038"/>
            <a:ext cx="9144000" cy="1655762"/>
          </a:xfrm>
        </p:spPr>
        <p:txBody>
          <a:bodyPr/>
          <a:lstStyle>
            <a:lvl1pPr marL="0" indent="0" algn="ctr">
              <a:buNone/>
              <a:defRPr sz="2400"/>
            </a:lvl1pPr>
            <a:lvl2pPr marL="456255" indent="0" algn="ctr">
              <a:buNone/>
              <a:defRPr sz="2000"/>
            </a:lvl2pPr>
            <a:lvl3pPr marL="912510" indent="0" algn="ctr">
              <a:buNone/>
              <a:defRPr sz="1800"/>
            </a:lvl3pPr>
            <a:lvl4pPr marL="1368765" indent="0" algn="ctr">
              <a:buNone/>
              <a:defRPr sz="1600"/>
            </a:lvl4pPr>
            <a:lvl5pPr marL="1825020" indent="0" algn="ctr">
              <a:buNone/>
              <a:defRPr sz="1600"/>
            </a:lvl5pPr>
            <a:lvl6pPr marL="2281275" indent="0" algn="ctr">
              <a:buNone/>
              <a:defRPr sz="1600"/>
            </a:lvl6pPr>
            <a:lvl7pPr marL="2737528" indent="0" algn="ctr">
              <a:buNone/>
              <a:defRPr sz="1600"/>
            </a:lvl7pPr>
            <a:lvl8pPr marL="3193781" indent="0" algn="ctr">
              <a:buNone/>
              <a:defRPr sz="1600"/>
            </a:lvl8pPr>
            <a:lvl9pPr marL="365003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id="{E36E4766-883B-4D27-9EF0-95A9BD22266C}"/>
              </a:ext>
            </a:extLst>
          </p:cNvPr>
          <p:cNvSpPr/>
          <p:nvPr userDrawn="1"/>
        </p:nvSpPr>
        <p:spPr>
          <a:xfrm>
            <a:off x="2629364"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55" tIns="45618" rIns="91255" bIns="45618" rtlCol="0" anchor="ctr"/>
          <a:lstStyle/>
          <a:p>
            <a:pPr algn="ctr"/>
            <a:endParaRPr lang="en-US">
              <a:solidFill>
                <a:prstClr val="white"/>
              </a:solidFill>
            </a:endParaRPr>
          </a:p>
        </p:txBody>
      </p:sp>
    </p:spTree>
    <p:extLst>
      <p:ext uri="{BB962C8B-B14F-4D97-AF65-F5344CB8AC3E}">
        <p14:creationId xmlns:p14="http://schemas.microsoft.com/office/powerpoint/2010/main" val="44777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8/25/2022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461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8/25/2022</a:t>
            </a:fld>
            <a:endParaRPr lang="en-US"/>
          </a:p>
        </p:txBody>
      </p:sp>
      <p:sp>
        <p:nvSpPr>
          <p:cNvPr id="16" name="Google Shape;16;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2" y="1930595"/>
            <a:ext cx="852022" cy="852022"/>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Oval 6">
            <a:extLst>
              <a:ext uri="{FF2B5EF4-FFF2-40B4-BE49-F238E27FC236}">
                <a16:creationId xmlns:a16="http://schemas.microsoft.com/office/drawing/2014/main" id="{48CAB18A-EEAF-4CC3-B014-6871ADE81452}"/>
              </a:ext>
            </a:extLst>
          </p:cNvPr>
          <p:cNvSpPr/>
          <p:nvPr userDrawn="1"/>
        </p:nvSpPr>
        <p:spPr>
          <a:xfrm>
            <a:off x="11127086" y="136523"/>
            <a:ext cx="1272936" cy="1272936"/>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73556946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3" y="365129"/>
            <a:ext cx="10515600" cy="1325563"/>
          </a:xfrm>
          <a:prstGeom prst="rect">
            <a:avLst/>
          </a:prstGeom>
        </p:spPr>
        <p:txBody>
          <a:bodyPr vert="horz" lIns="91255" tIns="45618" rIns="91255" bIns="4561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3" y="1825625"/>
            <a:ext cx="10515600" cy="4351338"/>
          </a:xfrm>
          <a:prstGeom prst="rect">
            <a:avLst/>
          </a:prstGeom>
        </p:spPr>
        <p:txBody>
          <a:bodyPr vert="horz" lIns="91255" tIns="45618" rIns="91255" bIns="456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3" y="6356391"/>
            <a:ext cx="2743200" cy="365125"/>
          </a:xfrm>
          <a:prstGeom prst="rect">
            <a:avLst/>
          </a:prstGeom>
        </p:spPr>
        <p:txBody>
          <a:bodyPr vert="horz" lIns="91255" tIns="45618" rIns="91255" bIns="45618" rtlCol="0" anchor="ctr"/>
          <a:lstStyle>
            <a:lvl1pPr algn="l">
              <a:defRPr sz="1200">
                <a:solidFill>
                  <a:schemeClr val="tx1">
                    <a:tint val="75000"/>
                  </a:schemeClr>
                </a:solidFill>
              </a:defRPr>
            </a:lvl1pPr>
          </a:lstStyle>
          <a:p>
            <a:fld id="{FE1C8935-5503-46B3-AA64-FDD06962785D}" type="datetimeFigureOut">
              <a:rPr lang="en-US" smtClean="0">
                <a:solidFill>
                  <a:prstClr val="black">
                    <a:tint val="75000"/>
                  </a:prstClr>
                </a:solidFill>
              </a:rPr>
              <a:pPr/>
              <a:t>8/25/2022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1" y="6356391"/>
            <a:ext cx="4114800" cy="365125"/>
          </a:xfrm>
          <a:prstGeom prst="rect">
            <a:avLst/>
          </a:prstGeom>
        </p:spPr>
        <p:txBody>
          <a:bodyPr vert="horz" lIns="91255" tIns="45618" rIns="91255" bIns="456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91"/>
            <a:ext cx="2743200" cy="365125"/>
          </a:xfrm>
          <a:prstGeom prst="rect">
            <a:avLst/>
          </a:prstGeom>
        </p:spPr>
        <p:txBody>
          <a:bodyPr vert="horz" lIns="91255" tIns="45618" rIns="91255" bIns="45618" rtlCol="0" anchor="ctr"/>
          <a:lstStyle>
            <a:lvl1pPr algn="r">
              <a:defRPr sz="1200">
                <a:solidFill>
                  <a:schemeClr val="tx1">
                    <a:tint val="75000"/>
                  </a:schemeClr>
                </a:solidFill>
              </a:defRPr>
            </a:lvl1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03735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699" r:id="rId6"/>
    <p:sldLayoutId id="2147483701" r:id="rId7"/>
    <p:sldLayoutId id="2147483705" r:id="rId8"/>
    <p:sldLayoutId id="2147483711" r:id="rId9"/>
    <p:sldLayoutId id="2147483712" r:id="rId10"/>
  </p:sldLayoutIdLst>
  <p:txStyles>
    <p:titleStyle>
      <a:lvl1pPr algn="l" defTabSz="91251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127" indent="-228127" algn="l" defTabSz="91251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379" indent="-228127" algn="l" defTabSz="91251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632" indent="-228127" algn="l" defTabSz="91251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887"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3135"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9388"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5644"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895"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8150"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2510" rtl="0" eaLnBrk="1" latinLnBrk="0" hangingPunct="1">
        <a:defRPr sz="1800" kern="1200">
          <a:solidFill>
            <a:schemeClr val="tx1"/>
          </a:solidFill>
          <a:latin typeface="+mn-lt"/>
          <a:ea typeface="+mn-ea"/>
          <a:cs typeface="+mn-cs"/>
        </a:defRPr>
      </a:lvl1pPr>
      <a:lvl2pPr marL="456255" algn="l" defTabSz="912510" rtl="0" eaLnBrk="1" latinLnBrk="0" hangingPunct="1">
        <a:defRPr sz="1800" kern="1200">
          <a:solidFill>
            <a:schemeClr val="tx1"/>
          </a:solidFill>
          <a:latin typeface="+mn-lt"/>
          <a:ea typeface="+mn-ea"/>
          <a:cs typeface="+mn-cs"/>
        </a:defRPr>
      </a:lvl2pPr>
      <a:lvl3pPr marL="912510" algn="l" defTabSz="912510" rtl="0" eaLnBrk="1" latinLnBrk="0" hangingPunct="1">
        <a:defRPr sz="1800" kern="1200">
          <a:solidFill>
            <a:schemeClr val="tx1"/>
          </a:solidFill>
          <a:latin typeface="+mn-lt"/>
          <a:ea typeface="+mn-ea"/>
          <a:cs typeface="+mn-cs"/>
        </a:defRPr>
      </a:lvl3pPr>
      <a:lvl4pPr marL="1368765" algn="l" defTabSz="912510" rtl="0" eaLnBrk="1" latinLnBrk="0" hangingPunct="1">
        <a:defRPr sz="1800" kern="1200">
          <a:solidFill>
            <a:schemeClr val="tx1"/>
          </a:solidFill>
          <a:latin typeface="+mn-lt"/>
          <a:ea typeface="+mn-ea"/>
          <a:cs typeface="+mn-cs"/>
        </a:defRPr>
      </a:lvl4pPr>
      <a:lvl5pPr marL="1825020" algn="l" defTabSz="912510" rtl="0" eaLnBrk="1" latinLnBrk="0" hangingPunct="1">
        <a:defRPr sz="1800" kern="1200">
          <a:solidFill>
            <a:schemeClr val="tx1"/>
          </a:solidFill>
          <a:latin typeface="+mn-lt"/>
          <a:ea typeface="+mn-ea"/>
          <a:cs typeface="+mn-cs"/>
        </a:defRPr>
      </a:lvl5pPr>
      <a:lvl6pPr marL="2281275" algn="l" defTabSz="912510" rtl="0" eaLnBrk="1" latinLnBrk="0" hangingPunct="1">
        <a:defRPr sz="1800" kern="1200">
          <a:solidFill>
            <a:schemeClr val="tx1"/>
          </a:solidFill>
          <a:latin typeface="+mn-lt"/>
          <a:ea typeface="+mn-ea"/>
          <a:cs typeface="+mn-cs"/>
        </a:defRPr>
      </a:lvl6pPr>
      <a:lvl7pPr marL="2737528" algn="l" defTabSz="912510" rtl="0" eaLnBrk="1" latinLnBrk="0" hangingPunct="1">
        <a:defRPr sz="1800" kern="1200">
          <a:solidFill>
            <a:schemeClr val="tx1"/>
          </a:solidFill>
          <a:latin typeface="+mn-lt"/>
          <a:ea typeface="+mn-ea"/>
          <a:cs typeface="+mn-cs"/>
        </a:defRPr>
      </a:lvl7pPr>
      <a:lvl8pPr marL="3193781" algn="l" defTabSz="912510" rtl="0" eaLnBrk="1" latinLnBrk="0" hangingPunct="1">
        <a:defRPr sz="1800" kern="1200">
          <a:solidFill>
            <a:schemeClr val="tx1"/>
          </a:solidFill>
          <a:latin typeface="+mn-lt"/>
          <a:ea typeface="+mn-ea"/>
          <a:cs typeface="+mn-cs"/>
        </a:defRPr>
      </a:lvl8pPr>
      <a:lvl9pPr marL="3650033" algn="l" defTabSz="9125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0.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notesSlide" Target="../notesSlides/notesSlide2.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5.png"/><Relationship Id="rId18" Type="http://schemas.openxmlformats.org/officeDocument/2006/relationships/image" Target="../media/image12.png"/><Relationship Id="rId3" Type="http://schemas.microsoft.com/office/2007/relationships/media" Target="../media/media1.mp3"/><Relationship Id="rId7" Type="http://schemas.microsoft.com/office/2007/relationships/media" Target="../media/media4.mp3"/><Relationship Id="rId12" Type="http://schemas.openxmlformats.org/officeDocument/2006/relationships/image" Target="../media/image14.png"/><Relationship Id="rId17" Type="http://schemas.microsoft.com/office/2007/relationships/hdphoto" Target="../media/hdphoto2.wdp"/><Relationship Id="rId2" Type="http://schemas.openxmlformats.org/officeDocument/2006/relationships/audio" Target="../media/media2.mp3"/><Relationship Id="rId16" Type="http://schemas.openxmlformats.org/officeDocument/2006/relationships/image" Target="../media/image16.png"/><Relationship Id="rId1" Type="http://schemas.microsoft.com/office/2007/relationships/media" Target="../media/media2.mp3"/><Relationship Id="rId6" Type="http://schemas.microsoft.com/office/2007/relationships/media" Target="../media/media3.mp3"/><Relationship Id="rId11" Type="http://schemas.openxmlformats.org/officeDocument/2006/relationships/audio" Target="../media/audio2.wav"/><Relationship Id="rId5" Type="http://schemas.openxmlformats.org/officeDocument/2006/relationships/audio" Target="NULL" TargetMode="External"/><Relationship Id="rId15" Type="http://schemas.openxmlformats.org/officeDocument/2006/relationships/image" Target="../media/image10.jpeg"/><Relationship Id="rId10" Type="http://schemas.openxmlformats.org/officeDocument/2006/relationships/audio" Target="../media/audio1.wav"/><Relationship Id="rId19" Type="http://schemas.microsoft.com/office/2007/relationships/hdphoto" Target="../media/hdphoto1.wdp"/><Relationship Id="rId4" Type="http://schemas.openxmlformats.org/officeDocument/2006/relationships/audio" Target="../media/media1.mp3"/><Relationship Id="rId9" Type="http://schemas.openxmlformats.org/officeDocument/2006/relationships/slideLayout" Target="../slideLayouts/slideLayout10.xml"/><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8.png"/><Relationship Id="rId18" Type="http://schemas.microsoft.com/office/2007/relationships/hdphoto" Target="../media/hdphoto1.wdp"/><Relationship Id="rId3" Type="http://schemas.microsoft.com/office/2007/relationships/media" Target="../media/media1.mp3"/><Relationship Id="rId7" Type="http://schemas.microsoft.com/office/2007/relationships/media" Target="../media/media4.mp3"/><Relationship Id="rId12" Type="http://schemas.openxmlformats.org/officeDocument/2006/relationships/image" Target="../media/image17.png"/><Relationship Id="rId17" Type="http://schemas.openxmlformats.org/officeDocument/2006/relationships/image" Target="../media/image12.png"/><Relationship Id="rId2" Type="http://schemas.openxmlformats.org/officeDocument/2006/relationships/audio" Target="../media/media2.mp3"/><Relationship Id="rId16" Type="http://schemas.openxmlformats.org/officeDocument/2006/relationships/image" Target="../media/image13.png"/><Relationship Id="rId1" Type="http://schemas.microsoft.com/office/2007/relationships/media" Target="../media/media2.mp3"/><Relationship Id="rId6" Type="http://schemas.microsoft.com/office/2007/relationships/media" Target="../media/media3.mp3"/><Relationship Id="rId11" Type="http://schemas.openxmlformats.org/officeDocument/2006/relationships/audio" Target="../media/audio2.wav"/><Relationship Id="rId5" Type="http://schemas.openxmlformats.org/officeDocument/2006/relationships/audio" Target="NULL" TargetMode="External"/><Relationship Id="rId15" Type="http://schemas.openxmlformats.org/officeDocument/2006/relationships/image" Target="../media/image15.png"/><Relationship Id="rId10" Type="http://schemas.openxmlformats.org/officeDocument/2006/relationships/audio" Target="../media/audio1.wav"/><Relationship Id="rId4" Type="http://schemas.openxmlformats.org/officeDocument/2006/relationships/audio" Target="../media/media1.mp3"/><Relationship Id="rId9" Type="http://schemas.openxmlformats.org/officeDocument/2006/relationships/slideLayout" Target="../slideLayouts/slideLayout10.xml"/><Relationship Id="rId1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20.png"/><Relationship Id="rId18" Type="http://schemas.microsoft.com/office/2007/relationships/hdphoto" Target="../media/hdphoto1.wdp"/><Relationship Id="rId3" Type="http://schemas.microsoft.com/office/2007/relationships/media" Target="../media/media1.mp3"/><Relationship Id="rId7" Type="http://schemas.microsoft.com/office/2007/relationships/media" Target="../media/media4.mp3"/><Relationship Id="rId12" Type="http://schemas.openxmlformats.org/officeDocument/2006/relationships/image" Target="../media/image10.jpeg"/><Relationship Id="rId17" Type="http://schemas.openxmlformats.org/officeDocument/2006/relationships/image" Target="../media/image12.png"/><Relationship Id="rId2" Type="http://schemas.openxmlformats.org/officeDocument/2006/relationships/audio" Target="../media/media2.mp3"/><Relationship Id="rId16" Type="http://schemas.openxmlformats.org/officeDocument/2006/relationships/image" Target="../media/image13.png"/><Relationship Id="rId1" Type="http://schemas.microsoft.com/office/2007/relationships/media" Target="../media/media2.mp3"/><Relationship Id="rId6" Type="http://schemas.microsoft.com/office/2007/relationships/media" Target="../media/media3.mp3"/><Relationship Id="rId11" Type="http://schemas.openxmlformats.org/officeDocument/2006/relationships/image" Target="../media/image19.png"/><Relationship Id="rId5" Type="http://schemas.openxmlformats.org/officeDocument/2006/relationships/audio" Target="NULL" TargetMode="External"/><Relationship Id="rId15" Type="http://schemas.openxmlformats.org/officeDocument/2006/relationships/image" Target="../media/image15.png"/><Relationship Id="rId10" Type="http://schemas.openxmlformats.org/officeDocument/2006/relationships/audio" Target="../media/audio2.wav"/><Relationship Id="rId4" Type="http://schemas.openxmlformats.org/officeDocument/2006/relationships/audio" Target="../media/media1.mp3"/><Relationship Id="rId9" Type="http://schemas.openxmlformats.org/officeDocument/2006/relationships/slideLayout" Target="../slideLayouts/slideLayout10.xml"/><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NULL" TargetMode="Externa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jpeg"/><Relationship Id="rId5" Type="http://schemas.openxmlformats.org/officeDocument/2006/relationships/slideLayout" Target="../slideLayouts/slideLayout10.xml"/><Relationship Id="rId10" Type="http://schemas.microsoft.com/office/2007/relationships/hdphoto" Target="../media/hdphoto1.wdp"/><Relationship Id="rId4" Type="http://schemas.microsoft.com/office/2007/relationships/media" Target="../media/media3.mp3"/><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44B1-BC48-4FB5-81A0-5EEE0F41D92F}"/>
              </a:ext>
            </a:extLst>
          </p:cNvPr>
          <p:cNvSpPr/>
          <p:nvPr/>
        </p:nvSpPr>
        <p:spPr>
          <a:xfrm>
            <a:off x="2330013" y="1670487"/>
            <a:ext cx="8190064" cy="2492605"/>
          </a:xfrm>
          <a:prstGeom prst="rect">
            <a:avLst/>
          </a:prstGeom>
        </p:spPr>
        <p:txBody>
          <a:bodyPr wrap="none">
            <a:spAutoFit/>
          </a:bodyPr>
          <a:lstStyle/>
          <a:p>
            <a:pPr algn="ctr" defTabSz="914286">
              <a:lnSpc>
                <a:spcPct val="150000"/>
              </a:lnSpc>
              <a:defRPr/>
            </a:pPr>
            <a:r>
              <a:rPr lang="en-US" sz="5199" b="1" dirty="0" err="1">
                <a:solidFill>
                  <a:srgbClr val="002060"/>
                </a:solidFill>
                <a:latin typeface="UTM Avo" panose="02040603050506020204" pitchFamily="18" charset="0"/>
                <a:cs typeface="Arial" panose="020B0604020202020204" pitchFamily="34" charset="0"/>
              </a:rPr>
              <a:t>Tuần</a:t>
            </a:r>
            <a:r>
              <a:rPr lang="en-US" sz="5199" b="1" dirty="0">
                <a:solidFill>
                  <a:srgbClr val="002060"/>
                </a:solidFill>
                <a:latin typeface="UTM Avo" panose="02040603050506020204" pitchFamily="18" charset="0"/>
                <a:cs typeface="Arial" panose="020B0604020202020204" pitchFamily="34" charset="0"/>
              </a:rPr>
              <a:t> 4</a:t>
            </a:r>
            <a:endParaRPr lang="en-US" sz="5199" dirty="0">
              <a:solidFill>
                <a:srgbClr val="002060"/>
              </a:solidFill>
              <a:latin typeface="UTM Avo" panose="02040603050506020204" pitchFamily="18" charset="0"/>
              <a:cs typeface="Arial" panose="020B0604020202020204" pitchFamily="34" charset="0"/>
            </a:endParaRPr>
          </a:p>
          <a:p>
            <a:pPr algn="ctr" defTabSz="914286">
              <a:lnSpc>
                <a:spcPct val="150000"/>
              </a:lnSpc>
              <a:defRPr/>
            </a:pPr>
            <a:r>
              <a:rPr lang="en-US" sz="5199" b="1" dirty="0" err="1">
                <a:solidFill>
                  <a:srgbClr val="FF0000"/>
                </a:solidFill>
                <a:latin typeface="UTM Avo" panose="02040603050506020204" pitchFamily="18" charset="0"/>
                <a:cs typeface="Arial" panose="020B0604020202020204" pitchFamily="34" charset="0"/>
              </a:rPr>
              <a:t>Kể</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chuyện</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Phần</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thưởng</a:t>
            </a:r>
            <a:endParaRPr lang="en-US" sz="5199"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508EF6DA-C8F1-435A-8108-A2019195E96B}"/>
              </a:ext>
            </a:extLst>
          </p:cNvPr>
          <p:cNvSpPr/>
          <p:nvPr/>
        </p:nvSpPr>
        <p:spPr>
          <a:xfrm>
            <a:off x="9466839" y="100371"/>
            <a:ext cx="2563188" cy="584699"/>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2</a:t>
            </a:r>
          </a:p>
        </p:txBody>
      </p:sp>
      <p:sp>
        <p:nvSpPr>
          <p:cNvPr id="5" name="Rectangle 4">
            <a:extLst>
              <a:ext uri="{FF2B5EF4-FFF2-40B4-BE49-F238E27FC236}">
                <a16:creationId xmlns:a16="http://schemas.microsoft.com/office/drawing/2014/main" id="{3FE75980-B8E4-42A9-95B4-7B4E5FA54707}"/>
              </a:ext>
            </a:extLst>
          </p:cNvPr>
          <p:cNvSpPr/>
          <p:nvPr/>
        </p:nvSpPr>
        <p:spPr>
          <a:xfrm>
            <a:off x="11039180" y="685070"/>
            <a:ext cx="990848" cy="46160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1</a:t>
            </a:r>
          </a:p>
        </p:txBody>
      </p:sp>
    </p:spTree>
    <p:extLst>
      <p:ext uri="{BB962C8B-B14F-4D97-AF65-F5344CB8AC3E}">
        <p14:creationId xmlns:p14="http://schemas.microsoft.com/office/powerpoint/2010/main" val="2009700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012016" y="1261991"/>
            <a:ext cx="2149970" cy="761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mj-lt"/>
                <a:cs typeface="Times New Roman" pitchFamily="18" charset="0"/>
              </a:rPr>
              <a:t>Đoạn</a:t>
            </a:r>
            <a:r>
              <a:rPr lang="en-US" sz="2800" dirty="0">
                <a:solidFill>
                  <a:schemeClr val="bg1"/>
                </a:solidFill>
                <a:latin typeface="+mj-lt"/>
                <a:cs typeface="Times New Roman" pitchFamily="18" charset="0"/>
              </a:rPr>
              <a:t> 2</a:t>
            </a:r>
          </a:p>
        </p:txBody>
      </p:sp>
      <p:pic>
        <p:nvPicPr>
          <p:cNvPr id="4" name="Picture 2" descr="https://img.loigiaihay.com/picture/question_lgh/2021_41/1621480960-m2f1.jpg"/>
          <p:cNvPicPr>
            <a:picLocks noChangeAspect="1" noChangeArrowheads="1"/>
          </p:cNvPicPr>
          <p:nvPr/>
        </p:nvPicPr>
        <p:blipFill rotWithShape="1">
          <a:blip r:embed="rId2">
            <a:extLst>
              <a:ext uri="{28A0092B-C50C-407E-A947-70E740481C1C}">
                <a14:useLocalDpi xmlns:a14="http://schemas.microsoft.com/office/drawing/2010/main" val="0"/>
              </a:ext>
            </a:extLst>
          </a:blip>
          <a:srcRect l="31273" t="796" r="38039"/>
          <a:stretch/>
        </p:blipFill>
        <p:spPr bwMode="auto">
          <a:xfrm>
            <a:off x="8049400" y="2023514"/>
            <a:ext cx="3853566" cy="4716336"/>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450935" y="1642752"/>
            <a:ext cx="5458100" cy="2999586"/>
          </a:xfrm>
          <a:prstGeom prst="wedgeRoundRectCallout">
            <a:avLst>
              <a:gd name="adj1" fmla="val 96750"/>
              <a:gd name="adj2" fmla="val 1951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endParaRPr lang="en-US" sz="3000">
              <a:solidFill>
                <a:srgbClr val="000000"/>
              </a:solidFill>
              <a:cs typeface="Times New Roman" pitchFamily="18" charset="0"/>
            </a:endParaRPr>
          </a:p>
          <a:p>
            <a:pPr algn="just"/>
            <a:r>
              <a:rPr lang="en-US" sz="3000">
                <a:solidFill>
                  <a:srgbClr val="000000"/>
                </a:solidFill>
                <a:cs typeface="Times New Roman" pitchFamily="18" charset="0"/>
              </a:rPr>
              <a:t>- Các bạn của Na thì thầm bàn bạc điều gì đó có vẻ bí mật lắm rồi kéo nhau đến gặp cô giáo.</a:t>
            </a:r>
          </a:p>
          <a:p>
            <a:pPr algn="just"/>
            <a:r>
              <a:rPr lang="en-US" sz="3000">
                <a:solidFill>
                  <a:srgbClr val="000000"/>
                </a:solidFill>
                <a:cs typeface="Times New Roman" pitchFamily="18" charset="0"/>
              </a:rPr>
              <a:t>- Cô mỉm cười khen sáng kiến của các bạn rất hay.</a:t>
            </a:r>
            <a:br>
              <a:rPr lang="vi-VN" sz="3000">
                <a:solidFill>
                  <a:srgbClr val="000000"/>
                </a:solidFill>
                <a:cs typeface="Times New Roman" pitchFamily="18" charset="0"/>
              </a:rPr>
            </a:br>
            <a:br>
              <a:rPr lang="vi-VN">
                <a:solidFill>
                  <a:srgbClr val="000000"/>
                </a:solidFill>
              </a:rPr>
            </a:br>
            <a:endParaRPr lang="en-US" dirty="0"/>
          </a:p>
        </p:txBody>
      </p:sp>
    </p:spTree>
    <p:extLst>
      <p:ext uri="{BB962C8B-B14F-4D97-AF65-F5344CB8AC3E}">
        <p14:creationId xmlns:p14="http://schemas.microsoft.com/office/powerpoint/2010/main" val="277796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74119" y="679879"/>
            <a:ext cx="2764826" cy="761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cs typeface="Times New Roman" pitchFamily="18" charset="0"/>
              </a:rPr>
              <a:t>Đoạn</a:t>
            </a:r>
            <a:r>
              <a:rPr lang="en-US" sz="3200" dirty="0">
                <a:solidFill>
                  <a:schemeClr val="bg1"/>
                </a:solidFill>
                <a:cs typeface="Times New Roman" pitchFamily="18" charset="0"/>
              </a:rPr>
              <a:t> 3</a:t>
            </a:r>
          </a:p>
        </p:txBody>
      </p:sp>
      <p:pic>
        <p:nvPicPr>
          <p:cNvPr id="3" name="Picture 2" descr="https://img.loigiaihay.com/picture/question_lgh/2021_41/1621480960-m2f1.jpg"/>
          <p:cNvPicPr>
            <a:picLocks noChangeAspect="1" noChangeArrowheads="1"/>
          </p:cNvPicPr>
          <p:nvPr/>
        </p:nvPicPr>
        <p:blipFill rotWithShape="1">
          <a:blip r:embed="rId2">
            <a:extLst>
              <a:ext uri="{28A0092B-C50C-407E-A947-70E740481C1C}">
                <a14:useLocalDpi xmlns:a14="http://schemas.microsoft.com/office/drawing/2010/main" val="0"/>
              </a:ext>
            </a:extLst>
          </a:blip>
          <a:srcRect l="61442" b="14623"/>
          <a:stretch/>
        </p:blipFill>
        <p:spPr bwMode="auto">
          <a:xfrm>
            <a:off x="7420709" y="1608083"/>
            <a:ext cx="4671646" cy="50134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952" y="4713890"/>
            <a:ext cx="3757244" cy="2368510"/>
          </a:xfrm>
          <a:prstGeom prst="rect">
            <a:avLst/>
          </a:prstGeom>
        </p:spPr>
      </p:pic>
      <p:sp>
        <p:nvSpPr>
          <p:cNvPr id="6" name="Rectangle 5"/>
          <p:cNvSpPr/>
          <p:nvPr/>
        </p:nvSpPr>
        <p:spPr>
          <a:xfrm>
            <a:off x="320565" y="511067"/>
            <a:ext cx="6994634" cy="4401205"/>
          </a:xfrm>
          <a:prstGeom prst="rect">
            <a:avLst/>
          </a:prstGeom>
        </p:spPr>
        <p:txBody>
          <a:bodyPr wrap="square">
            <a:spAutoFit/>
          </a:bodyPr>
          <a:lstStyle/>
          <a:p>
            <a:pPr algn="just"/>
            <a:r>
              <a:rPr lang="en-US" sz="2800">
                <a:cs typeface="Times New Roman" pitchFamily="18" charset="0"/>
              </a:rPr>
              <a:t>C</a:t>
            </a:r>
            <a:r>
              <a:rPr lang="vi-VN" sz="2800">
                <a:cs typeface="Times New Roman" pitchFamily="18" charset="0"/>
              </a:rPr>
              <a:t>ô giáo nói:</a:t>
            </a:r>
          </a:p>
          <a:p>
            <a:pPr algn="just"/>
            <a:r>
              <a:rPr lang="vi-VN" sz="2800">
                <a:cs typeface="Times New Roman" pitchFamily="18" charset="0"/>
              </a:rPr>
              <a:t>- Bây giờ cô sẽ trao một phần thưởng đặc biệt. Đây là phần thưởng mà các bạn trong lớp đề nghị tặng bạn Na. Na có một tấm lòng thật đáng quý.</a:t>
            </a:r>
          </a:p>
          <a:p>
            <a:pPr algn="just"/>
            <a:r>
              <a:rPr lang="en-US" sz="2800">
                <a:cs typeface="Times New Roman" pitchFamily="18" charset="0"/>
              </a:rPr>
              <a:t>- </a:t>
            </a:r>
            <a:r>
              <a:rPr lang="vi-VN" sz="2800">
                <a:cs typeface="Times New Roman" pitchFamily="18" charset="0"/>
              </a:rPr>
              <a:t>Na </a:t>
            </a:r>
            <a:r>
              <a:rPr lang="en-US" sz="2800">
                <a:cs typeface="Times New Roman" pitchFamily="18" charset="0"/>
              </a:rPr>
              <a:t>không hiểu </a:t>
            </a:r>
            <a:r>
              <a:rPr lang="vi-VN" sz="2800">
                <a:cs typeface="Times New Roman" pitchFamily="18" charset="0"/>
              </a:rPr>
              <a:t>mình nghe nhầm. Đỏ bừng mặt, bước lên bục. Tiếng vỗ tay </a:t>
            </a:r>
            <a:r>
              <a:rPr lang="en-US" sz="2800">
                <a:cs typeface="Times New Roman" pitchFamily="18" charset="0"/>
              </a:rPr>
              <a:t>của cô giáo và các bạn </a:t>
            </a:r>
            <a:r>
              <a:rPr lang="vi-VN" sz="2800">
                <a:cs typeface="Times New Roman" pitchFamily="18" charset="0"/>
              </a:rPr>
              <a:t>vang dậy. Mẹ Na</a:t>
            </a:r>
            <a:r>
              <a:rPr lang="en-US" sz="2800">
                <a:cs typeface="Times New Roman" pitchFamily="18" charset="0"/>
              </a:rPr>
              <a:t> xúc động </a:t>
            </a:r>
            <a:r>
              <a:rPr lang="vi-VN" sz="2800">
                <a:cs typeface="Times New Roman" pitchFamily="18" charset="0"/>
              </a:rPr>
              <a:t> lặng lẽ chấm khăn lên đôi mắt đỏ hoe</a:t>
            </a:r>
            <a:r>
              <a:rPr lang="en-US" sz="2800">
                <a:cs typeface="Times New Roman" pitchFamily="18" charset="0"/>
              </a:rPr>
              <a:t>.</a:t>
            </a:r>
            <a:endParaRPr lang="vi-VN" sz="2800" dirty="0">
              <a:cs typeface="Times New Roman" pitchFamily="18" charset="0"/>
            </a:endParaRPr>
          </a:p>
        </p:txBody>
      </p:sp>
    </p:spTree>
    <p:extLst>
      <p:ext uri="{BB962C8B-B14F-4D97-AF65-F5344CB8AC3E}">
        <p14:creationId xmlns:p14="http://schemas.microsoft.com/office/powerpoint/2010/main" val="111924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8CC205-A822-48D6-A9C7-90F62BA03B76}"/>
              </a:ext>
            </a:extLst>
          </p:cNvPr>
          <p:cNvSpPr txBox="1"/>
          <p:nvPr/>
        </p:nvSpPr>
        <p:spPr>
          <a:xfrm>
            <a:off x="145528" y="476543"/>
            <a:ext cx="9819640" cy="726417"/>
          </a:xfrm>
          <a:prstGeom prst="rect">
            <a:avLst/>
          </a:prstGeom>
          <a:noFill/>
        </p:spPr>
        <p:txBody>
          <a:bodyPr wrap="square" rtlCol="0">
            <a:spAutoFit/>
          </a:bodyPr>
          <a:lstStyle/>
          <a:p>
            <a:pPr algn="just" defTabSz="1219170">
              <a:lnSpc>
                <a:spcPct val="150000"/>
              </a:lnSpc>
              <a:buClr>
                <a:srgbClr val="000000"/>
              </a:buClr>
            </a:pPr>
            <a:r>
              <a:rPr lang="en-US" sz="3200" kern="0" dirty="0">
                <a:solidFill>
                  <a:srgbClr val="FC7D77">
                    <a:lumMod val="75000"/>
                  </a:srgbClr>
                </a:solidFill>
                <a:ea typeface="Arial-Rounded" panose="020B0500000000000000" pitchFamily="34" charset="0"/>
                <a:cs typeface="Arial-Rounded" panose="020B0500000000000000" pitchFamily="34" charset="0"/>
                <a:sym typeface="Arial"/>
              </a:rPr>
              <a:t>2. </a:t>
            </a:r>
            <a:r>
              <a:rPr lang="en-US" sz="3200" kern="0" dirty="0" err="1">
                <a:solidFill>
                  <a:srgbClr val="FC7D77">
                    <a:lumMod val="75000"/>
                  </a:srgbClr>
                </a:solidFill>
                <a:ea typeface="Arial-Rounded" panose="020B0500000000000000" pitchFamily="34" charset="0"/>
                <a:cs typeface="Arial-Rounded" panose="020B0500000000000000" pitchFamily="34" charset="0"/>
                <a:sym typeface="Arial"/>
              </a:rPr>
              <a:t>Kể</a:t>
            </a:r>
            <a:r>
              <a:rPr lang="en-US" sz="3200" kern="0" dirty="0">
                <a:solidFill>
                  <a:srgbClr val="FC7D77">
                    <a:lumMod val="75000"/>
                  </a:srgbClr>
                </a:solidFill>
                <a:ea typeface="Arial-Rounded" panose="020B0500000000000000" pitchFamily="34" charset="0"/>
                <a:cs typeface="Arial-Rounded" panose="020B0500000000000000" pitchFamily="34" charset="0"/>
                <a:sym typeface="Arial"/>
              </a:rPr>
              <a:t> </a:t>
            </a:r>
            <a:r>
              <a:rPr lang="en-US" sz="3200" kern="0" dirty="0" err="1">
                <a:solidFill>
                  <a:srgbClr val="FC7D77">
                    <a:lumMod val="75000"/>
                  </a:srgbClr>
                </a:solidFill>
                <a:ea typeface="Arial-Rounded" panose="020B0500000000000000" pitchFamily="34" charset="0"/>
                <a:cs typeface="Arial-Rounded" panose="020B0500000000000000" pitchFamily="34" charset="0"/>
                <a:sym typeface="Arial"/>
              </a:rPr>
              <a:t>lại</a:t>
            </a:r>
            <a:r>
              <a:rPr lang="en-US" sz="3200" kern="0" dirty="0">
                <a:solidFill>
                  <a:srgbClr val="FC7D77">
                    <a:lumMod val="75000"/>
                  </a:srgbClr>
                </a:solidFill>
                <a:ea typeface="Arial-Rounded" panose="020B0500000000000000" pitchFamily="34" charset="0"/>
                <a:cs typeface="Arial-Rounded" panose="020B0500000000000000" pitchFamily="34" charset="0"/>
                <a:sym typeface="Arial"/>
              </a:rPr>
              <a:t> </a:t>
            </a:r>
            <a:r>
              <a:rPr lang="en-US" sz="3200" kern="0" dirty="0" err="1">
                <a:solidFill>
                  <a:srgbClr val="FC7D77">
                    <a:lumMod val="75000"/>
                  </a:srgbClr>
                </a:solidFill>
                <a:ea typeface="Arial-Rounded" panose="020B0500000000000000" pitchFamily="34" charset="0"/>
                <a:cs typeface="Arial-Rounded" panose="020B0500000000000000" pitchFamily="34" charset="0"/>
                <a:sym typeface="Arial"/>
              </a:rPr>
              <a:t>toàn</a:t>
            </a:r>
            <a:r>
              <a:rPr lang="en-US" sz="3200" kern="0" dirty="0">
                <a:solidFill>
                  <a:srgbClr val="FC7D77">
                    <a:lumMod val="75000"/>
                  </a:srgbClr>
                </a:solidFill>
                <a:ea typeface="Arial-Rounded" panose="020B0500000000000000" pitchFamily="34" charset="0"/>
                <a:cs typeface="Arial-Rounded" panose="020B0500000000000000" pitchFamily="34" charset="0"/>
                <a:sym typeface="Arial"/>
              </a:rPr>
              <a:t> </a:t>
            </a:r>
            <a:r>
              <a:rPr lang="en-US" sz="3200" kern="0" dirty="0" err="1">
                <a:solidFill>
                  <a:srgbClr val="FC7D77">
                    <a:lumMod val="75000"/>
                  </a:srgbClr>
                </a:solidFill>
                <a:ea typeface="Arial-Rounded" panose="020B0500000000000000" pitchFamily="34" charset="0"/>
                <a:cs typeface="Arial-Rounded" panose="020B0500000000000000" pitchFamily="34" charset="0"/>
                <a:sym typeface="Arial"/>
              </a:rPr>
              <a:t>bộ</a:t>
            </a:r>
            <a:r>
              <a:rPr lang="en-US" sz="3200" kern="0" dirty="0">
                <a:solidFill>
                  <a:srgbClr val="FC7D77">
                    <a:lumMod val="75000"/>
                  </a:srgbClr>
                </a:solidFill>
                <a:ea typeface="Arial-Rounded" panose="020B0500000000000000" pitchFamily="34" charset="0"/>
                <a:cs typeface="Arial-Rounded" panose="020B0500000000000000" pitchFamily="34" charset="0"/>
                <a:sym typeface="Arial"/>
              </a:rPr>
              <a:t> </a:t>
            </a:r>
            <a:r>
              <a:rPr lang="en-US" sz="3200" kern="0" dirty="0" err="1">
                <a:solidFill>
                  <a:srgbClr val="FC7D77">
                    <a:lumMod val="75000"/>
                  </a:srgbClr>
                </a:solidFill>
                <a:ea typeface="Arial-Rounded" panose="020B0500000000000000" pitchFamily="34" charset="0"/>
                <a:cs typeface="Arial-Rounded" panose="020B0500000000000000" pitchFamily="34" charset="0"/>
                <a:sym typeface="Arial"/>
              </a:rPr>
              <a:t>câu</a:t>
            </a:r>
            <a:r>
              <a:rPr lang="en-US" sz="3200" kern="0" dirty="0">
                <a:solidFill>
                  <a:srgbClr val="FC7D77">
                    <a:lumMod val="75000"/>
                  </a:srgbClr>
                </a:solidFill>
                <a:ea typeface="Arial-Rounded" panose="020B0500000000000000" pitchFamily="34" charset="0"/>
                <a:cs typeface="Arial-Rounded" panose="020B0500000000000000" pitchFamily="34" charset="0"/>
                <a:sym typeface="Arial"/>
              </a:rPr>
              <a:t> </a:t>
            </a:r>
            <a:r>
              <a:rPr lang="en-US" sz="3200" kern="0" dirty="0" err="1">
                <a:solidFill>
                  <a:srgbClr val="FC7D77">
                    <a:lumMod val="75000"/>
                  </a:srgbClr>
                </a:solidFill>
                <a:ea typeface="Arial-Rounded" panose="020B0500000000000000" pitchFamily="34" charset="0"/>
                <a:cs typeface="Arial-Rounded" panose="020B0500000000000000" pitchFamily="34" charset="0"/>
                <a:sym typeface="Arial"/>
              </a:rPr>
              <a:t>chuyện</a:t>
            </a:r>
            <a:r>
              <a:rPr lang="en-US" sz="3200" kern="0" dirty="0">
                <a:solidFill>
                  <a:srgbClr val="FC7D77">
                    <a:lumMod val="75000"/>
                  </a:srgbClr>
                </a:solidFill>
                <a:ea typeface="Arial-Rounded" panose="020B0500000000000000" pitchFamily="34" charset="0"/>
                <a:cs typeface="Arial-Rounded" panose="020B0500000000000000" pitchFamily="34" charset="0"/>
                <a:sym typeface="Arial"/>
              </a:rPr>
              <a:t> </a:t>
            </a:r>
            <a:r>
              <a:rPr lang="en-US" sz="3200" kern="0" dirty="0" err="1">
                <a:solidFill>
                  <a:srgbClr val="FC7D77">
                    <a:lumMod val="75000"/>
                  </a:srgbClr>
                </a:solidFill>
                <a:ea typeface="Arial-Rounded" panose="020B0500000000000000" pitchFamily="34" charset="0"/>
                <a:cs typeface="Arial-Rounded" panose="020B0500000000000000" pitchFamily="34" charset="0"/>
                <a:sym typeface="Arial"/>
              </a:rPr>
              <a:t>trên</a:t>
            </a:r>
            <a:r>
              <a:rPr lang="vi-VN" sz="3200" kern="0" dirty="0">
                <a:solidFill>
                  <a:srgbClr val="000000"/>
                </a:solidFill>
                <a:ea typeface="Arial-Rounded" panose="020B0500000000000000" pitchFamily="34" charset="0"/>
                <a:cs typeface="Arial-Rounded" panose="020B0500000000000000" pitchFamily="34" charset="0"/>
                <a:sym typeface="Arial"/>
              </a:rPr>
              <a:t>.</a:t>
            </a:r>
          </a:p>
        </p:txBody>
      </p:sp>
      <p:pic>
        <p:nvPicPr>
          <p:cNvPr id="3" name="Picture 2" descr="https://img.loigiaihay.com/picture/question_lgh/2021_41/1621480960-m2f1.jpg"/>
          <p:cNvPicPr>
            <a:picLocks noChangeAspect="1" noChangeArrowheads="1"/>
          </p:cNvPicPr>
          <p:nvPr/>
        </p:nvPicPr>
        <p:blipFill rotWithShape="1">
          <a:blip r:embed="rId2">
            <a:extLst>
              <a:ext uri="{28A0092B-C50C-407E-A947-70E740481C1C}">
                <a14:useLocalDpi xmlns:a14="http://schemas.microsoft.com/office/drawing/2010/main" val="0"/>
              </a:ext>
            </a:extLst>
          </a:blip>
          <a:srcRect r="67144" b="20877"/>
          <a:stretch/>
        </p:blipFill>
        <p:spPr bwMode="auto">
          <a:xfrm>
            <a:off x="126609" y="1111349"/>
            <a:ext cx="4145071" cy="55714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img.loigiaihay.com/picture/question_lgh/2021_41/1621480960-m2f1.jpg"/>
          <p:cNvPicPr>
            <a:picLocks noChangeAspect="1" noChangeArrowheads="1"/>
          </p:cNvPicPr>
          <p:nvPr/>
        </p:nvPicPr>
        <p:blipFill rotWithShape="1">
          <a:blip r:embed="rId2">
            <a:extLst>
              <a:ext uri="{28A0092B-C50C-407E-A947-70E740481C1C}">
                <a14:useLocalDpi xmlns:a14="http://schemas.microsoft.com/office/drawing/2010/main" val="0"/>
              </a:ext>
            </a:extLst>
          </a:blip>
          <a:srcRect l="31273" t="796" r="38039"/>
          <a:stretch/>
        </p:blipFill>
        <p:spPr bwMode="auto">
          <a:xfrm>
            <a:off x="3941380" y="1497724"/>
            <a:ext cx="3712621" cy="53602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g.loigiaihay.com/picture/question_lgh/2021_41/1621480960-m2f1.jpg"/>
          <p:cNvPicPr>
            <a:picLocks noChangeAspect="1" noChangeArrowheads="1"/>
          </p:cNvPicPr>
          <p:nvPr/>
        </p:nvPicPr>
        <p:blipFill rotWithShape="1">
          <a:blip r:embed="rId2">
            <a:extLst>
              <a:ext uri="{28A0092B-C50C-407E-A947-70E740481C1C}">
                <a14:useLocalDpi xmlns:a14="http://schemas.microsoft.com/office/drawing/2010/main" val="0"/>
              </a:ext>
            </a:extLst>
          </a:blip>
          <a:srcRect l="61442" b="14623"/>
          <a:stretch/>
        </p:blipFill>
        <p:spPr bwMode="auto">
          <a:xfrm>
            <a:off x="7654001" y="1319028"/>
            <a:ext cx="4406620" cy="536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44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US" b="1" dirty="0">
                <a:latin typeface="Times New Roman" pitchFamily="18" charset="0"/>
                <a:cs typeface="Times New Roman" pitchFamily="18" charset="0"/>
              </a:rPr>
              <a:t>                   </a:t>
            </a:r>
            <a:r>
              <a:rPr lang="en-US" b="1" dirty="0">
                <a:cs typeface="Times New Roman" pitchFamily="18" charset="0"/>
              </a:rPr>
              <a:t> </a:t>
            </a:r>
          </a:p>
        </p:txBody>
      </p:sp>
      <p:pic>
        <p:nvPicPr>
          <p:cNvPr id="9219" name="Picture 3"/>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p:blipFill>
        <p:spPr bwMode="auto">
          <a:xfrm>
            <a:off x="2030045" y="1670848"/>
            <a:ext cx="8485555" cy="444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3285314" y="605347"/>
            <a:ext cx="4790098" cy="8451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a:solidFill>
                  <a:schemeClr val="tx1"/>
                </a:solidFill>
              </a:rPr>
              <a:t>KỂ THEO NHÓM </a:t>
            </a:r>
            <a:endParaRPr lang="en-US" sz="3600" b="1" dirty="0">
              <a:solidFill>
                <a:schemeClr val="tx1"/>
              </a:solidFill>
            </a:endParaRPr>
          </a:p>
        </p:txBody>
      </p:sp>
      <p:sp>
        <p:nvSpPr>
          <p:cNvPr id="6" name="Horizontal Scroll 2">
            <a:extLst>
              <a:ext uri="{FF2B5EF4-FFF2-40B4-BE49-F238E27FC236}">
                <a16:creationId xmlns:a16="http://schemas.microsoft.com/office/drawing/2014/main" id="{A5E1388E-2CD6-4023-8771-F337536DECEB}"/>
              </a:ext>
            </a:extLst>
          </p:cNvPr>
          <p:cNvSpPr/>
          <p:nvPr/>
        </p:nvSpPr>
        <p:spPr>
          <a:xfrm>
            <a:off x="3463637" y="533576"/>
            <a:ext cx="4405746" cy="1065501"/>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solidFill>
                  <a:schemeClr val="tx1"/>
                </a:solidFill>
              </a:rPr>
              <a:t>KỂ TRƯỚC LỚP</a:t>
            </a:r>
          </a:p>
        </p:txBody>
      </p:sp>
      <p:pic>
        <p:nvPicPr>
          <p:cNvPr id="1026" name="Picture 2">
            <a:extLst>
              <a:ext uri="{FF2B5EF4-FFF2-40B4-BE49-F238E27FC236}">
                <a16:creationId xmlns:a16="http://schemas.microsoft.com/office/drawing/2014/main" id="{F618694E-546C-4A24-A132-DAB41F64F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768935" y="1522245"/>
            <a:ext cx="5822855" cy="5300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16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9219"/>
                                        </p:tgtEl>
                                        <p:attrNameLst>
                                          <p:attrName>style.visibility</p:attrName>
                                        </p:attrNameLst>
                                      </p:cBhvr>
                                      <p:to>
                                        <p:strVal val="visible"/>
                                      </p:to>
                                    </p:set>
                                    <p:animEffect transition="in" filter="wipe(down)">
                                      <p:cBhvr>
                                        <p:cTn id="10" dur="500"/>
                                        <p:tgtEl>
                                          <p:spTgt spid="92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9219"/>
                                        </p:tgtEl>
                                      </p:cBhvr>
                                    </p:animEffect>
                                    <p:set>
                                      <p:cBhvr>
                                        <p:cTn id="18" dur="1" fill="hold">
                                          <p:stCondLst>
                                            <p:cond delay="499"/>
                                          </p:stCondLst>
                                        </p:cTn>
                                        <p:tgtEl>
                                          <p:spTgt spid="9219"/>
                                        </p:tgtEl>
                                        <p:attrNameLst>
                                          <p:attrName>style.visibility</p:attrName>
                                        </p:attrNameLst>
                                      </p:cBhvr>
                                      <p:to>
                                        <p:strVal val="hidden"/>
                                      </p:to>
                                    </p:se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42"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a:extLst>
              <a:ext uri="{FF2B5EF4-FFF2-40B4-BE49-F238E27FC236}">
                <a16:creationId xmlns:a16="http://schemas.microsoft.com/office/drawing/2014/main" id="{9E0CCCC3-E577-46FE-871C-98704EFD4779}"/>
              </a:ext>
            </a:extLst>
          </p:cNvPr>
          <p:cNvGrpSpPr/>
          <p:nvPr/>
        </p:nvGrpSpPr>
        <p:grpSpPr>
          <a:xfrm>
            <a:off x="7609656" y="3490499"/>
            <a:ext cx="4488720" cy="3367501"/>
            <a:chOff x="-591423" y="1707337"/>
            <a:chExt cx="7679682" cy="5787085"/>
          </a:xfrm>
        </p:grpSpPr>
        <p:pic>
          <p:nvPicPr>
            <p:cNvPr id="4" name="图片 12">
              <a:extLst>
                <a:ext uri="{FF2B5EF4-FFF2-40B4-BE49-F238E27FC236}">
                  <a16:creationId xmlns:a16="http://schemas.microsoft.com/office/drawing/2014/main" id="{7C32A5A1-1E0A-4A47-929C-3A49BD536B43}"/>
                </a:ext>
              </a:extLst>
            </p:cNvPr>
            <p:cNvPicPr>
              <a:picLocks noChangeAspect="1"/>
            </p:cNvPicPr>
            <p:nvPr/>
          </p:nvPicPr>
          <p:blipFill rotWithShape="1">
            <a:blip r:embed="rId2">
              <a:extLst>
                <a:ext uri="{28A0092B-C50C-407E-A947-70E740481C1C}">
                  <a14:useLocalDpi xmlns:a14="http://schemas.microsoft.com/office/drawing/2010/main" val="0"/>
                </a:ext>
              </a:extLst>
            </a:blip>
            <a:srcRect l="8008" t="35025" r="59440" b="34782"/>
            <a:stretch/>
          </p:blipFill>
          <p:spPr>
            <a:xfrm>
              <a:off x="-591423" y="1707337"/>
              <a:ext cx="4429760" cy="5492902"/>
            </a:xfrm>
            <a:prstGeom prst="rect">
              <a:avLst/>
            </a:prstGeom>
          </p:spPr>
        </p:pic>
        <p:pic>
          <p:nvPicPr>
            <p:cNvPr id="5" name="图片 13">
              <a:extLst>
                <a:ext uri="{FF2B5EF4-FFF2-40B4-BE49-F238E27FC236}">
                  <a16:creationId xmlns:a16="http://schemas.microsoft.com/office/drawing/2014/main" id="{A50EC59C-C702-495B-A7E7-3EF265D26105}"/>
                </a:ext>
              </a:extLst>
            </p:cNvPr>
            <p:cNvPicPr>
              <a:picLocks noChangeAspect="1"/>
            </p:cNvPicPr>
            <p:nvPr/>
          </p:nvPicPr>
          <p:blipFill rotWithShape="1">
            <a:blip r:embed="rId2">
              <a:extLst>
                <a:ext uri="{28A0092B-C50C-407E-A947-70E740481C1C}">
                  <a14:useLocalDpi xmlns:a14="http://schemas.microsoft.com/office/drawing/2010/main" val="0"/>
                </a:ext>
              </a:extLst>
            </a:blip>
            <a:srcRect l="56471" t="36973" r="10977" b="32834"/>
            <a:stretch/>
          </p:blipFill>
          <p:spPr>
            <a:xfrm>
              <a:off x="2621901" y="2001520"/>
              <a:ext cx="4466358" cy="5492902"/>
            </a:xfrm>
            <a:prstGeom prst="rect">
              <a:avLst/>
            </a:prstGeom>
          </p:spPr>
        </p:pic>
      </p:grpSp>
      <p:sp>
        <p:nvSpPr>
          <p:cNvPr id="6" name="Rectangle 5">
            <a:extLst>
              <a:ext uri="{FF2B5EF4-FFF2-40B4-BE49-F238E27FC236}">
                <a16:creationId xmlns:a16="http://schemas.microsoft.com/office/drawing/2014/main" id="{33A43D98-DDF0-4FA5-B0CE-C004F3A58571}"/>
              </a:ext>
            </a:extLst>
          </p:cNvPr>
          <p:cNvSpPr/>
          <p:nvPr/>
        </p:nvSpPr>
        <p:spPr>
          <a:xfrm>
            <a:off x="2927921" y="753502"/>
            <a:ext cx="5976316"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ln w="0"/>
                <a:solidFill>
                  <a:srgbClr val="FF0000"/>
                </a:solidFill>
                <a:effectLst>
                  <a:outerShdw blurRad="38100" dist="25400" dir="5400000" algn="ctr" rotWithShape="0">
                    <a:srgbClr val="6E747A">
                      <a:alpha val="43000"/>
                    </a:srgbClr>
                  </a:outerShdw>
                </a:effectLst>
                <a:ea typeface="Arial-Rounded" panose="020B0500000000000000" pitchFamily="34" charset="0"/>
                <a:cs typeface="Arial-Rounded" panose="020B0500000000000000" pitchFamily="34" charset="0"/>
              </a:rPr>
              <a:t>Ý </a:t>
            </a:r>
            <a:r>
              <a:rPr lang="en-US" sz="4800" b="1" dirty="0" err="1">
                <a:ln w="0"/>
                <a:solidFill>
                  <a:srgbClr val="FF0000"/>
                </a:solidFill>
                <a:effectLst>
                  <a:outerShdw blurRad="38100" dist="25400" dir="5400000" algn="ctr" rotWithShape="0">
                    <a:srgbClr val="6E747A">
                      <a:alpha val="43000"/>
                    </a:srgbClr>
                  </a:outerShdw>
                </a:effectLst>
                <a:ea typeface="Arial-Rounded" panose="020B0500000000000000" pitchFamily="34" charset="0"/>
                <a:cs typeface="Arial-Rounded" panose="020B0500000000000000" pitchFamily="34" charset="0"/>
              </a:rPr>
              <a:t>nghĩa</a:t>
            </a:r>
            <a:r>
              <a:rPr lang="en-US" sz="4800" b="1" dirty="0">
                <a:ln w="0"/>
                <a:solidFill>
                  <a:srgbClr val="FF0000"/>
                </a:solidFill>
                <a:effectLst>
                  <a:outerShdw blurRad="38100" dist="25400" dir="5400000" algn="ctr" rotWithShape="0">
                    <a:srgbClr val="6E747A">
                      <a:alpha val="43000"/>
                    </a:srgbClr>
                  </a:outerShdw>
                </a:effectLst>
                <a:ea typeface="Arial-Rounded" panose="020B0500000000000000" pitchFamily="34" charset="0"/>
                <a:cs typeface="Arial-Rounded" panose="020B0500000000000000" pitchFamily="34" charset="0"/>
              </a:rPr>
              <a:t> </a:t>
            </a:r>
            <a:r>
              <a:rPr lang="en-US" sz="4800" b="1" dirty="0" err="1">
                <a:ln w="0"/>
                <a:solidFill>
                  <a:srgbClr val="FF0000"/>
                </a:solidFill>
                <a:effectLst>
                  <a:outerShdw blurRad="38100" dist="25400" dir="5400000" algn="ctr" rotWithShape="0">
                    <a:srgbClr val="6E747A">
                      <a:alpha val="43000"/>
                    </a:srgbClr>
                  </a:outerShdw>
                </a:effectLst>
                <a:ea typeface="Arial-Rounded" panose="020B0500000000000000" pitchFamily="34" charset="0"/>
                <a:cs typeface="Arial-Rounded" panose="020B0500000000000000" pitchFamily="34" charset="0"/>
              </a:rPr>
              <a:t>câu</a:t>
            </a:r>
            <a:r>
              <a:rPr lang="en-US" sz="4800" b="1" dirty="0">
                <a:ln w="0"/>
                <a:solidFill>
                  <a:srgbClr val="FF0000"/>
                </a:solidFill>
                <a:effectLst>
                  <a:outerShdw blurRad="38100" dist="25400" dir="5400000" algn="ctr" rotWithShape="0">
                    <a:srgbClr val="6E747A">
                      <a:alpha val="43000"/>
                    </a:srgbClr>
                  </a:outerShdw>
                </a:effectLst>
                <a:ea typeface="Arial-Rounded" panose="020B0500000000000000" pitchFamily="34" charset="0"/>
                <a:cs typeface="Arial-Rounded" panose="020B0500000000000000" pitchFamily="34" charset="0"/>
              </a:rPr>
              <a:t> </a:t>
            </a:r>
            <a:r>
              <a:rPr lang="en-US" sz="4800" b="1" dirty="0" err="1">
                <a:ln w="0"/>
                <a:solidFill>
                  <a:srgbClr val="FF0000"/>
                </a:solidFill>
                <a:effectLst>
                  <a:outerShdw blurRad="38100" dist="25400" dir="5400000" algn="ctr" rotWithShape="0">
                    <a:srgbClr val="6E747A">
                      <a:alpha val="43000"/>
                    </a:srgbClr>
                  </a:outerShdw>
                </a:effectLst>
                <a:ea typeface="Arial-Rounded" panose="020B0500000000000000" pitchFamily="34" charset="0"/>
                <a:cs typeface="Arial-Rounded" panose="020B0500000000000000" pitchFamily="34" charset="0"/>
              </a:rPr>
              <a:t>chuyện</a:t>
            </a:r>
            <a:endParaRPr kumimoji="0" lang="en-US" sz="4800" b="1"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ea typeface="Arial-Rounded" panose="020B0500000000000000" pitchFamily="34" charset="0"/>
              <a:cs typeface="Arial-Rounded" panose="020B0500000000000000" pitchFamily="34" charset="0"/>
            </a:endParaRPr>
          </a:p>
        </p:txBody>
      </p:sp>
      <p:grpSp>
        <p:nvGrpSpPr>
          <p:cNvPr id="7" name="Group 6">
            <a:extLst>
              <a:ext uri="{FF2B5EF4-FFF2-40B4-BE49-F238E27FC236}">
                <a16:creationId xmlns:a16="http://schemas.microsoft.com/office/drawing/2014/main" id="{4E79DCBB-0034-4022-8504-1C1B97498C83}"/>
              </a:ext>
            </a:extLst>
          </p:cNvPr>
          <p:cNvGrpSpPr/>
          <p:nvPr/>
        </p:nvGrpSpPr>
        <p:grpSpPr>
          <a:xfrm>
            <a:off x="145143" y="1733113"/>
            <a:ext cx="11584401" cy="1925286"/>
            <a:chOff x="743710" y="1514475"/>
            <a:chExt cx="5370580" cy="1200150"/>
          </a:xfrm>
        </p:grpSpPr>
        <p:sp>
          <p:nvSpPr>
            <p:cNvPr id="8" name="Scroll: Horizontal 16">
              <a:extLst>
                <a:ext uri="{FF2B5EF4-FFF2-40B4-BE49-F238E27FC236}">
                  <a16:creationId xmlns:a16="http://schemas.microsoft.com/office/drawing/2014/main" id="{E7ECFFC4-38BE-4C61-9971-8468BC3DEA20}"/>
                </a:ext>
              </a:extLst>
            </p:cNvPr>
            <p:cNvSpPr/>
            <p:nvPr/>
          </p:nvSpPr>
          <p:spPr>
            <a:xfrm>
              <a:off x="743710" y="1514475"/>
              <a:ext cx="5370580" cy="1200150"/>
            </a:xfrm>
            <a:prstGeom prst="horizontalScroll">
              <a:avLst/>
            </a:prstGeom>
            <a:solidFill>
              <a:srgbClr val="FAFDD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sym typeface="Arial"/>
              </a:endParaRPr>
            </a:p>
          </p:txBody>
        </p:sp>
        <p:sp>
          <p:nvSpPr>
            <p:cNvPr id="9" name="TextBox 8">
              <a:extLst>
                <a:ext uri="{FF2B5EF4-FFF2-40B4-BE49-F238E27FC236}">
                  <a16:creationId xmlns:a16="http://schemas.microsoft.com/office/drawing/2014/main" id="{A902FE05-959F-489A-AD27-16F5CDA1B53F}"/>
                </a:ext>
              </a:extLst>
            </p:cNvPr>
            <p:cNvSpPr txBox="1"/>
            <p:nvPr/>
          </p:nvSpPr>
          <p:spPr>
            <a:xfrm>
              <a:off x="968981" y="1593330"/>
              <a:ext cx="5060977" cy="913276"/>
            </a:xfrm>
            <a:prstGeom prst="rect">
              <a:avLst/>
            </a:prstGeom>
            <a:noFill/>
          </p:spPr>
          <p:txBody>
            <a:bodyPr wrap="square" rtlCol="0">
              <a:spAutoFit/>
            </a:bodyPr>
            <a:lstStyle/>
            <a:p>
              <a:pPr algn="ctr" defTabSz="1219170">
                <a:lnSpc>
                  <a:spcPct val="150000"/>
                </a:lnSpc>
                <a:buClr>
                  <a:srgbClr val="000000"/>
                </a:buClr>
              </a:pP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Câu</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chuyện</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ca</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ngợi</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lòng</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tốt</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của</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err="1">
                  <a:solidFill>
                    <a:srgbClr val="0000FF"/>
                  </a:solidFill>
                  <a:ea typeface="Arial-Rounded" panose="020B0500000000000000" pitchFamily="34" charset="0"/>
                  <a:cs typeface="Arial-Rounded" panose="020B0500000000000000" pitchFamily="34" charset="0"/>
                  <a:sym typeface="Wingdings" panose="05000000000000000000" pitchFamily="2" charset="2"/>
                </a:rPr>
                <a:t>bạn</a:t>
              </a:r>
              <a:r>
                <a:rPr lang="en-US" sz="3200" kern="0">
                  <a:solidFill>
                    <a:srgbClr val="0000FF"/>
                  </a:solidFill>
                  <a:ea typeface="Arial-Rounded" panose="020B0500000000000000" pitchFamily="34" charset="0"/>
                  <a:cs typeface="Arial-Rounded" panose="020B0500000000000000" pitchFamily="34" charset="0"/>
                  <a:sym typeface="Wingdings" panose="05000000000000000000" pitchFamily="2" charset="2"/>
                </a:rPr>
                <a:t> Na,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đồng</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thời</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khuyến</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khích</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các</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bạn</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nhỏ</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dirty="0" err="1">
                  <a:solidFill>
                    <a:srgbClr val="0000FF"/>
                  </a:solidFill>
                  <a:ea typeface="Arial-Rounded" panose="020B0500000000000000" pitchFamily="34" charset="0"/>
                  <a:cs typeface="Arial-Rounded" panose="020B0500000000000000" pitchFamily="34" charset="0"/>
                  <a:sym typeface="Wingdings" panose="05000000000000000000" pitchFamily="2" charset="2"/>
                </a:rPr>
                <a:t>làm</a:t>
              </a:r>
              <a:r>
                <a:rPr lang="en-US" sz="3200" kern="0" dirty="0">
                  <a:solidFill>
                    <a:srgbClr val="0000FF"/>
                  </a:solidFill>
                  <a:ea typeface="Arial-Rounded" panose="020B0500000000000000" pitchFamily="34" charset="0"/>
                  <a:cs typeface="Arial-Rounded" panose="020B0500000000000000" pitchFamily="34" charset="0"/>
                  <a:sym typeface="Wingdings" panose="05000000000000000000" pitchFamily="2" charset="2"/>
                </a:rPr>
                <a:t> </a:t>
              </a:r>
              <a:r>
                <a:rPr lang="en-US" sz="3200" kern="0" err="1">
                  <a:solidFill>
                    <a:srgbClr val="0000FF"/>
                  </a:solidFill>
                  <a:ea typeface="Arial-Rounded" panose="020B0500000000000000" pitchFamily="34" charset="0"/>
                  <a:cs typeface="Arial-Rounded" panose="020B0500000000000000" pitchFamily="34" charset="0"/>
                  <a:sym typeface="Wingdings" panose="05000000000000000000" pitchFamily="2" charset="2"/>
                </a:rPr>
                <a:t>việc</a:t>
              </a:r>
              <a:r>
                <a:rPr lang="en-US" sz="3200" kern="0">
                  <a:solidFill>
                    <a:srgbClr val="0000FF"/>
                  </a:solidFill>
                  <a:ea typeface="Arial-Rounded" panose="020B0500000000000000" pitchFamily="34" charset="0"/>
                  <a:cs typeface="Arial-Rounded" panose="020B0500000000000000" pitchFamily="34" charset="0"/>
                  <a:sym typeface="Wingdings" panose="05000000000000000000" pitchFamily="2" charset="2"/>
                </a:rPr>
                <a:t> tốt.</a:t>
              </a:r>
              <a:endParaRPr lang="vi-VN" sz="3200" kern="0" dirty="0">
                <a:solidFill>
                  <a:srgbClr val="0000FF"/>
                </a:solidFill>
                <a:ea typeface="Arial-Rounded" panose="020B0500000000000000" pitchFamily="34" charset="0"/>
                <a:cs typeface="Arial-Rounded" panose="020B0500000000000000" pitchFamily="34" charset="0"/>
                <a:sym typeface="Arial"/>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42" y="4145228"/>
            <a:ext cx="7611491" cy="25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615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358" y="630620"/>
            <a:ext cx="11729545" cy="3447098"/>
          </a:xfrm>
          <a:prstGeom prst="rect">
            <a:avLst/>
          </a:prstGeom>
          <a:noFill/>
        </p:spPr>
        <p:txBody>
          <a:bodyPr wrap="square" rtlCol="0">
            <a:spAutoFit/>
          </a:bodyPr>
          <a:lstStyle/>
          <a:p>
            <a:pPr algn="just"/>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Kể</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lại</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câu</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chuyện</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bằng</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giọng</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một</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nhân</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vật</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khác</a:t>
            </a:r>
            <a:r>
              <a:rPr lang="en-US" sz="4000" dirty="0">
                <a:solidFill>
                  <a:srgbClr val="FF0000"/>
                </a:solidFill>
                <a:latin typeface="+mj-lt"/>
                <a:cs typeface="Times New Roman" pitchFamily="18" charset="0"/>
              </a:rPr>
              <a:t>, Na, </a:t>
            </a:r>
            <a:r>
              <a:rPr lang="en-US" sz="4000" dirty="0" err="1">
                <a:solidFill>
                  <a:srgbClr val="FF0000"/>
                </a:solidFill>
                <a:latin typeface="+mj-lt"/>
                <a:cs typeface="Times New Roman" pitchFamily="18" charset="0"/>
              </a:rPr>
              <a:t>bạn</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trong</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lớp</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mẹ</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na</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cô</a:t>
            </a:r>
            <a:r>
              <a:rPr lang="en-US" sz="4000" dirty="0">
                <a:solidFill>
                  <a:srgbClr val="FF0000"/>
                </a:solidFill>
                <a:latin typeface="+mj-lt"/>
                <a:cs typeface="Times New Roman" pitchFamily="18" charset="0"/>
              </a:rPr>
              <a:t> </a:t>
            </a:r>
            <a:r>
              <a:rPr lang="en-US" sz="4000" dirty="0" err="1">
                <a:solidFill>
                  <a:srgbClr val="FF0000"/>
                </a:solidFill>
                <a:latin typeface="+mj-lt"/>
                <a:cs typeface="Times New Roman" pitchFamily="18" charset="0"/>
              </a:rPr>
              <a:t>giáo</a:t>
            </a:r>
            <a:r>
              <a:rPr lang="en-US" sz="4000" dirty="0">
                <a:solidFill>
                  <a:srgbClr val="FF0000"/>
                </a:solidFill>
                <a:latin typeface="+mj-lt"/>
                <a:cs typeface="Times New Roman" pitchFamily="18" charset="0"/>
              </a:rPr>
              <a:t>…</a:t>
            </a:r>
          </a:p>
          <a:p>
            <a:pPr algn="just"/>
            <a:endParaRPr lang="en-US" sz="1600" dirty="0">
              <a:solidFill>
                <a:srgbClr val="FF0000"/>
              </a:solidFill>
              <a:latin typeface="+mj-lt"/>
              <a:cs typeface="Times New Roman" pitchFamily="18" charset="0"/>
            </a:endParaRPr>
          </a:p>
          <a:p>
            <a:pPr algn="just"/>
            <a:r>
              <a:rPr lang="en-US" sz="4000" dirty="0">
                <a:solidFill>
                  <a:srgbClr val="FF0000"/>
                </a:solidFill>
                <a:latin typeface="+mj-lt"/>
                <a:cs typeface="Times New Roman" pitchFamily="18" charset="0"/>
              </a:rPr>
              <a:t>M: </a:t>
            </a:r>
            <a:r>
              <a:rPr lang="en-US" sz="4000" dirty="0" err="1">
                <a:solidFill>
                  <a:schemeClr val="accent1"/>
                </a:solidFill>
                <a:latin typeface="+mj-lt"/>
                <a:cs typeface="Times New Roman" pitchFamily="18" charset="0"/>
              </a:rPr>
              <a:t>Tôi</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là</a:t>
            </a:r>
            <a:r>
              <a:rPr lang="en-US" sz="4000" dirty="0">
                <a:solidFill>
                  <a:schemeClr val="accent1"/>
                </a:solidFill>
                <a:latin typeface="+mj-lt"/>
                <a:cs typeface="Times New Roman" pitchFamily="18" charset="0"/>
              </a:rPr>
              <a:t> Na. </a:t>
            </a:r>
            <a:r>
              <a:rPr lang="en-US" sz="4000" dirty="0" err="1">
                <a:solidFill>
                  <a:schemeClr val="accent1"/>
                </a:solidFill>
                <a:latin typeface="+mj-lt"/>
                <a:cs typeface="Times New Roman" pitchFamily="18" charset="0"/>
              </a:rPr>
              <a:t>Tôi</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yêu</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quý</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bạn</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bè</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và</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cũng</a:t>
            </a:r>
            <a:r>
              <a:rPr lang="en-US" sz="4000" dirty="0">
                <a:solidFill>
                  <a:schemeClr val="accent1"/>
                </a:solidFill>
                <a:latin typeface="+mj-lt"/>
                <a:cs typeface="Times New Roman" pitchFamily="18" charset="0"/>
              </a:rPr>
              <a:t> đ</a:t>
            </a:r>
            <a:r>
              <a:rPr lang="vi-VN" sz="4000" dirty="0">
                <a:solidFill>
                  <a:schemeClr val="accent1"/>
                </a:solidFill>
                <a:latin typeface="+mj-lt"/>
                <a:cs typeface="Times New Roman" pitchFamily="18" charset="0"/>
              </a:rPr>
              <a:t>ược</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các</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bạn</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yêu</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quý</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Năm</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học</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sắp</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kết</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thúc</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cả</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lớp</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bàn</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tán</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về</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phần</a:t>
            </a:r>
            <a:r>
              <a:rPr lang="en-US" sz="4000" dirty="0">
                <a:solidFill>
                  <a:schemeClr val="accent1"/>
                </a:solidFill>
                <a:latin typeface="+mj-lt"/>
                <a:cs typeface="Times New Roman" pitchFamily="18" charset="0"/>
              </a:rPr>
              <a:t> </a:t>
            </a:r>
            <a:r>
              <a:rPr lang="en-US" sz="4000" dirty="0" err="1">
                <a:solidFill>
                  <a:schemeClr val="accent1"/>
                </a:solidFill>
                <a:latin typeface="+mj-lt"/>
                <a:cs typeface="Times New Roman" pitchFamily="18" charset="0"/>
              </a:rPr>
              <a:t>thưởng</a:t>
            </a:r>
            <a:r>
              <a:rPr lang="en-US" sz="4000" dirty="0">
                <a:solidFill>
                  <a:schemeClr val="accent1"/>
                </a:solidFill>
                <a:latin typeface="+mj-lt"/>
                <a:cs typeface="Times New Roman" pitchFamily="18" charset="0"/>
              </a:rPr>
              <a: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663" y="4166998"/>
            <a:ext cx="6310718" cy="262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078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186" y="738894"/>
            <a:ext cx="11682248" cy="1754326"/>
          </a:xfrm>
          <a:prstGeom prst="rect">
            <a:avLst/>
          </a:prstGeom>
          <a:noFill/>
        </p:spPr>
        <p:txBody>
          <a:bodyPr wrap="square" rtlCol="0">
            <a:spAutoFit/>
          </a:bodyPr>
          <a:lstStyle/>
          <a:p>
            <a:pPr algn="just"/>
            <a:r>
              <a:rPr lang="en-US" sz="3600" dirty="0" err="1">
                <a:solidFill>
                  <a:schemeClr val="accent1"/>
                </a:solidFill>
                <a:cs typeface="Times New Roman" pitchFamily="18" charset="0"/>
              </a:rPr>
              <a:t>Một</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buổi</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sáng</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tôi</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thấy</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các</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bạn</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trong</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lớp</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đang</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túm</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tụm</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bàn</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bạc</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điều</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gì</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đó</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có</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vẻ</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bí</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mật</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lắm</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Rồi</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các</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bạn</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kéo</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nhau</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đi</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gặp</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cô</a:t>
            </a:r>
            <a:r>
              <a:rPr lang="en-US" sz="3600" dirty="0">
                <a:solidFill>
                  <a:schemeClr val="accent1"/>
                </a:solidFill>
                <a:cs typeface="Times New Roman" pitchFamily="18" charset="0"/>
              </a:rPr>
              <a:t> </a:t>
            </a:r>
            <a:r>
              <a:rPr lang="en-US" sz="3600" dirty="0" err="1">
                <a:solidFill>
                  <a:schemeClr val="accent1"/>
                </a:solidFill>
                <a:cs typeface="Times New Roman" pitchFamily="18" charset="0"/>
              </a:rPr>
              <a:t>giáo</a:t>
            </a:r>
            <a:r>
              <a:rPr lang="en-US" sz="3600" dirty="0">
                <a:solidFill>
                  <a:schemeClr val="accent1"/>
                </a:solidFill>
                <a:cs typeface="Times New Roman" pitchFamily="18" charset="0"/>
              </a:rPr>
              <a:t>.</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8634" y="2766931"/>
            <a:ext cx="4858599" cy="3917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642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527" y="538295"/>
            <a:ext cx="11683079" cy="3046988"/>
          </a:xfrm>
          <a:prstGeom prst="rect">
            <a:avLst/>
          </a:prstGeom>
          <a:noFill/>
        </p:spPr>
        <p:txBody>
          <a:bodyPr wrap="square" rtlCol="0">
            <a:spAutoFit/>
          </a:bodyPr>
          <a:lstStyle/>
          <a:p>
            <a:pPr algn="just"/>
            <a:r>
              <a:rPr lang="en-US" sz="3200">
                <a:solidFill>
                  <a:schemeClr val="accent1"/>
                </a:solidFill>
                <a:latin typeface="+mj-lt"/>
                <a:cs typeface="Times New Roman" pitchFamily="18" charset="0"/>
              </a:rPr>
              <a:t>Ngày </a:t>
            </a:r>
            <a:r>
              <a:rPr lang="en-US" sz="3200" dirty="0" err="1">
                <a:solidFill>
                  <a:schemeClr val="accent1"/>
                </a:solidFill>
                <a:latin typeface="+mj-lt"/>
                <a:cs typeface="Times New Roman" pitchFamily="18" charset="0"/>
              </a:rPr>
              <a:t>tổng</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kết</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năm</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học</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từng</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bạn</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một</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lên</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nhận</a:t>
            </a:r>
            <a:r>
              <a:rPr lang="en-US" sz="3200" dirty="0">
                <a:solidFill>
                  <a:schemeClr val="accent1"/>
                </a:solidFill>
                <a:latin typeface="+mj-lt"/>
                <a:cs typeface="Times New Roman" pitchFamily="18" charset="0"/>
              </a:rPr>
              <a:t> </a:t>
            </a:r>
            <a:r>
              <a:rPr lang="en-US" sz="3200" err="1">
                <a:solidFill>
                  <a:schemeClr val="accent1"/>
                </a:solidFill>
                <a:latin typeface="+mj-lt"/>
                <a:cs typeface="Times New Roman" pitchFamily="18" charset="0"/>
              </a:rPr>
              <a:t>phần</a:t>
            </a:r>
            <a:r>
              <a:rPr lang="en-US" sz="3200">
                <a:solidFill>
                  <a:schemeClr val="accent1"/>
                </a:solidFill>
                <a:latin typeface="+mj-lt"/>
                <a:cs typeface="Times New Roman" pitchFamily="18" charset="0"/>
              </a:rPr>
              <a:t> thưởng, </a:t>
            </a:r>
            <a:r>
              <a:rPr lang="en-US" sz="3200" dirty="0" err="1">
                <a:solidFill>
                  <a:schemeClr val="accent1"/>
                </a:solidFill>
                <a:latin typeface="+mj-lt"/>
                <a:cs typeface="Times New Roman" pitchFamily="18" charset="0"/>
              </a:rPr>
              <a:t>tôi</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buồn</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và</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tủi</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thân</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lắm</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Tôi</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thầm</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nghĩ</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mình</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sẽ</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phải</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thật</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cố</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gắng</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trong</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năm</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học</a:t>
            </a:r>
            <a:r>
              <a:rPr lang="en-US" sz="3200" dirty="0">
                <a:solidFill>
                  <a:schemeClr val="accent1"/>
                </a:solidFill>
                <a:latin typeface="+mj-lt"/>
                <a:cs typeface="Times New Roman" pitchFamily="18" charset="0"/>
              </a:rPr>
              <a:t> </a:t>
            </a:r>
            <a:r>
              <a:rPr lang="en-US" sz="3200" err="1">
                <a:solidFill>
                  <a:schemeClr val="accent1"/>
                </a:solidFill>
                <a:latin typeface="+mj-lt"/>
                <a:cs typeface="Times New Roman" pitchFamily="18" charset="0"/>
              </a:rPr>
              <a:t>tới</a:t>
            </a:r>
            <a:r>
              <a:rPr lang="en-US" sz="3200">
                <a:solidFill>
                  <a:schemeClr val="accent1"/>
                </a:solidFill>
                <a:latin typeface="+mj-lt"/>
                <a:cs typeface="Times New Roman" pitchFamily="18" charset="0"/>
              </a:rPr>
              <a:t>. Bỗng </a:t>
            </a:r>
            <a:r>
              <a:rPr lang="en-US" sz="3200" dirty="0" err="1">
                <a:solidFill>
                  <a:schemeClr val="accent1"/>
                </a:solidFill>
                <a:latin typeface="+mj-lt"/>
                <a:cs typeface="Times New Roman" pitchFamily="18" charset="0"/>
              </a:rPr>
              <a:t>nhiên</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cô</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giáo</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bước</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lên</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bục</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và</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nói</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sẽ</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trao</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một</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phần</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thưởng</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đặc</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biệt</a:t>
            </a:r>
            <a:r>
              <a:rPr lang="en-US" sz="3200" dirty="0">
                <a:solidFill>
                  <a:schemeClr val="accent1"/>
                </a:solidFill>
                <a:latin typeface="+mj-lt"/>
                <a:cs typeface="Times New Roman" pitchFamily="18" charset="0"/>
              </a:rPr>
              <a:t> </a:t>
            </a:r>
            <a:r>
              <a:rPr lang="en-US" sz="3200" err="1">
                <a:solidFill>
                  <a:schemeClr val="accent1"/>
                </a:solidFill>
                <a:latin typeface="+mj-lt"/>
                <a:cs typeface="Times New Roman" pitchFamily="18" charset="0"/>
              </a:rPr>
              <a:t>cho</a:t>
            </a:r>
            <a:r>
              <a:rPr lang="en-US" sz="3200">
                <a:solidFill>
                  <a:schemeClr val="accent1"/>
                </a:solidFill>
                <a:latin typeface="+mj-lt"/>
                <a:cs typeface="Times New Roman" pitchFamily="18" charset="0"/>
              </a:rPr>
              <a:t> tôi. </a:t>
            </a:r>
            <a:r>
              <a:rPr lang="en-US" sz="3200" dirty="0" err="1">
                <a:solidFill>
                  <a:schemeClr val="accent1"/>
                </a:solidFill>
                <a:latin typeface="+mj-lt"/>
                <a:cs typeface="Times New Roman" pitchFamily="18" charset="0"/>
              </a:rPr>
              <a:t>Tôi</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cảm</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thấy</a:t>
            </a:r>
            <a:r>
              <a:rPr lang="en-US" sz="3200" dirty="0">
                <a:solidFill>
                  <a:schemeClr val="accent1"/>
                </a:solidFill>
                <a:latin typeface="+mj-lt"/>
                <a:cs typeface="Times New Roman" pitchFamily="18" charset="0"/>
              </a:rPr>
              <a:t> </a:t>
            </a:r>
            <a:r>
              <a:rPr lang="en-US" sz="3200" err="1">
                <a:solidFill>
                  <a:schemeClr val="accent1"/>
                </a:solidFill>
                <a:latin typeface="+mj-lt"/>
                <a:cs typeface="Times New Roman" pitchFamily="18" charset="0"/>
              </a:rPr>
              <a:t>xúc</a:t>
            </a:r>
            <a:r>
              <a:rPr lang="en-US" sz="3200">
                <a:solidFill>
                  <a:schemeClr val="accent1"/>
                </a:solidFill>
                <a:latin typeface="+mj-lt"/>
                <a:cs typeface="Times New Roman" pitchFamily="18" charset="0"/>
              </a:rPr>
              <a:t> động, </a:t>
            </a:r>
            <a:r>
              <a:rPr lang="en-US" sz="3200" dirty="0" err="1">
                <a:solidFill>
                  <a:schemeClr val="accent1"/>
                </a:solidFill>
                <a:latin typeface="+mj-lt"/>
                <a:cs typeface="Times New Roman" pitchFamily="18" charset="0"/>
              </a:rPr>
              <a:t>mặt</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tôi</a:t>
            </a:r>
            <a:r>
              <a:rPr lang="en-US" sz="3200" dirty="0">
                <a:solidFill>
                  <a:schemeClr val="accent1"/>
                </a:solidFill>
                <a:latin typeface="+mj-lt"/>
                <a:cs typeface="Times New Roman" pitchFamily="18" charset="0"/>
              </a:rPr>
              <a:t> </a:t>
            </a:r>
            <a:r>
              <a:rPr lang="en-US" sz="3200" err="1">
                <a:solidFill>
                  <a:schemeClr val="accent1"/>
                </a:solidFill>
                <a:latin typeface="+mj-lt"/>
                <a:cs typeface="Times New Roman" pitchFamily="18" charset="0"/>
              </a:rPr>
              <a:t>đỏ</a:t>
            </a:r>
            <a:r>
              <a:rPr lang="en-US" sz="3200">
                <a:solidFill>
                  <a:schemeClr val="accent1"/>
                </a:solidFill>
                <a:latin typeface="+mj-lt"/>
                <a:cs typeface="Times New Roman" pitchFamily="18" charset="0"/>
              </a:rPr>
              <a:t> bừng. </a:t>
            </a:r>
            <a:r>
              <a:rPr lang="en-US" sz="3200" dirty="0" err="1">
                <a:solidFill>
                  <a:schemeClr val="accent1"/>
                </a:solidFill>
                <a:latin typeface="+mj-lt"/>
                <a:cs typeface="Times New Roman" pitchFamily="18" charset="0"/>
              </a:rPr>
              <a:t>Tôi</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nhìn</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xuống</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mẹ</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thì</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thấy</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đôi</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mắt</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mẹ</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đỏ</a:t>
            </a:r>
            <a:r>
              <a:rPr lang="en-US" sz="3200" dirty="0">
                <a:solidFill>
                  <a:schemeClr val="accent1"/>
                </a:solidFill>
                <a:latin typeface="+mj-lt"/>
                <a:cs typeface="Times New Roman" pitchFamily="18" charset="0"/>
              </a:rPr>
              <a:t> hoe.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345" y="4077724"/>
            <a:ext cx="7394027" cy="2693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853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7C4A268-2CFB-4BE4-9ADD-3176B227D6C2}"/>
              </a:ext>
            </a:extLst>
          </p:cNvPr>
          <p:cNvGrpSpPr/>
          <p:nvPr/>
        </p:nvGrpSpPr>
        <p:grpSpPr>
          <a:xfrm>
            <a:off x="450166" y="461092"/>
            <a:ext cx="9341537" cy="1133247"/>
            <a:chOff x="511811" y="611004"/>
            <a:chExt cx="5834378" cy="877900"/>
          </a:xfrm>
        </p:grpSpPr>
        <p:pic>
          <p:nvPicPr>
            <p:cNvPr id="3" name="Picture 2">
              <a:extLst>
                <a:ext uri="{FF2B5EF4-FFF2-40B4-BE49-F238E27FC236}">
                  <a16:creationId xmlns:a16="http://schemas.microsoft.com/office/drawing/2014/main" id="{70AA87D9-8E5B-4C45-A1A4-C04B73E02F63}"/>
                </a:ext>
              </a:extLst>
            </p:cNvPr>
            <p:cNvPicPr>
              <a:picLocks noChangeAspect="1"/>
            </p:cNvPicPr>
            <p:nvPr/>
          </p:nvPicPr>
          <p:blipFill>
            <a:blip r:embed="rId2"/>
            <a:stretch>
              <a:fillRect/>
            </a:stretch>
          </p:blipFill>
          <p:spPr>
            <a:xfrm>
              <a:off x="511811" y="611004"/>
              <a:ext cx="5834378" cy="877900"/>
            </a:xfrm>
            <a:prstGeom prst="rect">
              <a:avLst/>
            </a:prstGeom>
          </p:spPr>
        </p:pic>
        <p:sp>
          <p:nvSpPr>
            <p:cNvPr id="4" name="TextBox 3">
              <a:extLst>
                <a:ext uri="{FF2B5EF4-FFF2-40B4-BE49-F238E27FC236}">
                  <a16:creationId xmlns:a16="http://schemas.microsoft.com/office/drawing/2014/main" id="{87B54FEF-35F4-4CC7-91C6-94A6D2AA8D40}"/>
                </a:ext>
              </a:extLst>
            </p:cNvPr>
            <p:cNvSpPr txBox="1"/>
            <p:nvPr/>
          </p:nvSpPr>
          <p:spPr>
            <a:xfrm>
              <a:off x="1196865" y="711756"/>
              <a:ext cx="4975336" cy="338198"/>
            </a:xfrm>
            <a:prstGeom prst="rect">
              <a:avLst/>
            </a:prstGeom>
            <a:noFill/>
          </p:spPr>
          <p:txBody>
            <a:bodyPr wrap="square" rtlCol="0">
              <a:spAutoFit/>
            </a:bodyPr>
            <a:lstStyle/>
            <a:p>
              <a:pPr algn="just" defTabSz="1219170">
                <a:buClr>
                  <a:srgbClr val="000000"/>
                </a:buClr>
              </a:pPr>
              <a:r>
                <a:rPr lang="vi-VN" sz="2800" kern="0" dirty="0">
                  <a:solidFill>
                    <a:srgbClr val="213054">
                      <a:lumMod val="50000"/>
                    </a:srgbClr>
                  </a:solidFill>
                  <a:ea typeface="Arial-Rounded" panose="020B0500000000000000" pitchFamily="34" charset="0"/>
                  <a:cs typeface="Arial-Rounded" panose="020B0500000000000000" pitchFamily="34" charset="0"/>
                  <a:sym typeface="Arial"/>
                </a:rPr>
                <a:t>Kể cho người thân về </a:t>
              </a:r>
              <a:r>
                <a:rPr lang="en-US" sz="2800" kern="0" dirty="0" err="1">
                  <a:solidFill>
                    <a:srgbClr val="213054">
                      <a:lumMod val="50000"/>
                    </a:srgbClr>
                  </a:solidFill>
                  <a:ea typeface="Arial-Rounded" panose="020B0500000000000000" pitchFamily="34" charset="0"/>
                  <a:cs typeface="Arial-Rounded" panose="020B0500000000000000" pitchFamily="34" charset="0"/>
                  <a:sym typeface="Arial"/>
                </a:rPr>
                <a:t>bạn</a:t>
              </a:r>
              <a:r>
                <a:rPr lang="en-US" sz="2800" kern="0" dirty="0">
                  <a:solidFill>
                    <a:srgbClr val="213054">
                      <a:lumMod val="50000"/>
                    </a:srgbClr>
                  </a:solidFill>
                  <a:ea typeface="Arial-Rounded" panose="020B0500000000000000" pitchFamily="34" charset="0"/>
                  <a:cs typeface="Arial-Rounded" panose="020B0500000000000000" pitchFamily="34" charset="0"/>
                  <a:sym typeface="Arial"/>
                </a:rPr>
                <a:t> Na</a:t>
              </a:r>
              <a:r>
                <a:rPr lang="vi-VN" sz="2800" kern="0" dirty="0">
                  <a:solidFill>
                    <a:srgbClr val="213054">
                      <a:lumMod val="50000"/>
                    </a:srgbClr>
                  </a:solidFill>
                  <a:ea typeface="Arial-Rounded" panose="020B0500000000000000" pitchFamily="34" charset="0"/>
                  <a:cs typeface="Arial-Rounded" panose="020B0500000000000000" pitchFamily="34" charset="0"/>
                  <a:sym typeface="Arial"/>
                </a:rPr>
                <a:t>.</a:t>
              </a:r>
              <a:endParaRPr lang="en-US" sz="2800" kern="0" dirty="0">
                <a:solidFill>
                  <a:srgbClr val="213054">
                    <a:lumMod val="50000"/>
                  </a:srgbClr>
                </a:solidFill>
                <a:ea typeface="Arial-Rounded" panose="020B0500000000000000" pitchFamily="34" charset="0"/>
                <a:cs typeface="Arial-Rounded" panose="020B0500000000000000" pitchFamily="34" charset="0"/>
                <a:sym typeface="Arial"/>
              </a:endParaRPr>
            </a:p>
          </p:txBody>
        </p:sp>
      </p:grpSp>
      <p:sp>
        <p:nvSpPr>
          <p:cNvPr id="5" name="TextBox 4">
            <a:extLst>
              <a:ext uri="{FF2B5EF4-FFF2-40B4-BE49-F238E27FC236}">
                <a16:creationId xmlns:a16="http://schemas.microsoft.com/office/drawing/2014/main" id="{D471DA8E-357E-43C8-B15A-F2DD539329D7}"/>
              </a:ext>
            </a:extLst>
          </p:cNvPr>
          <p:cNvSpPr txBox="1"/>
          <p:nvPr/>
        </p:nvSpPr>
        <p:spPr>
          <a:xfrm>
            <a:off x="146313" y="1594339"/>
            <a:ext cx="10767520" cy="2332946"/>
          </a:xfrm>
          <a:prstGeom prst="rect">
            <a:avLst/>
          </a:prstGeom>
          <a:noFill/>
        </p:spPr>
        <p:txBody>
          <a:bodyPr wrap="square" rtlCol="0">
            <a:spAutoFit/>
          </a:bodyPr>
          <a:lstStyle/>
          <a:p>
            <a:pPr algn="just" defTabSz="1219170">
              <a:lnSpc>
                <a:spcPct val="130000"/>
              </a:lnSpc>
              <a:buClr>
                <a:srgbClr val="000000"/>
              </a:buClr>
            </a:pPr>
            <a:r>
              <a:rPr lang="vi-VN" sz="2800" kern="0" dirty="0">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a:t>
            </a:r>
            <a:r>
              <a:rPr lang="en-US" sz="2800" kern="0" dirty="0">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 Quan </a:t>
            </a:r>
            <a:r>
              <a:rPr lang="vi-VN" sz="2800" kern="0" dirty="0">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sát và kể lại theo tranh minh họa</a:t>
            </a:r>
            <a:r>
              <a:rPr lang="en-US" sz="2800" kern="0" dirty="0">
                <a:solidFill>
                  <a:srgbClr val="FC7D77">
                    <a:lumMod val="75000"/>
                  </a:srgbClr>
                </a:solidFill>
                <a:ea typeface="Arial-Rounded" panose="020B0500000000000000" pitchFamily="34" charset="0"/>
                <a:cs typeface="Arial-Rounded" panose="020B0500000000000000" pitchFamily="34" charset="0"/>
                <a:sym typeface="Arial"/>
              </a:rPr>
              <a:t>.</a:t>
            </a:r>
          </a:p>
          <a:p>
            <a:pPr algn="just" defTabSz="1219170">
              <a:lnSpc>
                <a:spcPct val="130000"/>
              </a:lnSpc>
              <a:buClr>
                <a:srgbClr val="000000"/>
              </a:buClr>
            </a:pPr>
            <a:r>
              <a:rPr lang="en-US" sz="2800" kern="0" dirty="0">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Kể về những </a:t>
            </a:r>
            <a:r>
              <a:rPr lang="en-US" sz="2800" kern="0" dirty="0" err="1">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việc</a:t>
            </a:r>
            <a:r>
              <a:rPr lang="en-US" sz="2800" kern="0" dirty="0">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 </a:t>
            </a:r>
            <a:r>
              <a:rPr lang="en-US" sz="2800" kern="0" dirty="0" err="1">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làm</a:t>
            </a:r>
            <a:r>
              <a:rPr lang="en-US" sz="2800" kern="0" dirty="0">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 </a:t>
            </a:r>
            <a:r>
              <a:rPr lang="en-US" sz="2800" kern="0" dirty="0" err="1">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của</a:t>
            </a:r>
            <a:r>
              <a:rPr lang="en-US" sz="2800" kern="0" dirty="0">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 </a:t>
            </a:r>
            <a:r>
              <a:rPr lang="en-US" sz="2800" kern="0" dirty="0" err="1">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bạn</a:t>
            </a:r>
            <a:r>
              <a:rPr lang="en-US" sz="2800" kern="0" dirty="0">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 Na</a:t>
            </a:r>
            <a:r>
              <a:rPr lang="vi-VN" sz="2800" kern="0" dirty="0">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a:t>
            </a:r>
          </a:p>
          <a:p>
            <a:pPr algn="just" defTabSz="1219170">
              <a:lnSpc>
                <a:spcPct val="130000"/>
              </a:lnSpc>
              <a:buClr>
                <a:srgbClr val="000000"/>
              </a:buClr>
            </a:pPr>
            <a:r>
              <a:rPr lang="vi-VN" sz="2800" kern="0" dirty="0">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 Rút ra bài học.</a:t>
            </a:r>
          </a:p>
          <a:p>
            <a:pPr algn="just" defTabSz="1219170">
              <a:lnSpc>
                <a:spcPct val="130000"/>
              </a:lnSpc>
              <a:buClr>
                <a:srgbClr val="000000"/>
              </a:buClr>
            </a:pPr>
            <a:r>
              <a:rPr lang="vi-VN" sz="2800" kern="0" dirty="0">
                <a:solidFill>
                  <a:srgbClr val="FC7D77">
                    <a:lumMod val="75000"/>
                  </a:srgbClr>
                </a:solidFill>
                <a:ea typeface="Arial-Rounded" panose="020B0500000000000000" pitchFamily="34" charset="0"/>
                <a:cs typeface="Arial-Rounded" panose="020B0500000000000000" pitchFamily="34" charset="0"/>
                <a:sym typeface="Wingdings" panose="05000000000000000000" pitchFamily="2" charset="2"/>
              </a:rPr>
              <a:t> Lắng nghe ý kiến của người thân sau khi nghe em kể. </a:t>
            </a:r>
            <a:endParaRPr lang="vi-VN" sz="2800" kern="0" dirty="0">
              <a:solidFill>
                <a:srgbClr val="FC7D77">
                  <a:lumMod val="75000"/>
                </a:srgbClr>
              </a:solidFill>
              <a:ea typeface="Arial-Rounded" panose="020B0500000000000000" pitchFamily="34" charset="0"/>
              <a:cs typeface="Arial-Rounded" panose="020B0500000000000000" pitchFamily="34" charset="0"/>
              <a:sym typeface="Aria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13" y="4067503"/>
            <a:ext cx="3153103" cy="272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6426" y="4091290"/>
            <a:ext cx="3972911" cy="268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9337" y="4229841"/>
            <a:ext cx="4289591" cy="25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48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55" y="519545"/>
            <a:ext cx="11797145" cy="6109856"/>
          </a:xfrm>
          <a:prstGeom prst="rect">
            <a:avLst/>
          </a:prstGeom>
        </p:spPr>
      </p:pic>
      <p:sp>
        <p:nvSpPr>
          <p:cNvPr id="3" name="TextBox 2"/>
          <p:cNvSpPr txBox="1"/>
          <p:nvPr/>
        </p:nvSpPr>
        <p:spPr>
          <a:xfrm>
            <a:off x="3221423" y="4428367"/>
            <a:ext cx="5950529"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ea typeface="+mn-ea"/>
                <a:cs typeface="+mn-cs"/>
              </a:rPr>
              <a:t>Củng cố bài học</a:t>
            </a:r>
            <a:endParaRPr kumimoji="0" lang="en-US" sz="4800" b="1" i="0" u="none" strike="noStrike" kern="1200" cap="none" spc="0" normalizeH="0" baseline="0" noProof="0" dirty="0">
              <a:ln>
                <a:noFill/>
              </a:ln>
              <a:solidFill>
                <a:srgbClr val="FF0000"/>
              </a:solidFill>
              <a:effectLst/>
              <a:uLnTx/>
              <a:uFillTx/>
              <a:ea typeface="+mn-ea"/>
              <a:cs typeface="+mn-cs"/>
            </a:endParaRPr>
          </a:p>
        </p:txBody>
      </p:sp>
    </p:spTree>
    <p:extLst>
      <p:ext uri="{BB962C8B-B14F-4D97-AF65-F5344CB8AC3E}">
        <p14:creationId xmlns:p14="http://schemas.microsoft.com/office/powerpoint/2010/main" val="425233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3E038C-724D-4E8F-AB85-053A6E62BFA1}"/>
              </a:ext>
            </a:extLst>
          </p:cNvPr>
          <p:cNvPicPr>
            <a:picLocks noChangeAspect="1"/>
          </p:cNvPicPr>
          <p:nvPr/>
        </p:nvPicPr>
        <p:blipFill>
          <a:blip r:embed="rId2"/>
          <a:stretch>
            <a:fillRect/>
          </a:stretch>
        </p:blipFill>
        <p:spPr>
          <a:xfrm>
            <a:off x="0" y="439069"/>
            <a:ext cx="12192000" cy="6418931"/>
          </a:xfrm>
          <a:prstGeom prst="rect">
            <a:avLst/>
          </a:prstGeom>
        </p:spPr>
      </p:pic>
      <p:pic>
        <p:nvPicPr>
          <p:cNvPr id="4" name="Picture 3">
            <a:extLst>
              <a:ext uri="{FF2B5EF4-FFF2-40B4-BE49-F238E27FC236}">
                <a16:creationId xmlns:a16="http://schemas.microsoft.com/office/drawing/2014/main" id="{D4945C6A-FE9B-41DE-89C9-10046C5F06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0763" y="0"/>
            <a:ext cx="6858000" cy="6858000"/>
          </a:xfrm>
          <a:prstGeom prst="rect">
            <a:avLst/>
          </a:prstGeom>
        </p:spPr>
      </p:pic>
      <p:sp>
        <p:nvSpPr>
          <p:cNvPr id="5" name="TextBox 4">
            <a:extLst>
              <a:ext uri="{FF2B5EF4-FFF2-40B4-BE49-F238E27FC236}">
                <a16:creationId xmlns:a16="http://schemas.microsoft.com/office/drawing/2014/main" id="{BBA4836A-DF27-4581-8298-3F6E0E72B9E5}"/>
              </a:ext>
            </a:extLst>
          </p:cNvPr>
          <p:cNvSpPr txBox="1"/>
          <p:nvPr/>
        </p:nvSpPr>
        <p:spPr>
          <a:xfrm>
            <a:off x="3458308" y="3429000"/>
            <a:ext cx="5275384" cy="1015663"/>
          </a:xfrm>
          <a:prstGeom prst="rect">
            <a:avLst/>
          </a:prstGeom>
          <a:noFill/>
        </p:spPr>
        <p:txBody>
          <a:bodyPr wrap="square" rtlCol="0">
            <a:spAutoFit/>
          </a:bodyPr>
          <a:lstStyle/>
          <a:p>
            <a:pPr algn="ctr" defTabSz="1219078"/>
            <a:r>
              <a:rPr lang="en-US" sz="6000" b="1" dirty="0">
                <a:solidFill>
                  <a:srgbClr val="F20000"/>
                </a:solidFill>
                <a:effectLst>
                  <a:outerShdw blurRad="38100" dist="38100" dir="2700000" algn="tl">
                    <a:srgbClr val="000000">
                      <a:alpha val="43137"/>
                    </a:srgbClr>
                  </a:outerShdw>
                </a:effectLst>
                <a:latin typeface="+mj-lt"/>
                <a:cs typeface="Times New Roman" panose="02020603050405020304" pitchFamily="18" charset="0"/>
              </a:rPr>
              <a:t>KHỞI ĐỘNG</a:t>
            </a:r>
          </a:p>
        </p:txBody>
      </p:sp>
    </p:spTree>
    <p:extLst>
      <p:ext uri="{BB962C8B-B14F-4D97-AF65-F5344CB8AC3E}">
        <p14:creationId xmlns:p14="http://schemas.microsoft.com/office/powerpoint/2010/main" val="2379545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21167B2-B9C0-4A1A-B847-1459A6305C33}"/>
              </a:ext>
            </a:extLst>
          </p:cNvPr>
          <p:cNvSpPr txBox="1">
            <a:spLocks/>
          </p:cNvSpPr>
          <p:nvPr/>
        </p:nvSpPr>
        <p:spPr>
          <a:xfrm>
            <a:off x="1940857" y="2866396"/>
            <a:ext cx="9142809" cy="898408"/>
          </a:xfrm>
          <a:prstGeom prst="rect">
            <a:avLst/>
          </a:prstGeom>
        </p:spPr>
        <p:txBody>
          <a:bodyPr vert="horz" lIns="91428" tIns="45714" rIns="91428" bIns="45714" rtlCol="0" anchor="ctr">
            <a:normAutofit/>
          </a:bodyPr>
          <a:lst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a:lstStyle>
          <a:p>
            <a:r>
              <a:rPr lang="en-US" sz="4800" b="1" dirty="0">
                <a:solidFill>
                  <a:srgbClr val="FF8119"/>
                </a:solidFill>
              </a:rPr>
              <a:t>Hoc10 </a:t>
            </a:r>
            <a:r>
              <a:rPr lang="en-US" sz="4800" b="1" dirty="0" err="1">
                <a:solidFill>
                  <a:srgbClr val="FF8119"/>
                </a:solidFill>
              </a:rPr>
              <a:t>chúc</a:t>
            </a:r>
            <a:r>
              <a:rPr lang="en-US" sz="4800" b="1" dirty="0">
                <a:solidFill>
                  <a:srgbClr val="FF8119"/>
                </a:solidFill>
              </a:rPr>
              <a:t> </a:t>
            </a:r>
            <a:r>
              <a:rPr lang="en-US" sz="4800" b="1" dirty="0" err="1">
                <a:solidFill>
                  <a:srgbClr val="FF8119"/>
                </a:solidFill>
              </a:rPr>
              <a:t>các</a:t>
            </a:r>
            <a:r>
              <a:rPr lang="en-US" sz="4800" b="1" dirty="0">
                <a:solidFill>
                  <a:srgbClr val="FF8119"/>
                </a:solidFill>
              </a:rPr>
              <a:t> </a:t>
            </a:r>
            <a:r>
              <a:rPr lang="en-US" sz="4800" b="1" dirty="0" err="1">
                <a:solidFill>
                  <a:srgbClr val="FF8119"/>
                </a:solidFill>
              </a:rPr>
              <a:t>em</a:t>
            </a:r>
            <a:r>
              <a:rPr lang="en-US" sz="4800" b="1" dirty="0">
                <a:solidFill>
                  <a:srgbClr val="FF8119"/>
                </a:solidFill>
              </a:rPr>
              <a:t> </a:t>
            </a:r>
            <a:r>
              <a:rPr lang="en-US" sz="4800" b="1" dirty="0" err="1">
                <a:solidFill>
                  <a:srgbClr val="FF8119"/>
                </a:solidFill>
              </a:rPr>
              <a:t>học</a:t>
            </a:r>
            <a:r>
              <a:rPr lang="en-US" sz="4800" b="1" dirty="0">
                <a:solidFill>
                  <a:srgbClr val="FF8119"/>
                </a:solidFill>
              </a:rPr>
              <a:t> </a:t>
            </a:r>
            <a:r>
              <a:rPr lang="en-US" sz="4800" b="1" dirty="0" err="1">
                <a:solidFill>
                  <a:srgbClr val="FF8119"/>
                </a:solidFill>
              </a:rPr>
              <a:t>tốt</a:t>
            </a:r>
            <a:r>
              <a:rPr lang="en-US" sz="4800" b="1" dirty="0">
                <a:solidFill>
                  <a:srgbClr val="FF8119"/>
                </a:solidFill>
              </a:rPr>
              <a:t>!</a:t>
            </a:r>
          </a:p>
        </p:txBody>
      </p:sp>
    </p:spTree>
    <p:extLst>
      <p:ext uri="{BB962C8B-B14F-4D97-AF65-F5344CB8AC3E}">
        <p14:creationId xmlns:p14="http://schemas.microsoft.com/office/powerpoint/2010/main" val="2906705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06932"/>
            <a:ext cx="12192000" cy="3327400"/>
          </a:xfrm>
          <a:prstGeom prst="rect">
            <a:avLst/>
          </a:prstGeom>
        </p:spPr>
      </p:pic>
      <p:pic>
        <p:nvPicPr>
          <p:cNvPr id="614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10124" r="-2133" b="21481"/>
          <a:stretch>
            <a:fillRect/>
          </a:stretch>
        </p:blipFill>
        <p:spPr bwMode="auto">
          <a:xfrm>
            <a:off x="0" y="432079"/>
            <a:ext cx="12453257" cy="422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3141407" y="2171684"/>
            <a:ext cx="6257918" cy="4686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045550" y="910505"/>
            <a:ext cx="5353774"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FF0000"/>
                </a:solidFill>
                <a:effectLst>
                  <a:outerShdw blurRad="50800" dist="39000" dir="5460000" algn="tl">
                    <a:srgbClr val="000000">
                      <a:alpha val="38000"/>
                    </a:srgbClr>
                  </a:outerShdw>
                </a:effectLst>
                <a:latin typeface="+mj-lt"/>
                <a:ea typeface="Arial-Rounded" panose="020B0500000000000000" charset="0"/>
                <a:cs typeface="Arial-Rounded" panose="020B0500000000000000" charset="0"/>
              </a:rPr>
              <a:t>Xe </a:t>
            </a:r>
            <a:r>
              <a:rPr lang="en-US" sz="3600" b="1" dirty="0" err="1">
                <a:ln w="11430"/>
                <a:solidFill>
                  <a:srgbClr val="FF0000"/>
                </a:solidFill>
                <a:effectLst>
                  <a:outerShdw blurRad="50800" dist="39000" dir="5460000" algn="tl">
                    <a:srgbClr val="000000">
                      <a:alpha val="38000"/>
                    </a:srgbClr>
                  </a:outerShdw>
                </a:effectLst>
                <a:latin typeface="+mj-lt"/>
                <a:ea typeface="Arial-Rounded" panose="020B0500000000000000" charset="0"/>
                <a:cs typeface="Arial-Rounded" panose="020B0500000000000000" charset="0"/>
              </a:rPr>
              <a:t>buýt</a:t>
            </a:r>
            <a:r>
              <a:rPr lang="en-US" sz="3600" b="1" dirty="0">
                <a:ln w="11430"/>
                <a:solidFill>
                  <a:srgbClr val="FF0000"/>
                </a:solidFill>
                <a:effectLst>
                  <a:outerShdw blurRad="50800" dist="39000" dir="5460000" algn="tl">
                    <a:srgbClr val="000000">
                      <a:alpha val="38000"/>
                    </a:srgbClr>
                  </a:outerShdw>
                </a:effectLst>
                <a:latin typeface="+mj-lt"/>
                <a:ea typeface="Arial-Rounded" panose="020B0500000000000000" charset="0"/>
                <a:cs typeface="Arial-Rounded" panose="020B0500000000000000" charset="0"/>
              </a:rPr>
              <a:t> </a:t>
            </a:r>
            <a:r>
              <a:rPr lang="en-US" sz="3600" b="1" dirty="0" err="1">
                <a:ln w="11430"/>
                <a:solidFill>
                  <a:srgbClr val="FF0000"/>
                </a:solidFill>
                <a:effectLst>
                  <a:outerShdw blurRad="50800" dist="39000" dir="5460000" algn="tl">
                    <a:srgbClr val="000000">
                      <a:alpha val="38000"/>
                    </a:srgbClr>
                  </a:outerShdw>
                </a:effectLst>
                <a:latin typeface="+mj-lt"/>
                <a:ea typeface="Arial-Rounded" panose="020B0500000000000000" charset="0"/>
                <a:cs typeface="Arial-Rounded" panose="020B0500000000000000" charset="0"/>
              </a:rPr>
              <a:t>yêu</a:t>
            </a:r>
            <a:r>
              <a:rPr lang="en-US" sz="3600" b="1" dirty="0">
                <a:ln w="11430"/>
                <a:solidFill>
                  <a:srgbClr val="FF0000"/>
                </a:solidFill>
                <a:effectLst>
                  <a:outerShdw blurRad="50800" dist="39000" dir="5460000" algn="tl">
                    <a:srgbClr val="000000">
                      <a:alpha val="38000"/>
                    </a:srgbClr>
                  </a:outerShdw>
                </a:effectLst>
                <a:latin typeface="+mj-lt"/>
                <a:ea typeface="Arial-Rounded" panose="020B0500000000000000" charset="0"/>
                <a:cs typeface="Arial-Rounded" panose="020B0500000000000000" charset="0"/>
              </a:rPr>
              <a:t> </a:t>
            </a:r>
            <a:r>
              <a:rPr lang="en-US" sz="3600" b="1" dirty="0" err="1">
                <a:ln w="11430"/>
                <a:solidFill>
                  <a:srgbClr val="FF0000"/>
                </a:solidFill>
                <a:effectLst>
                  <a:outerShdw blurRad="50800" dist="39000" dir="5460000" algn="tl">
                    <a:srgbClr val="000000">
                      <a:alpha val="38000"/>
                    </a:srgbClr>
                  </a:outerShdw>
                </a:effectLst>
                <a:latin typeface="+mj-lt"/>
                <a:ea typeface="Arial-Rounded" panose="020B0500000000000000" charset="0"/>
                <a:cs typeface="Arial-Rounded" panose="020B0500000000000000" charset="0"/>
              </a:rPr>
              <a:t>thương</a:t>
            </a:r>
            <a:endParaRPr lang="en-US" sz="3600" b="1" dirty="0">
              <a:ln w="11430"/>
              <a:solidFill>
                <a:srgbClr val="FF0000"/>
              </a:solidFill>
              <a:effectLst>
                <a:outerShdw blurRad="50800" dist="39000" dir="5460000" algn="tl">
                  <a:srgbClr val="000000">
                    <a:alpha val="38000"/>
                  </a:srgbClr>
                </a:outerShdw>
              </a:effectLst>
              <a:latin typeface="+mj-lt"/>
              <a:ea typeface="Arial-Rounded" panose="020B0500000000000000" charset="0"/>
              <a:cs typeface="Arial-Rounded" panose="020B0500000000000000" charset="0"/>
            </a:endParaRPr>
          </a:p>
        </p:txBody>
      </p:sp>
      <p:pic>
        <p:nvPicPr>
          <p:cNvPr id="6" name="Bus Horn sound effect">
            <a:hlinkClick r:id="" action="ppaction://media"/>
            <a:extLst>
              <a:ext uri="{FF2B5EF4-FFF2-40B4-BE49-F238E27FC236}">
                <a16:creationId xmlns:a16="http://schemas.microsoft.com/office/drawing/2014/main" id="{B1CF4947-33FF-4E94-8CD0-63500371B99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53793" y="6553200"/>
            <a:ext cx="609600" cy="609600"/>
          </a:xfrm>
          <a:prstGeom prst="rect">
            <a:avLst/>
          </a:prstGeom>
        </p:spPr>
      </p:pic>
    </p:spTree>
    <p:extLst>
      <p:ext uri="{BB962C8B-B14F-4D97-AF65-F5344CB8AC3E}">
        <p14:creationId xmlns:p14="http://schemas.microsoft.com/office/powerpoint/2010/main" val="363032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30" fill="hold"/>
                                        <p:tgtEl>
                                          <p:spTgt spid="6"/>
                                        </p:tgtEl>
                                      </p:cBhvr>
                                    </p:cmd>
                                  </p:childTnLst>
                                </p:cTn>
                              </p:par>
                              <p:par>
                                <p:cTn id="7" presetID="2" presetClass="entr" presetSubtype="2"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2000" fill="hold"/>
                                        <p:tgtEl>
                                          <p:spTgt spid="9"/>
                                        </p:tgtEl>
                                        <p:attrNameLst>
                                          <p:attrName>ppt_x</p:attrName>
                                        </p:attrNameLst>
                                      </p:cBhvr>
                                      <p:tavLst>
                                        <p:tav tm="0">
                                          <p:val>
                                            <p:strVal val="1+#ppt_w/2"/>
                                          </p:val>
                                        </p:tav>
                                        <p:tav tm="100000">
                                          <p:val>
                                            <p:strVal val="#ppt_x"/>
                                          </p:val>
                                        </p:tav>
                                      </p:tavLst>
                                    </p:anim>
                                    <p:anim calcmode="lin" valueType="num">
                                      <p:cBhvr additive="base">
                                        <p:cTn id="10" dur="2000" fill="hold"/>
                                        <p:tgtEl>
                                          <p:spTgt spid="9"/>
                                        </p:tgtEl>
                                        <p:attrNameLst>
                                          <p:attrName>ppt_y</p:attrName>
                                        </p:attrNameLst>
                                      </p:cBhvr>
                                      <p:tavLst>
                                        <p:tav tm="0">
                                          <p:val>
                                            <p:strVal val="#ppt_y"/>
                                          </p:val>
                                        </p:tav>
                                        <p:tav tm="100000">
                                          <p:val>
                                            <p:strVal val="#ppt_y"/>
                                          </p:val>
                                        </p:tav>
                                      </p:tavLst>
                                    </p:anim>
                                  </p:childTnLst>
                                </p:cTn>
                              </p:par>
                            </p:childTnLst>
                          </p:cTn>
                        </p:par>
                        <p:par>
                          <p:cTn id="11" fill="hold">
                            <p:stCondLst>
                              <p:cond delay="3030"/>
                            </p:stCondLst>
                            <p:childTnLst>
                              <p:par>
                                <p:cTn id="12" presetID="25"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6"/>
                </p:tgtEl>
              </p:cMediaNode>
            </p:audio>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r="-3355" b="25080"/>
          <a:stretch>
            <a:fillRect/>
          </a:stretch>
        </p:blipFill>
        <p:spPr bwMode="auto">
          <a:xfrm>
            <a:off x="0" y="429328"/>
            <a:ext cx="12616543" cy="4197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1891860" y="544338"/>
            <a:ext cx="8860220" cy="941562"/>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solidFill>
                <a:latin typeface="+mj-lt"/>
                <a:cs typeface="Times New Roman" panose="02020603050405020304" pitchFamily="18" charset="0"/>
              </a:rPr>
              <a:t>Trong bài “Phần thưởng”, Na là một học sinh như thế nào?</a:t>
            </a:r>
            <a:endParaRPr lang="en-US" sz="3200" dirty="0">
              <a:solidFill>
                <a:schemeClr val="accent1"/>
              </a:solidFill>
              <a:latin typeface="+mj-lt"/>
              <a:cs typeface="Times New Roman" panose="02020603050405020304" pitchFamily="18" charset="0"/>
            </a:endParaRPr>
          </a:p>
        </p:txBody>
      </p:sp>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324100" y="1485900"/>
            <a:ext cx="609600" cy="609600"/>
          </a:xfrm>
          <a:prstGeom prst="rect">
            <a:avLst/>
          </a:prstGeom>
        </p:spPr>
      </p:pic>
      <p:pic>
        <p:nvPicPr>
          <p:cNvPr id="16" name="Bus Horn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12978475" y="2209800"/>
            <a:ext cx="609600" cy="609600"/>
          </a:xfrm>
          <a:prstGeom prst="rect">
            <a:avLst/>
          </a:prstGeom>
        </p:spPr>
      </p:pic>
      <p:pic>
        <p:nvPicPr>
          <p:cNvPr id="18" name="Bus Sound Effects">
            <a:hlinkClick r:id="" action="ppaction://media"/>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4"/>
          <a:stretch>
            <a:fillRect/>
          </a:stretch>
        </p:blipFill>
        <p:spPr>
          <a:xfrm>
            <a:off x="13061934" y="1237288"/>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4953000" y="2819400"/>
            <a:ext cx="609600" cy="609600"/>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4572001"/>
            <a:ext cx="12191999" cy="2285999"/>
          </a:xfrm>
          <a:prstGeom prst="rect">
            <a:avLst/>
          </a:prstGeom>
        </p:spPr>
      </p:pic>
      <p:pic>
        <p:nvPicPr>
          <p:cNvPr id="7170" name="Picture 2"/>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0" b="100000" l="6267" r="94278"/>
                    </a14:imgEffect>
                  </a14:imgLayer>
                </a14:imgProps>
              </a:ext>
              <a:ext uri="{28A0092B-C50C-407E-A947-70E740481C1C}">
                <a14:useLocalDpi xmlns:a14="http://schemas.microsoft.com/office/drawing/2010/main" val="0"/>
              </a:ext>
            </a:extLst>
          </a:blip>
          <a:srcRect b="7805"/>
          <a:stretch>
            <a:fillRect/>
          </a:stretch>
        </p:blipFill>
        <p:spPr bwMode="auto">
          <a:xfrm>
            <a:off x="2479450" y="2819400"/>
            <a:ext cx="1576959" cy="219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18">
            <a:extLst>
              <a:ext uri="{BEBA8EAE-BF5A-486C-A8C5-ECC9F3942E4B}">
                <a14:imgProps xmlns:a14="http://schemas.microsoft.com/office/drawing/2010/main">
                  <a14:imgLayer r:embed="rId19">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25299" r="-2198" b="26071"/>
          <a:stretch/>
        </p:blipFill>
        <p:spPr bwMode="auto">
          <a:xfrm>
            <a:off x="3247129" y="3429000"/>
            <a:ext cx="5943599" cy="331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
            <a:extLst>
              <a:ext uri="{FF2B5EF4-FFF2-40B4-BE49-F238E27FC236}">
                <a16:creationId xmlns:a16="http://schemas.microsoft.com/office/drawing/2014/main" id="{6C266087-F6DC-424A-8F2B-52303F73757C}"/>
              </a:ext>
            </a:extLst>
          </p:cNvPr>
          <p:cNvSpPr/>
          <p:nvPr/>
        </p:nvSpPr>
        <p:spPr>
          <a:xfrm>
            <a:off x="8135593" y="1757853"/>
            <a:ext cx="4056406" cy="1381604"/>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600" i="0" u="none" strike="noStrike" kern="1200" cap="none" spc="0" normalizeH="0" baseline="0" noProof="0" dirty="0">
                <a:ln>
                  <a:noFill/>
                </a:ln>
                <a:solidFill>
                  <a:schemeClr val="tx1"/>
                </a:solidFill>
                <a:effectLst/>
                <a:uLnTx/>
                <a:uFillTx/>
                <a:latin typeface="+mj-lt"/>
                <a:cs typeface="Times New Roman" panose="02020603050405020304" pitchFamily="18" charset="0"/>
              </a:rPr>
              <a:t>C. </a:t>
            </a:r>
            <a:r>
              <a:rPr lang="en-US" sz="2600" dirty="0">
                <a:solidFill>
                  <a:schemeClr val="tx1"/>
                </a:solidFill>
                <a:latin typeface="+mj-lt"/>
                <a:cs typeface="Times New Roman" pitchFamily="18" charset="0"/>
              </a:rPr>
              <a:t>Na </a:t>
            </a:r>
            <a:r>
              <a:rPr lang="en-US" sz="2600" dirty="0" err="1">
                <a:solidFill>
                  <a:schemeClr val="tx1"/>
                </a:solidFill>
                <a:latin typeface="+mj-lt"/>
                <a:cs typeface="Times New Roman" pitchFamily="18" charset="0"/>
              </a:rPr>
              <a:t>là</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một</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cô</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bé</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tốt</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bụng</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luôn</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giúp</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đơ</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bạn</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bè</a:t>
            </a:r>
            <a:r>
              <a:rPr lang="en-US" sz="2600" dirty="0">
                <a:solidFill>
                  <a:schemeClr val="tx1"/>
                </a:solidFill>
                <a:latin typeface="+mj-lt"/>
                <a:cs typeface="Times New Roman" panose="02020603050405020304" pitchFamily="18" charset="0"/>
              </a:rPr>
              <a:t>.</a:t>
            </a:r>
          </a:p>
        </p:txBody>
      </p:sp>
      <p:sp>
        <p:nvSpPr>
          <p:cNvPr id="19" name="C">
            <a:extLst>
              <a:ext uri="{FF2B5EF4-FFF2-40B4-BE49-F238E27FC236}">
                <a16:creationId xmlns:a16="http://schemas.microsoft.com/office/drawing/2014/main" id="{D482BA8B-EFE1-4539-9A2E-8420A4050127}"/>
              </a:ext>
            </a:extLst>
          </p:cNvPr>
          <p:cNvSpPr/>
          <p:nvPr/>
        </p:nvSpPr>
        <p:spPr>
          <a:xfrm>
            <a:off x="4861971" y="1679203"/>
            <a:ext cx="3113352" cy="1213591"/>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2600" dirty="0">
                <a:solidFill>
                  <a:schemeClr val="tx1"/>
                </a:solidFill>
                <a:latin typeface="+mj-lt"/>
                <a:cs typeface="Times New Roman" pitchFamily="18" charset="0"/>
              </a:rPr>
              <a:t>B. Na </a:t>
            </a:r>
            <a:r>
              <a:rPr lang="en-US" sz="2600" dirty="0" err="1">
                <a:solidFill>
                  <a:schemeClr val="tx1"/>
                </a:solidFill>
                <a:latin typeface="+mj-lt"/>
                <a:cs typeface="Times New Roman" pitchFamily="18" charset="0"/>
              </a:rPr>
              <a:t>là</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một</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cô</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bé</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xấu</a:t>
            </a:r>
            <a:r>
              <a:rPr lang="en-US" sz="2600" dirty="0">
                <a:solidFill>
                  <a:schemeClr val="tx1"/>
                </a:solidFill>
                <a:latin typeface="+mj-lt"/>
                <a:cs typeface="Times New Roman" pitchFamily="18" charset="0"/>
              </a:rPr>
              <a:t> </a:t>
            </a:r>
            <a:r>
              <a:rPr lang="en-US" sz="2600" dirty="0" err="1">
                <a:solidFill>
                  <a:schemeClr val="tx1"/>
                </a:solidFill>
                <a:latin typeface="+mj-lt"/>
                <a:cs typeface="Times New Roman" pitchFamily="18" charset="0"/>
              </a:rPr>
              <a:t>tính</a:t>
            </a:r>
            <a:r>
              <a:rPr lang="en-US" sz="2600" dirty="0">
                <a:solidFill>
                  <a:schemeClr val="tx1"/>
                </a:solidFill>
                <a:latin typeface="+mj-lt"/>
                <a:cs typeface="Times New Roman" pitchFamily="18" charset="0"/>
              </a:rPr>
              <a:t>.</a:t>
            </a:r>
            <a:endParaRPr kumimoji="0" lang="en-US" sz="2600" i="0" u="none" strike="noStrike" kern="1200" cap="none" spc="0" normalizeH="0" baseline="0" noProof="0" dirty="0">
              <a:ln>
                <a:noFill/>
              </a:ln>
              <a:solidFill>
                <a:schemeClr val="tx1"/>
              </a:solidFill>
              <a:effectLst/>
              <a:uLnTx/>
              <a:uFillTx/>
              <a:latin typeface="+mj-lt"/>
              <a:cs typeface="Times New Roman" panose="02020603050405020304" pitchFamily="18" charset="0"/>
            </a:endParaRPr>
          </a:p>
        </p:txBody>
      </p:sp>
      <p:sp>
        <p:nvSpPr>
          <p:cNvPr id="21" name="D">
            <a:extLst>
              <a:ext uri="{FF2B5EF4-FFF2-40B4-BE49-F238E27FC236}">
                <a16:creationId xmlns:a16="http://schemas.microsoft.com/office/drawing/2014/main" id="{E30E5191-B80A-42AB-9B55-E962E167C089}"/>
              </a:ext>
            </a:extLst>
          </p:cNvPr>
          <p:cNvSpPr/>
          <p:nvPr/>
        </p:nvSpPr>
        <p:spPr>
          <a:xfrm>
            <a:off x="433864" y="1647343"/>
            <a:ext cx="3939197" cy="1277312"/>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tx1"/>
                </a:solidFill>
                <a:latin typeface="+mj-lt"/>
                <a:cs typeface="Times New Roman" panose="02020603050405020304" pitchFamily="18" charset="0"/>
              </a:rPr>
              <a:t>A. Na là một cô bé luôn ức hiếp bạn bè</a:t>
            </a:r>
            <a:r>
              <a:rPr lang="en-US" sz="2600">
                <a:latin typeface="+mj-lt"/>
                <a:cs typeface="Times New Roman" panose="02020603050405020304" pitchFamily="18" charset="0"/>
              </a:rPr>
              <a:t>.</a:t>
            </a:r>
            <a:endParaRPr lang="en-US" sz="2600" dirty="0">
              <a:latin typeface="+mj-lt"/>
              <a:cs typeface="Times New Roman" panose="02020603050405020304" pitchFamily="18" charset="0"/>
            </a:endParaRPr>
          </a:p>
        </p:txBody>
      </p:sp>
    </p:spTree>
    <p:extLst>
      <p:ext uri="{BB962C8B-B14F-4D97-AF65-F5344CB8AC3E}">
        <p14:creationId xmlns:p14="http://schemas.microsoft.com/office/powerpoint/2010/main" val="124311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170"/>
                                        </p:tgtEl>
                                        <p:attrNameLst>
                                          <p:attrName>r</p:attrName>
                                        </p:attrNameLst>
                                      </p:cBhvr>
                                    </p:animRot>
                                    <p:animRot by="-240000">
                                      <p:cBhvr>
                                        <p:cTn id="7" dur="600" fill="hold">
                                          <p:stCondLst>
                                            <p:cond delay="600"/>
                                          </p:stCondLst>
                                        </p:cTn>
                                        <p:tgtEl>
                                          <p:spTgt spid="7170"/>
                                        </p:tgtEl>
                                        <p:attrNameLst>
                                          <p:attrName>r</p:attrName>
                                        </p:attrNameLst>
                                      </p:cBhvr>
                                    </p:animRot>
                                    <p:animRot by="240000">
                                      <p:cBhvr>
                                        <p:cTn id="8" dur="600" fill="hold">
                                          <p:stCondLst>
                                            <p:cond delay="1200"/>
                                          </p:stCondLst>
                                        </p:cTn>
                                        <p:tgtEl>
                                          <p:spTgt spid="7170"/>
                                        </p:tgtEl>
                                        <p:attrNameLst>
                                          <p:attrName>r</p:attrName>
                                        </p:attrNameLst>
                                      </p:cBhvr>
                                    </p:animRot>
                                    <p:animRot by="-240000">
                                      <p:cBhvr>
                                        <p:cTn id="9" dur="600" fill="hold">
                                          <p:stCondLst>
                                            <p:cond delay="1800"/>
                                          </p:stCondLst>
                                        </p:cTn>
                                        <p:tgtEl>
                                          <p:spTgt spid="7170"/>
                                        </p:tgtEl>
                                        <p:attrNameLst>
                                          <p:attrName>r</p:attrName>
                                        </p:attrNameLst>
                                      </p:cBhvr>
                                    </p:animRot>
                                    <p:animRot by="120000">
                                      <p:cBhvr>
                                        <p:cTn id="10" dur="600" fill="hold">
                                          <p:stCondLst>
                                            <p:cond delay="2400"/>
                                          </p:stCondLst>
                                        </p:cTn>
                                        <p:tgtEl>
                                          <p:spTgt spid="7170"/>
                                        </p:tgtEl>
                                        <p:attrNameLst>
                                          <p:attrName>r</p:attrName>
                                        </p:attrNameLst>
                                      </p:cBhvr>
                                    </p:animRot>
                                  </p:childTnLst>
                                </p:cTn>
                              </p:par>
                              <p:par>
                                <p:cTn id="11" presetID="2" presetClass="entr" presetSubtype="2"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2000" fill="hold"/>
                                        <p:tgtEl>
                                          <p:spTgt spid="2052"/>
                                        </p:tgtEl>
                                        <p:attrNameLst>
                                          <p:attrName>ppt_x</p:attrName>
                                        </p:attrNameLst>
                                      </p:cBhvr>
                                      <p:tavLst>
                                        <p:tav tm="0">
                                          <p:val>
                                            <p:strVal val="1+#ppt_w/2"/>
                                          </p:val>
                                        </p:tav>
                                        <p:tav tm="100000">
                                          <p:val>
                                            <p:strVal val="#ppt_x"/>
                                          </p:val>
                                        </p:tav>
                                      </p:tavLst>
                                    </p:anim>
                                    <p:anim calcmode="lin" valueType="num">
                                      <p:cBhvr additive="base">
                                        <p:cTn id="14" dur="2000" fill="hold"/>
                                        <p:tgtEl>
                                          <p:spTgt spid="2052"/>
                                        </p:tgtEl>
                                        <p:attrNameLst>
                                          <p:attrName>ppt_y</p:attrName>
                                        </p:attrNameLst>
                                      </p:cBhvr>
                                      <p:tavLst>
                                        <p:tav tm="0">
                                          <p:val>
                                            <p:strVal val="#ppt_y"/>
                                          </p:val>
                                        </p:tav>
                                        <p:tav tm="100000">
                                          <p:val>
                                            <p:strVal val="#ppt_y"/>
                                          </p:val>
                                        </p:tav>
                                      </p:tavLst>
                                    </p:anim>
                                  </p:childTnLst>
                                </p:cTn>
                              </p:par>
                              <p:par>
                                <p:cTn id="15" presetID="1" presetClass="mediacall" presetSubtype="0" fill="hold" nodeType="withEffect">
                                  <p:stCondLst>
                                    <p:cond delay="0"/>
                                  </p:stCondLst>
                                  <p:childTnLst>
                                    <p:cmd type="call" cmd="playFrom(0.0)">
                                      <p:cBhvr>
                                        <p:cTn id="16" dur="3030" fill="hold"/>
                                        <p:tgtEl>
                                          <p:spTgt spid="16"/>
                                        </p:tgtEl>
                                      </p:cBhvr>
                                    </p:cmd>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par>
                          <p:cTn id="22" fill="hold">
                            <p:stCondLst>
                              <p:cond delay="500"/>
                            </p:stCondLst>
                            <p:childTnLst>
                              <p:par>
                                <p:cTn id="23" presetID="1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up)">
                                      <p:cBhvr>
                                        <p:cTn id="26" dur="500"/>
                                        <p:tgtEl>
                                          <p:spTgt spid="15"/>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p:tgtEl>
                                          <p:spTgt spid="19"/>
                                        </p:tgtEl>
                                        <p:attrNameLst>
                                          <p:attrName>ppt_y</p:attrName>
                                        </p:attrNameLst>
                                      </p:cBhvr>
                                      <p:tavLst>
                                        <p:tav tm="0">
                                          <p:val>
                                            <p:strVal val="#ppt_y+#ppt_h*1.125000"/>
                                          </p:val>
                                        </p:tav>
                                        <p:tav tm="100000">
                                          <p:val>
                                            <p:strVal val="#ppt_y"/>
                                          </p:val>
                                        </p:tav>
                                      </p:tavLst>
                                    </p:anim>
                                    <p:animEffect transition="in" filter="wipe(up)">
                                      <p:cBhvr>
                                        <p:cTn id="30" dur="500"/>
                                        <p:tgtEl>
                                          <p:spTgt spid="19"/>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p:tgtEl>
                                          <p:spTgt spid="21"/>
                                        </p:tgtEl>
                                        <p:attrNameLst>
                                          <p:attrName>ppt_y</p:attrName>
                                        </p:attrNameLst>
                                      </p:cBhvr>
                                      <p:tavLst>
                                        <p:tav tm="0">
                                          <p:val>
                                            <p:strVal val="#ppt_y+#ppt_h*1.125000"/>
                                          </p:val>
                                        </p:tav>
                                        <p:tav tm="100000">
                                          <p:val>
                                            <p:strVal val="#ppt_y"/>
                                          </p:val>
                                        </p:tav>
                                      </p:tavLst>
                                    </p:anim>
                                    <p:animEffect transition="in" filter="wipe(up)">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4"/>
                </p:tgtEl>
              </p:cMediaNode>
            </p:audio>
            <p:audio>
              <p:cMediaNode vol="80000">
                <p:cTn id="36" fill="hold" display="0">
                  <p:stCondLst>
                    <p:cond delay="indefinite"/>
                  </p:stCondLst>
                  <p:endCondLst>
                    <p:cond evt="onStopAudio" delay="0">
                      <p:tgtEl>
                        <p:sldTgt/>
                      </p:tgtEl>
                    </p:cond>
                  </p:endCondLst>
                </p:cTn>
                <p:tgtEl>
                  <p:spTgt spid="14"/>
                </p:tgtEl>
              </p:cMediaNode>
            </p:audio>
            <p:audio>
              <p:cMediaNode vol="80000">
                <p:cTn id="37" fill="hold" display="0">
                  <p:stCondLst>
                    <p:cond delay="indefinite"/>
                  </p:stCondLst>
                  <p:endCondLst>
                    <p:cond evt="onStopAudio" delay="0">
                      <p:tgtEl>
                        <p:sldTgt/>
                      </p:tgtEl>
                    </p:cond>
                  </p:endCondLst>
                </p:cTn>
                <p:tgtEl>
                  <p:spTgt spid="16"/>
                </p:tgtEl>
              </p:cMediaNode>
            </p:audio>
            <p:audio>
              <p:cMediaNode vol="80000">
                <p:cTn id="38" fill="hold" display="0">
                  <p:stCondLst>
                    <p:cond delay="indefinite"/>
                  </p:stCondLst>
                  <p:endCondLst>
                    <p:cond evt="onStopAudio" delay="0">
                      <p:tgtEl>
                        <p:sldTgt/>
                      </p:tgtEl>
                    </p:cond>
                  </p:endCondLst>
                </p:cTn>
                <p:tgtEl>
                  <p:spTgt spid="18"/>
                </p:tgtEl>
              </p:cMediaNode>
            </p:audio>
            <p:audio>
              <p:cMediaNode vol="80000">
                <p:cTn id="39" fill="hold" display="0">
                  <p:stCondLst>
                    <p:cond delay="indefinite"/>
                  </p:stCondLst>
                  <p:endCondLst>
                    <p:cond evt="onStopAudio" delay="0">
                      <p:tgtEl>
                        <p:sldTgt/>
                      </p:tgtEl>
                    </p:cond>
                  </p:endCondLst>
                </p:cTn>
                <p:tgtEl>
                  <p:spTgt spid="8"/>
                </p:tgtEl>
              </p:cMediaNode>
            </p:audio>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1" presetClass="emph" presetSubtype="0" fill="hold" grpId="1" nodeType="clickEffect">
                                  <p:stCondLst>
                                    <p:cond delay="0"/>
                                  </p:stCondLst>
                                  <p:childTnLst>
                                    <p:animClr clrSpc="hsl" dir="cw">
                                      <p:cBhvr override="childStyle">
                                        <p:cTn id="44" dur="500" fill="hold"/>
                                        <p:tgtEl>
                                          <p:spTgt spid="15"/>
                                        </p:tgtEl>
                                        <p:attrNameLst>
                                          <p:attrName>style.color</p:attrName>
                                        </p:attrNameLst>
                                      </p:cBhvr>
                                      <p:by>
                                        <p:hsl h="7200000" s="0" l="0"/>
                                      </p:by>
                                    </p:animClr>
                                    <p:animClr clrSpc="hsl" dir="cw">
                                      <p:cBhvr>
                                        <p:cTn id="45" dur="500" fill="hold"/>
                                        <p:tgtEl>
                                          <p:spTgt spid="15"/>
                                        </p:tgtEl>
                                        <p:attrNameLst>
                                          <p:attrName>fillcolor</p:attrName>
                                        </p:attrNameLst>
                                      </p:cBhvr>
                                      <p:by>
                                        <p:hsl h="7200000" s="0" l="0"/>
                                      </p:by>
                                    </p:animClr>
                                    <p:animClr clrSpc="hsl" dir="cw">
                                      <p:cBhvr>
                                        <p:cTn id="46" dur="500" fill="hold"/>
                                        <p:tgtEl>
                                          <p:spTgt spid="15"/>
                                        </p:tgtEl>
                                        <p:attrNameLst>
                                          <p:attrName>stroke.color</p:attrName>
                                        </p:attrNameLst>
                                      </p:cBhvr>
                                      <p:by>
                                        <p:hsl h="7200000" s="0" l="0"/>
                                      </p:by>
                                    </p:animClr>
                                    <p:set>
                                      <p:cBhvr>
                                        <p:cTn id="47" dur="500" fill="hold"/>
                                        <p:tgtEl>
                                          <p:spTgt spid="15"/>
                                        </p:tgtEl>
                                        <p:attrNameLst>
                                          <p:attrName>fill.type</p:attrName>
                                        </p:attrNameLst>
                                      </p:cBhvr>
                                      <p:to>
                                        <p:strVal val="solid"/>
                                      </p:to>
                                    </p:set>
                                  </p:childTnLst>
                                  <p:subTnLst>
                                    <p:audio>
                                      <p:cMediaNode>
                                        <p:cTn display="0" masterRel="sameClick">
                                          <p:stCondLst>
                                            <p:cond evt="begin" delay="0">
                                              <p:tn val="43"/>
                                            </p:cond>
                                          </p:stCondLst>
                                          <p:endCondLst>
                                            <p:cond evt="onStopAudio" delay="0">
                                              <p:tgtEl>
                                                <p:sldTgt/>
                                              </p:tgtEl>
                                            </p:cond>
                                          </p:endCondLst>
                                        </p:cTn>
                                        <p:tgtEl>
                                          <p:sndTgt r:embed="rId10" name="Tieng-yeah-tre-con-www_nhacchuongvui_com.wav"/>
                                        </p:tgtEl>
                                      </p:cMediaNode>
                                    </p:audio>
                                  </p:subTnLst>
                                </p:cTn>
                              </p:par>
                            </p:childTnLst>
                          </p:cTn>
                        </p:par>
                        <p:par>
                          <p:cTn id="48" fill="hold">
                            <p:stCondLst>
                              <p:cond delay="500"/>
                            </p:stCondLst>
                            <p:childTnLst>
                              <p:par>
                                <p:cTn id="49" presetID="63" presetClass="path" presetSubtype="0" accel="50000" decel="50000" fill="hold" nodeType="afterEffect">
                                  <p:stCondLst>
                                    <p:cond delay="0"/>
                                  </p:stCondLst>
                                  <p:childTnLst>
                                    <p:animMotion origin="layout" path="M -2.08333E-6 -4.81481E-6 L 0.24245 0.08774 " pathEditMode="relative" rAng="0" ptsTypes="AA">
                                      <p:cBhvr>
                                        <p:cTn id="50" dur="2000" fill="hold"/>
                                        <p:tgtEl>
                                          <p:spTgt spid="7170"/>
                                        </p:tgtEl>
                                        <p:attrNameLst>
                                          <p:attrName>ppt_x</p:attrName>
                                          <p:attrName>ppt_y</p:attrName>
                                        </p:attrNameLst>
                                      </p:cBhvr>
                                      <p:rCtr x="12122" y="4375"/>
                                    </p:animMotion>
                                  </p:childTnLst>
                                </p:cTn>
                              </p:par>
                            </p:childTnLst>
                          </p:cTn>
                        </p:par>
                        <p:par>
                          <p:cTn id="51" fill="hold">
                            <p:stCondLst>
                              <p:cond delay="2500"/>
                            </p:stCondLst>
                            <p:childTnLst>
                              <p:par>
                                <p:cTn id="52" presetID="53" presetClass="exit" presetSubtype="32" fill="hold" nodeType="afterEffect">
                                  <p:stCondLst>
                                    <p:cond delay="0"/>
                                  </p:stCondLst>
                                  <p:childTnLst>
                                    <p:anim calcmode="lin" valueType="num">
                                      <p:cBhvr>
                                        <p:cTn id="53" dur="500"/>
                                        <p:tgtEl>
                                          <p:spTgt spid="7170"/>
                                        </p:tgtEl>
                                        <p:attrNameLst>
                                          <p:attrName>ppt_w</p:attrName>
                                        </p:attrNameLst>
                                      </p:cBhvr>
                                      <p:tavLst>
                                        <p:tav tm="0">
                                          <p:val>
                                            <p:strVal val="ppt_w"/>
                                          </p:val>
                                        </p:tav>
                                        <p:tav tm="100000">
                                          <p:val>
                                            <p:fltVal val="0"/>
                                          </p:val>
                                        </p:tav>
                                      </p:tavLst>
                                    </p:anim>
                                    <p:anim calcmode="lin" valueType="num">
                                      <p:cBhvr>
                                        <p:cTn id="54" dur="500"/>
                                        <p:tgtEl>
                                          <p:spTgt spid="7170"/>
                                        </p:tgtEl>
                                        <p:attrNameLst>
                                          <p:attrName>ppt_h</p:attrName>
                                        </p:attrNameLst>
                                      </p:cBhvr>
                                      <p:tavLst>
                                        <p:tav tm="0">
                                          <p:val>
                                            <p:strVal val="ppt_h"/>
                                          </p:val>
                                        </p:tav>
                                        <p:tav tm="100000">
                                          <p:val>
                                            <p:fltVal val="0"/>
                                          </p:val>
                                        </p:tav>
                                      </p:tavLst>
                                    </p:anim>
                                    <p:animEffect transition="out" filter="fade">
                                      <p:cBhvr>
                                        <p:cTn id="55" dur="500"/>
                                        <p:tgtEl>
                                          <p:spTgt spid="7170"/>
                                        </p:tgtEl>
                                      </p:cBhvr>
                                    </p:animEffect>
                                    <p:set>
                                      <p:cBhvr>
                                        <p:cTn id="56" dur="1" fill="hold">
                                          <p:stCondLst>
                                            <p:cond delay="499"/>
                                          </p:stCondLst>
                                        </p:cTn>
                                        <p:tgtEl>
                                          <p:spTgt spid="717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19"/>
                    </p:tgtEl>
                  </p:cond>
                </p:stCondLst>
                <p:endSync evt="end" delay="0">
                  <p:rtn val="all"/>
                </p:endSync>
                <p:childTnLst>
                  <p:par>
                    <p:cTn id="58" fill="hold">
                      <p:stCondLst>
                        <p:cond delay="0"/>
                      </p:stCondLst>
                      <p:childTnLst>
                        <p:par>
                          <p:cTn id="59" fill="hold">
                            <p:stCondLst>
                              <p:cond delay="0"/>
                            </p:stCondLst>
                            <p:childTnLst>
                              <p:par>
                                <p:cTn id="60" presetID="23" presetClass="exit" presetSubtype="32" fill="hold" grpId="1" nodeType="clickEffect">
                                  <p:stCondLst>
                                    <p:cond delay="0"/>
                                  </p:stCondLst>
                                  <p:childTnLst>
                                    <p:anim calcmode="lin" valueType="num">
                                      <p:cBhvr>
                                        <p:cTn id="61" dur="500"/>
                                        <p:tgtEl>
                                          <p:spTgt spid="19"/>
                                        </p:tgtEl>
                                        <p:attrNameLst>
                                          <p:attrName>ppt_w</p:attrName>
                                        </p:attrNameLst>
                                      </p:cBhvr>
                                      <p:tavLst>
                                        <p:tav tm="0">
                                          <p:val>
                                            <p:strVal val="ppt_w"/>
                                          </p:val>
                                        </p:tav>
                                        <p:tav tm="100000">
                                          <p:val>
                                            <p:fltVal val="0"/>
                                          </p:val>
                                        </p:tav>
                                      </p:tavLst>
                                    </p:anim>
                                    <p:anim calcmode="lin" valueType="num">
                                      <p:cBhvr>
                                        <p:cTn id="62" dur="500"/>
                                        <p:tgtEl>
                                          <p:spTgt spid="19"/>
                                        </p:tgtEl>
                                        <p:attrNameLst>
                                          <p:attrName>ppt_h</p:attrName>
                                        </p:attrNameLst>
                                      </p:cBhvr>
                                      <p:tavLst>
                                        <p:tav tm="0">
                                          <p:val>
                                            <p:strVal val="ppt_h"/>
                                          </p:val>
                                        </p:tav>
                                        <p:tav tm="100000">
                                          <p:val>
                                            <p:fltVal val="0"/>
                                          </p:val>
                                        </p:tav>
                                      </p:tavLst>
                                    </p:anim>
                                    <p:set>
                                      <p:cBhvr>
                                        <p:cTn id="63"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11" name="Am-thanh-tra-loi-sai-www_nhacchuongvui_com.wav"/>
                                        </p:tgtEl>
                                      </p:cMediaNode>
                                    </p:audio>
                                  </p:subTnLst>
                                </p:cTn>
                              </p:par>
                            </p:childTnLst>
                          </p:cTn>
                        </p:par>
                      </p:childTnLst>
                    </p:cTn>
                  </p:par>
                </p:childTnLst>
              </p:cTn>
              <p:nextCondLst>
                <p:cond evt="onClick" delay="0">
                  <p:tgtEl>
                    <p:spTgt spid="19"/>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23" presetClass="exit" presetSubtype="32" fill="hold" grpId="1" nodeType="withEffect">
                                  <p:stCondLst>
                                    <p:cond delay="0"/>
                                  </p:stCondLst>
                                  <p:childTnLst>
                                    <p:anim calcmode="lin" valueType="num">
                                      <p:cBhvr>
                                        <p:cTn id="68" dur="500"/>
                                        <p:tgtEl>
                                          <p:spTgt spid="21"/>
                                        </p:tgtEl>
                                        <p:attrNameLst>
                                          <p:attrName>ppt_w</p:attrName>
                                        </p:attrNameLst>
                                      </p:cBhvr>
                                      <p:tavLst>
                                        <p:tav tm="0">
                                          <p:val>
                                            <p:strVal val="ppt_w"/>
                                          </p:val>
                                        </p:tav>
                                        <p:tav tm="100000">
                                          <p:val>
                                            <p:fltVal val="0"/>
                                          </p:val>
                                        </p:tav>
                                      </p:tavLst>
                                    </p:anim>
                                    <p:anim calcmode="lin" valueType="num">
                                      <p:cBhvr>
                                        <p:cTn id="69" dur="500"/>
                                        <p:tgtEl>
                                          <p:spTgt spid="21"/>
                                        </p:tgtEl>
                                        <p:attrNameLst>
                                          <p:attrName>ppt_h</p:attrName>
                                        </p:attrNameLst>
                                      </p:cBhvr>
                                      <p:tavLst>
                                        <p:tav tm="0">
                                          <p:val>
                                            <p:strVal val="ppt_h"/>
                                          </p:val>
                                        </p:tav>
                                        <p:tav tm="100000">
                                          <p:val>
                                            <p:fltVal val="0"/>
                                          </p:val>
                                        </p:tav>
                                      </p:tavLst>
                                    </p:anim>
                                    <p:set>
                                      <p:cBhvr>
                                        <p:cTn id="70"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11" name="Am-thanh-tra-loi-sai-www_nhacchuongvui_com.wav"/>
                                        </p:tgtEl>
                                      </p:cMediaNode>
                                    </p:audio>
                                  </p:subTnLst>
                                </p:cTn>
                              </p:par>
                            </p:childTnLst>
                          </p:cTn>
                        </p:par>
                      </p:childTnLst>
                    </p:cTn>
                  </p:par>
                </p:childTnLst>
              </p:cTn>
              <p:nextCondLst>
                <p:cond evt="onClick" delay="0">
                  <p:tgtEl>
                    <p:spTgt spid="21"/>
                  </p:tgtEl>
                </p:cond>
              </p:nextCondLst>
            </p:seq>
            <p:seq concurrent="1" nextAc="seek">
              <p:cTn id="71" restart="whenNotActive" fill="hold" evtFilter="cancelBubble" nodeType="interactiveSeq">
                <p:stCondLst>
                  <p:cond evt="onClick" delay="0">
                    <p:tgtEl>
                      <p:spTgt spid="2052"/>
                    </p:tgtEl>
                  </p:cond>
                </p:stCondLst>
                <p:endSync evt="end" delay="0">
                  <p:rtn val="all"/>
                </p:endSync>
                <p:childTnLst>
                  <p:par>
                    <p:cTn id="72" fill="hold">
                      <p:stCondLst>
                        <p:cond delay="0"/>
                      </p:stCondLst>
                      <p:childTnLst>
                        <p:par>
                          <p:cTn id="73" fill="hold">
                            <p:stCondLst>
                              <p:cond delay="0"/>
                            </p:stCondLst>
                            <p:childTnLst>
                              <p:par>
                                <p:cTn id="74" presetID="2" presetClass="exit" presetSubtype="8" fill="hold" nodeType="clickEffect">
                                  <p:stCondLst>
                                    <p:cond delay="0"/>
                                  </p:stCondLst>
                                  <p:childTnLst>
                                    <p:anim calcmode="lin" valueType="num">
                                      <p:cBhvr additive="base">
                                        <p:cTn id="75" dur="2000"/>
                                        <p:tgtEl>
                                          <p:spTgt spid="2052"/>
                                        </p:tgtEl>
                                        <p:attrNameLst>
                                          <p:attrName>ppt_x</p:attrName>
                                        </p:attrNameLst>
                                      </p:cBhvr>
                                      <p:tavLst>
                                        <p:tav tm="0">
                                          <p:val>
                                            <p:strVal val="ppt_x"/>
                                          </p:val>
                                        </p:tav>
                                        <p:tav tm="100000">
                                          <p:val>
                                            <p:strVal val="0-ppt_w/2"/>
                                          </p:val>
                                        </p:tav>
                                      </p:tavLst>
                                    </p:anim>
                                    <p:anim calcmode="lin" valueType="num">
                                      <p:cBhvr additive="base">
                                        <p:cTn id="76" dur="2000"/>
                                        <p:tgtEl>
                                          <p:spTgt spid="2052"/>
                                        </p:tgtEl>
                                        <p:attrNameLst>
                                          <p:attrName>ppt_y</p:attrName>
                                        </p:attrNameLst>
                                      </p:cBhvr>
                                      <p:tavLst>
                                        <p:tav tm="0">
                                          <p:val>
                                            <p:strVal val="ppt_y"/>
                                          </p:val>
                                        </p:tav>
                                        <p:tav tm="100000">
                                          <p:val>
                                            <p:strVal val="ppt_y"/>
                                          </p:val>
                                        </p:tav>
                                      </p:tavLst>
                                    </p:anim>
                                    <p:set>
                                      <p:cBhvr>
                                        <p:cTn id="77" dur="1" fill="hold">
                                          <p:stCondLst>
                                            <p:cond delay="1999"/>
                                          </p:stCondLst>
                                        </p:cTn>
                                        <p:tgtEl>
                                          <p:spTgt spid="2052"/>
                                        </p:tgtEl>
                                        <p:attrNameLst>
                                          <p:attrName>style.visibility</p:attrName>
                                        </p:attrNameLst>
                                      </p:cBhvr>
                                      <p:to>
                                        <p:strVal val="hidden"/>
                                      </p:to>
                                    </p:set>
                                  </p:childTnLst>
                                </p:cTn>
                              </p:par>
                              <p:par>
                                <p:cTn id="78" presetID="1" presetClass="mediacall" presetSubtype="0" fill="hold" nodeType="withEffect">
                                  <p:stCondLst>
                                    <p:cond delay="0"/>
                                  </p:stCondLst>
                                  <p:childTnLst>
                                    <p:cmd type="call" cmd="playFrom(0.0)">
                                      <p:cBhvr>
                                        <p:cTn id="79" dur="10138" fill="hold"/>
                                        <p:tgtEl>
                                          <p:spTgt spid="18"/>
                                        </p:tgtEl>
                                      </p:cBhvr>
                                    </p:cmd>
                                  </p:childTnLst>
                                </p:cTn>
                              </p:par>
                            </p:childTnLst>
                          </p:cTn>
                        </p:par>
                      </p:childTnLst>
                    </p:cTn>
                  </p:par>
                </p:childTnLst>
              </p:cTn>
              <p:nextCondLst>
                <p:cond evt="onClick" delay="0">
                  <p:tgtEl>
                    <p:spTgt spid="2052"/>
                  </p:tgtEl>
                </p:cond>
              </p:nextCondLst>
            </p:seq>
          </p:childTnLst>
        </p:cTn>
      </p:par>
    </p:tnLst>
    <p:bldLst>
      <p:bldP spid="9" grpId="0" bldLvl="0" animBg="1"/>
      <p:bldP spid="15" grpId="0" animBg="1"/>
      <p:bldP spid="15" grpId="1" animBg="1"/>
      <p:bldP spid="19" grpId="0" animBg="1"/>
      <p:bldP spid="19" grpId="1" animBg="1"/>
      <p:bldP spid="21" grpId="0" animBg="1"/>
      <p:bldP spid="2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b="9372"/>
          <a:stretch>
            <a:fillRect/>
          </a:stretch>
        </p:blipFill>
        <p:spPr bwMode="auto">
          <a:xfrm>
            <a:off x="0" y="413657"/>
            <a:ext cx="12192000" cy="644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7395" l="6550" r="92652">
                        <a14:foregroundMark x1="30192" y1="95130" x2="43291" y2="87542"/>
                        <a14:foregroundMark x1="37220" y1="86070" x2="26198" y2="93318"/>
                        <a14:foregroundMark x1="61182" y1="86636" x2="73003" y2="94224"/>
                        <a14:foregroundMark x1="57987" y1="89921" x2="61661" y2="9218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133600" y="3352800"/>
            <a:ext cx="2003681" cy="229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1864553" y="442376"/>
            <a:ext cx="9434286" cy="1142999"/>
          </a:xfrm>
          <a:prstGeom prst="roundRect">
            <a:avLst/>
          </a:prstGeom>
          <a:solidFill>
            <a:srgbClr val="FFCC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mj-lt"/>
                <a:ea typeface="Arial-Rounded" panose="020B0500000000000000" charset="0"/>
                <a:cs typeface="Arial-Rounded" panose="020B0500000000000000" charset="0"/>
              </a:rPr>
              <a:t> </a:t>
            </a:r>
            <a:r>
              <a:rPr lang="en-US" sz="3200">
                <a:solidFill>
                  <a:schemeClr val="tx1"/>
                </a:solidFill>
                <a:latin typeface="+mj-lt"/>
                <a:cs typeface="Times New Roman" panose="02020603050405020304" pitchFamily="18" charset="0"/>
              </a:rPr>
              <a:t>Trong bài “Phần thưởng”, khi Na nhận phần thưởng mọi người như thế nào?</a:t>
            </a:r>
            <a:endParaRPr lang="en-US" sz="3200" dirty="0">
              <a:solidFill>
                <a:schemeClr val="tx1"/>
              </a:solidFill>
              <a:latin typeface="+mj-lt"/>
              <a:cs typeface="Times New Roman" panose="02020603050405020304" pitchFamily="18" charset="0"/>
            </a:endParaRPr>
          </a:p>
        </p:txBody>
      </p:sp>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324100" y="1485900"/>
            <a:ext cx="609600" cy="609600"/>
          </a:xfrm>
          <a:prstGeom prst="rect">
            <a:avLst/>
          </a:prstGeom>
        </p:spPr>
      </p:pic>
      <p:pic>
        <p:nvPicPr>
          <p:cNvPr id="16" name="Bus Horn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12553793" y="6553200"/>
            <a:ext cx="609600" cy="609600"/>
          </a:xfrm>
          <a:prstGeom prst="rect">
            <a:avLst/>
          </a:prstGeom>
        </p:spPr>
      </p:pic>
      <p:pic>
        <p:nvPicPr>
          <p:cNvPr id="18" name="Bus Sound Effects">
            <a:hlinkClick r:id="" action="ppaction://media"/>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6"/>
          <a:stretch>
            <a:fillRect/>
          </a:stretch>
        </p:blipFill>
        <p:spPr>
          <a:xfrm>
            <a:off x="12583364" y="1299286"/>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4953000" y="2819400"/>
            <a:ext cx="609600" cy="609600"/>
          </a:xfrm>
          <a:prstGeom prst="rect">
            <a:avLst/>
          </a:prstGeom>
        </p:spPr>
      </p:pic>
      <p:sp>
        <p:nvSpPr>
          <p:cNvPr id="15" name="A">
            <a:extLst>
              <a:ext uri="{FF2B5EF4-FFF2-40B4-BE49-F238E27FC236}">
                <a16:creationId xmlns:a16="http://schemas.microsoft.com/office/drawing/2014/main" id="{41098A78-9080-4748-87B5-FCC3AB979164}"/>
              </a:ext>
            </a:extLst>
          </p:cNvPr>
          <p:cNvSpPr/>
          <p:nvPr/>
        </p:nvSpPr>
        <p:spPr>
          <a:xfrm>
            <a:off x="123828" y="1802447"/>
            <a:ext cx="3740450" cy="1153220"/>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r>
              <a:rPr kumimoji="0" lang="en-US" sz="2800" i="0" u="none" strike="noStrike" kern="1200" cap="none" spc="0" normalizeH="0" baseline="0" noProof="0">
                <a:ln>
                  <a:noFill/>
                </a:ln>
                <a:solidFill>
                  <a:schemeClr val="tx1"/>
                </a:solidFill>
                <a:effectLst/>
                <a:uLnTx/>
                <a:uFillTx/>
                <a:latin typeface="+mj-lt"/>
                <a:cs typeface="Times New Roman" panose="02020603050405020304" pitchFamily="18" charset="0"/>
              </a:rPr>
              <a:t>A.</a:t>
            </a:r>
            <a:r>
              <a:rPr lang="en-US" sz="2800">
                <a:solidFill>
                  <a:schemeClr val="tx1"/>
                </a:solidFill>
                <a:latin typeface="+mj-lt"/>
                <a:cs typeface="Times New Roman" panose="02020603050405020304" pitchFamily="18" charset="0"/>
              </a:rPr>
              <a:t>Vui mừng, tiếng vỗ tay vang dậy.</a:t>
            </a:r>
            <a:endParaRPr kumimoji="0" lang="en-US" sz="2800" b="1" i="0" u="none" strike="noStrike" kern="1200" cap="none" spc="0" normalizeH="0" baseline="0" noProof="0" dirty="0">
              <a:ln>
                <a:noFill/>
              </a:ln>
              <a:solidFill>
                <a:schemeClr val="tx1"/>
              </a:solidFill>
              <a:effectLst/>
              <a:uLnTx/>
              <a:uFillTx/>
              <a:latin typeface="+mj-lt"/>
              <a:ea typeface="Roboto Medium" panose="02000000000000000000" pitchFamily="2" charset="0"/>
              <a:cs typeface="Times New Roman" panose="02020603050405020304" pitchFamily="18" charset="0"/>
            </a:endParaRPr>
          </a:p>
        </p:txBody>
      </p:sp>
      <p:sp>
        <p:nvSpPr>
          <p:cNvPr id="17" name="C">
            <a:extLst>
              <a:ext uri="{FF2B5EF4-FFF2-40B4-BE49-F238E27FC236}">
                <a16:creationId xmlns:a16="http://schemas.microsoft.com/office/drawing/2014/main" id="{29DD6DD1-2C35-49DC-A385-386B9BA71873}"/>
              </a:ext>
            </a:extLst>
          </p:cNvPr>
          <p:cNvSpPr/>
          <p:nvPr/>
        </p:nvSpPr>
        <p:spPr>
          <a:xfrm>
            <a:off x="4061904" y="1839863"/>
            <a:ext cx="3491140" cy="1220205"/>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2800" i="0" u="none" strike="noStrike" kern="1200" cap="none" spc="0" normalizeH="0" baseline="0" noProof="0" dirty="0">
                <a:ln>
                  <a:noFill/>
                </a:ln>
                <a:solidFill>
                  <a:schemeClr val="tx1"/>
                </a:solidFill>
                <a:effectLst/>
                <a:uLnTx/>
                <a:uFillTx/>
                <a:latin typeface="+mj-lt"/>
                <a:cs typeface="Times New Roman" panose="02020603050405020304" pitchFamily="18" charset="0"/>
              </a:rPr>
              <a:t>B</a:t>
            </a:r>
            <a:r>
              <a:rPr kumimoji="0" lang="en-US" sz="2800" i="0" u="none" strike="noStrike" kern="1200" cap="none" spc="0" normalizeH="0" baseline="0" noProof="0">
                <a:ln>
                  <a:noFill/>
                </a:ln>
                <a:solidFill>
                  <a:schemeClr val="tx1"/>
                </a:solidFill>
                <a:effectLst/>
                <a:uLnTx/>
                <a:uFillTx/>
                <a:latin typeface="+mj-lt"/>
                <a:cs typeface="Times New Roman" panose="02020603050405020304" pitchFamily="18" charset="0"/>
              </a:rPr>
              <a:t>. </a:t>
            </a:r>
            <a:r>
              <a:rPr lang="en-US" sz="2800" noProof="0">
                <a:solidFill>
                  <a:schemeClr val="tx1"/>
                </a:solidFill>
                <a:latin typeface="+mj-lt"/>
                <a:cs typeface="Times New Roman" panose="02020603050405020304" pitchFamily="18" charset="0"/>
              </a:rPr>
              <a:t>C</a:t>
            </a:r>
            <a:r>
              <a:rPr lang="en-US" sz="2800">
                <a:solidFill>
                  <a:schemeClr val="tx1"/>
                </a:solidFill>
                <a:latin typeface="+mj-lt"/>
                <a:cs typeface="Times New Roman" panose="02020603050405020304" pitchFamily="18" charset="0"/>
              </a:rPr>
              <a:t>hế giễu khi Na nhận thưởng.</a:t>
            </a:r>
            <a:endParaRPr lang="en-US" sz="2800" dirty="0">
              <a:solidFill>
                <a:schemeClr val="tx1"/>
              </a:solidFill>
              <a:latin typeface="+mj-lt"/>
              <a:cs typeface="Times New Roman" panose="02020603050405020304" pitchFamily="18" charset="0"/>
            </a:endParaRPr>
          </a:p>
        </p:txBody>
      </p:sp>
      <p:sp>
        <p:nvSpPr>
          <p:cNvPr id="19" name="D">
            <a:extLst>
              <a:ext uri="{FF2B5EF4-FFF2-40B4-BE49-F238E27FC236}">
                <a16:creationId xmlns:a16="http://schemas.microsoft.com/office/drawing/2014/main" id="{10929CD9-09B9-4BBB-887F-DA34EC2D6FF3}"/>
              </a:ext>
            </a:extLst>
          </p:cNvPr>
          <p:cNvSpPr/>
          <p:nvPr/>
        </p:nvSpPr>
        <p:spPr>
          <a:xfrm>
            <a:off x="7750670" y="1928348"/>
            <a:ext cx="4194721" cy="1153749"/>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800">
                <a:solidFill>
                  <a:schemeClr val="tx1"/>
                </a:solidFill>
                <a:latin typeface="+mj-lt"/>
                <a:cs typeface="Times New Roman" panose="02020603050405020304" pitchFamily="18" charset="0"/>
              </a:rPr>
              <a:t>C. Không ủng hộ khi Na nhận thưởng.</a:t>
            </a:r>
            <a:endParaRPr kumimoji="0" lang="en-US" sz="2800" b="1" i="0" u="none" strike="noStrike" kern="1200" cap="none" spc="0" normalizeH="0" baseline="0" noProof="0" dirty="0">
              <a:ln>
                <a:noFill/>
              </a:ln>
              <a:solidFill>
                <a:schemeClr val="tx1"/>
              </a:solidFill>
              <a:effectLst/>
              <a:uLnTx/>
              <a:uFillTx/>
              <a:latin typeface="+mj-lt"/>
              <a:cs typeface="Times New Roman" panose="02020603050405020304" pitchFamily="18" charset="0"/>
            </a:endParaRPr>
          </a:p>
        </p:txBody>
      </p:sp>
      <p:pic>
        <p:nvPicPr>
          <p:cNvPr id="20" name="Picture 4">
            <a:extLst>
              <a:ext uri="{FF2B5EF4-FFF2-40B4-BE49-F238E27FC236}">
                <a16:creationId xmlns:a16="http://schemas.microsoft.com/office/drawing/2014/main" id="{6817AB3B-8B73-4F26-9238-92E9C89D9FC9}"/>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3922930" y="2679115"/>
            <a:ext cx="5317533" cy="426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53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3"/>
                                        </p:tgtEl>
                                        <p:attrNameLst>
                                          <p:attrName>r</p:attrName>
                                        </p:attrNameLst>
                                      </p:cBhvr>
                                    </p:animRot>
                                    <p:animRot by="-240000">
                                      <p:cBhvr>
                                        <p:cTn id="7" dur="600" fill="hold">
                                          <p:stCondLst>
                                            <p:cond delay="600"/>
                                          </p:stCondLst>
                                        </p:cTn>
                                        <p:tgtEl>
                                          <p:spTgt spid="2053"/>
                                        </p:tgtEl>
                                        <p:attrNameLst>
                                          <p:attrName>r</p:attrName>
                                        </p:attrNameLst>
                                      </p:cBhvr>
                                    </p:animRot>
                                    <p:animRot by="240000">
                                      <p:cBhvr>
                                        <p:cTn id="8" dur="600" fill="hold">
                                          <p:stCondLst>
                                            <p:cond delay="1200"/>
                                          </p:stCondLst>
                                        </p:cTn>
                                        <p:tgtEl>
                                          <p:spTgt spid="2053"/>
                                        </p:tgtEl>
                                        <p:attrNameLst>
                                          <p:attrName>r</p:attrName>
                                        </p:attrNameLst>
                                      </p:cBhvr>
                                    </p:animRot>
                                    <p:animRot by="-240000">
                                      <p:cBhvr>
                                        <p:cTn id="9" dur="600" fill="hold">
                                          <p:stCondLst>
                                            <p:cond delay="1800"/>
                                          </p:stCondLst>
                                        </p:cTn>
                                        <p:tgtEl>
                                          <p:spTgt spid="2053"/>
                                        </p:tgtEl>
                                        <p:attrNameLst>
                                          <p:attrName>r</p:attrName>
                                        </p:attrNameLst>
                                      </p:cBhvr>
                                    </p:animRot>
                                    <p:animRot by="120000">
                                      <p:cBhvr>
                                        <p:cTn id="10" dur="600" fill="hold">
                                          <p:stCondLst>
                                            <p:cond delay="2400"/>
                                          </p:stCondLst>
                                        </p:cTn>
                                        <p:tgtEl>
                                          <p:spTgt spid="2053"/>
                                        </p:tgtEl>
                                        <p:attrNameLst>
                                          <p:attrName>r</p:attrName>
                                        </p:attrNameLst>
                                      </p:cBhvr>
                                    </p:animRot>
                                  </p:childTnLst>
                                </p:cTn>
                              </p:par>
                              <p:par>
                                <p:cTn id="11" presetID="2" presetClass="entr" presetSubtype="2"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2000" fill="hold"/>
                                        <p:tgtEl>
                                          <p:spTgt spid="20"/>
                                        </p:tgtEl>
                                        <p:attrNameLst>
                                          <p:attrName>ppt_x</p:attrName>
                                        </p:attrNameLst>
                                      </p:cBhvr>
                                      <p:tavLst>
                                        <p:tav tm="0">
                                          <p:val>
                                            <p:strVal val="1+#ppt_w/2"/>
                                          </p:val>
                                        </p:tav>
                                        <p:tav tm="100000">
                                          <p:val>
                                            <p:strVal val="#ppt_x"/>
                                          </p:val>
                                        </p:tav>
                                      </p:tavLst>
                                    </p:anim>
                                    <p:anim calcmode="lin" valueType="num">
                                      <p:cBhvr additive="base">
                                        <p:cTn id="14" dur="2000" fill="hold"/>
                                        <p:tgtEl>
                                          <p:spTgt spid="20"/>
                                        </p:tgtEl>
                                        <p:attrNameLst>
                                          <p:attrName>ppt_y</p:attrName>
                                        </p:attrNameLst>
                                      </p:cBhvr>
                                      <p:tavLst>
                                        <p:tav tm="0">
                                          <p:val>
                                            <p:strVal val="#ppt_y"/>
                                          </p:val>
                                        </p:tav>
                                        <p:tav tm="100000">
                                          <p:val>
                                            <p:strVal val="#ppt_y"/>
                                          </p:val>
                                        </p:tav>
                                      </p:tavLst>
                                    </p:anim>
                                  </p:childTnLst>
                                </p:cTn>
                              </p:par>
                              <p:par>
                                <p:cTn id="15" presetID="1" presetClass="mediacall" presetSubtype="0" fill="hold" nodeType="withEffect">
                                  <p:stCondLst>
                                    <p:cond delay="0"/>
                                  </p:stCondLst>
                                  <p:childTnLst>
                                    <p:cmd type="call" cmd="playFrom(0.0)">
                                      <p:cBhvr>
                                        <p:cTn id="16" dur="3030" fill="hold"/>
                                        <p:tgtEl>
                                          <p:spTgt spid="16"/>
                                        </p:tgtEl>
                                      </p:cBhvr>
                                    </p:cmd>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par>
                          <p:cTn id="22" fill="hold">
                            <p:stCondLst>
                              <p:cond delay="500"/>
                            </p:stCondLst>
                            <p:childTnLst>
                              <p:par>
                                <p:cTn id="23" presetID="1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up)">
                                      <p:cBhvr>
                                        <p:cTn id="26" dur="500"/>
                                        <p:tgtEl>
                                          <p:spTgt spid="15"/>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p:tgtEl>
                                          <p:spTgt spid="17"/>
                                        </p:tgtEl>
                                        <p:attrNameLst>
                                          <p:attrName>ppt_y</p:attrName>
                                        </p:attrNameLst>
                                      </p:cBhvr>
                                      <p:tavLst>
                                        <p:tav tm="0">
                                          <p:val>
                                            <p:strVal val="#ppt_y+#ppt_h*1.125000"/>
                                          </p:val>
                                        </p:tav>
                                        <p:tav tm="100000">
                                          <p:val>
                                            <p:strVal val="#ppt_y"/>
                                          </p:val>
                                        </p:tav>
                                      </p:tavLst>
                                    </p:anim>
                                    <p:animEffect transition="in" filter="wipe(up)">
                                      <p:cBhvr>
                                        <p:cTn id="30" dur="500"/>
                                        <p:tgtEl>
                                          <p:spTgt spid="17"/>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p:tgtEl>
                                          <p:spTgt spid="19"/>
                                        </p:tgtEl>
                                        <p:attrNameLst>
                                          <p:attrName>ppt_y</p:attrName>
                                        </p:attrNameLst>
                                      </p:cBhvr>
                                      <p:tavLst>
                                        <p:tav tm="0">
                                          <p:val>
                                            <p:strVal val="#ppt_y+#ppt_h*1.125000"/>
                                          </p:val>
                                        </p:tav>
                                        <p:tav tm="100000">
                                          <p:val>
                                            <p:strVal val="#ppt_y"/>
                                          </p:val>
                                        </p:tav>
                                      </p:tavLst>
                                    </p:anim>
                                    <p:animEffect transition="in" filter="wipe(up)">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4"/>
                </p:tgtEl>
              </p:cMediaNode>
            </p:audio>
            <p:audio>
              <p:cMediaNode vol="80000">
                <p:cTn id="36" fill="hold" display="0">
                  <p:stCondLst>
                    <p:cond delay="indefinite"/>
                  </p:stCondLst>
                  <p:endCondLst>
                    <p:cond evt="onStopAudio" delay="0">
                      <p:tgtEl>
                        <p:sldTgt/>
                      </p:tgtEl>
                    </p:cond>
                  </p:endCondLst>
                </p:cTn>
                <p:tgtEl>
                  <p:spTgt spid="14"/>
                </p:tgtEl>
              </p:cMediaNode>
            </p:audio>
            <p:audio>
              <p:cMediaNode vol="80000">
                <p:cTn id="37" fill="hold" display="0">
                  <p:stCondLst>
                    <p:cond delay="indefinite"/>
                  </p:stCondLst>
                  <p:endCondLst>
                    <p:cond evt="onStopAudio" delay="0">
                      <p:tgtEl>
                        <p:sldTgt/>
                      </p:tgtEl>
                    </p:cond>
                  </p:endCondLst>
                </p:cTn>
                <p:tgtEl>
                  <p:spTgt spid="16"/>
                </p:tgtEl>
              </p:cMediaNode>
            </p:audio>
            <p:audio>
              <p:cMediaNode vol="80000">
                <p:cTn id="38" fill="hold" display="0">
                  <p:stCondLst>
                    <p:cond delay="indefinite"/>
                  </p:stCondLst>
                  <p:endCondLst>
                    <p:cond evt="onStopAudio" delay="0">
                      <p:tgtEl>
                        <p:sldTgt/>
                      </p:tgtEl>
                    </p:cond>
                  </p:endCondLst>
                </p:cTn>
                <p:tgtEl>
                  <p:spTgt spid="18"/>
                </p:tgtEl>
              </p:cMediaNode>
            </p:audio>
            <p:audio>
              <p:cMediaNode vol="80000">
                <p:cTn id="39" fill="hold" display="0">
                  <p:stCondLst>
                    <p:cond delay="indefinite"/>
                  </p:stCondLst>
                  <p:endCondLst>
                    <p:cond evt="onStopAudio" delay="0">
                      <p:tgtEl>
                        <p:sldTgt/>
                      </p:tgtEl>
                    </p:cond>
                  </p:endCondLst>
                </p:cTn>
                <p:tgtEl>
                  <p:spTgt spid="8"/>
                </p:tgtEl>
              </p:cMediaNode>
            </p:audio>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1" presetClass="emph" presetSubtype="0" fill="hold" grpId="1" nodeType="clickEffect">
                                  <p:stCondLst>
                                    <p:cond delay="0"/>
                                  </p:stCondLst>
                                  <p:childTnLst>
                                    <p:animClr clrSpc="hsl" dir="cw">
                                      <p:cBhvr override="childStyle">
                                        <p:cTn id="44" dur="500" fill="hold"/>
                                        <p:tgtEl>
                                          <p:spTgt spid="15"/>
                                        </p:tgtEl>
                                        <p:attrNameLst>
                                          <p:attrName>style.color</p:attrName>
                                        </p:attrNameLst>
                                      </p:cBhvr>
                                      <p:by>
                                        <p:hsl h="7200000" s="0" l="0"/>
                                      </p:by>
                                    </p:animClr>
                                    <p:animClr clrSpc="hsl" dir="cw">
                                      <p:cBhvr>
                                        <p:cTn id="45" dur="500" fill="hold"/>
                                        <p:tgtEl>
                                          <p:spTgt spid="15"/>
                                        </p:tgtEl>
                                        <p:attrNameLst>
                                          <p:attrName>fillcolor</p:attrName>
                                        </p:attrNameLst>
                                      </p:cBhvr>
                                      <p:by>
                                        <p:hsl h="7200000" s="0" l="0"/>
                                      </p:by>
                                    </p:animClr>
                                    <p:animClr clrSpc="hsl" dir="cw">
                                      <p:cBhvr>
                                        <p:cTn id="46" dur="500" fill="hold"/>
                                        <p:tgtEl>
                                          <p:spTgt spid="15"/>
                                        </p:tgtEl>
                                        <p:attrNameLst>
                                          <p:attrName>stroke.color</p:attrName>
                                        </p:attrNameLst>
                                      </p:cBhvr>
                                      <p:by>
                                        <p:hsl h="7200000" s="0" l="0"/>
                                      </p:by>
                                    </p:animClr>
                                    <p:set>
                                      <p:cBhvr>
                                        <p:cTn id="47" dur="500" fill="hold"/>
                                        <p:tgtEl>
                                          <p:spTgt spid="15"/>
                                        </p:tgtEl>
                                        <p:attrNameLst>
                                          <p:attrName>fill.type</p:attrName>
                                        </p:attrNameLst>
                                      </p:cBhvr>
                                      <p:to>
                                        <p:strVal val="solid"/>
                                      </p:to>
                                    </p:set>
                                  </p:childTnLst>
                                  <p:subTnLst>
                                    <p:audio>
                                      <p:cMediaNode>
                                        <p:cTn display="0" masterRel="sameClick">
                                          <p:stCondLst>
                                            <p:cond evt="begin" delay="0">
                                              <p:tn val="43"/>
                                            </p:cond>
                                          </p:stCondLst>
                                          <p:endCondLst>
                                            <p:cond evt="onStopAudio" delay="0">
                                              <p:tgtEl>
                                                <p:sldTgt/>
                                              </p:tgtEl>
                                            </p:cond>
                                          </p:endCondLst>
                                        </p:cTn>
                                        <p:tgtEl>
                                          <p:sndTgt r:embed="rId10" name="Tieng-yeah-tre-con-www_nhacchuongvui_com.wav"/>
                                        </p:tgtEl>
                                      </p:cMediaNode>
                                    </p:audio>
                                  </p:subTnLst>
                                </p:cTn>
                              </p:par>
                            </p:childTnLst>
                          </p:cTn>
                        </p:par>
                        <p:par>
                          <p:cTn id="48" fill="hold">
                            <p:stCondLst>
                              <p:cond delay="500"/>
                            </p:stCondLst>
                            <p:childTnLst>
                              <p:par>
                                <p:cTn id="49" presetID="63" presetClass="path" presetSubtype="0" accel="50000" decel="50000" fill="hold" nodeType="afterEffect">
                                  <p:stCondLst>
                                    <p:cond delay="0"/>
                                  </p:stCondLst>
                                  <p:childTnLst>
                                    <p:animMotion origin="layout" path="M -1.45833E-6 1.48148E-6 L 0.25 1.48148E-6 " pathEditMode="relative" rAng="0" ptsTypes="AA">
                                      <p:cBhvr>
                                        <p:cTn id="50" dur="3000" fill="hold"/>
                                        <p:tgtEl>
                                          <p:spTgt spid="2053"/>
                                        </p:tgtEl>
                                        <p:attrNameLst>
                                          <p:attrName>ppt_x</p:attrName>
                                          <p:attrName>ppt_y</p:attrName>
                                        </p:attrNameLst>
                                      </p:cBhvr>
                                      <p:rCtr x="12500" y="0"/>
                                    </p:animMotion>
                                  </p:childTnLst>
                                </p:cTn>
                              </p:par>
                            </p:childTnLst>
                          </p:cTn>
                        </p:par>
                        <p:par>
                          <p:cTn id="51" fill="hold">
                            <p:stCondLst>
                              <p:cond delay="3500"/>
                            </p:stCondLst>
                            <p:childTnLst>
                              <p:par>
                                <p:cTn id="52" presetID="53" presetClass="exit" presetSubtype="32" fill="hold" nodeType="afterEffect">
                                  <p:stCondLst>
                                    <p:cond delay="0"/>
                                  </p:stCondLst>
                                  <p:childTnLst>
                                    <p:anim calcmode="lin" valueType="num">
                                      <p:cBhvr>
                                        <p:cTn id="53" dur="10"/>
                                        <p:tgtEl>
                                          <p:spTgt spid="2053"/>
                                        </p:tgtEl>
                                        <p:attrNameLst>
                                          <p:attrName>ppt_w</p:attrName>
                                        </p:attrNameLst>
                                      </p:cBhvr>
                                      <p:tavLst>
                                        <p:tav tm="0">
                                          <p:val>
                                            <p:strVal val="ppt_w"/>
                                          </p:val>
                                        </p:tav>
                                        <p:tav tm="100000">
                                          <p:val>
                                            <p:fltVal val="0"/>
                                          </p:val>
                                        </p:tav>
                                      </p:tavLst>
                                    </p:anim>
                                    <p:anim calcmode="lin" valueType="num">
                                      <p:cBhvr>
                                        <p:cTn id="54" dur="10"/>
                                        <p:tgtEl>
                                          <p:spTgt spid="2053"/>
                                        </p:tgtEl>
                                        <p:attrNameLst>
                                          <p:attrName>ppt_h</p:attrName>
                                        </p:attrNameLst>
                                      </p:cBhvr>
                                      <p:tavLst>
                                        <p:tav tm="0">
                                          <p:val>
                                            <p:strVal val="ppt_h"/>
                                          </p:val>
                                        </p:tav>
                                        <p:tav tm="100000">
                                          <p:val>
                                            <p:fltVal val="0"/>
                                          </p:val>
                                        </p:tav>
                                      </p:tavLst>
                                    </p:anim>
                                    <p:animEffect transition="out" filter="fade">
                                      <p:cBhvr>
                                        <p:cTn id="55" dur="10"/>
                                        <p:tgtEl>
                                          <p:spTgt spid="2053"/>
                                        </p:tgtEl>
                                      </p:cBhvr>
                                    </p:animEffect>
                                    <p:set>
                                      <p:cBhvr>
                                        <p:cTn id="56" dur="1" fill="hold">
                                          <p:stCondLst>
                                            <p:cond delay="9"/>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17"/>
                    </p:tgtEl>
                  </p:cond>
                </p:stCondLst>
                <p:endSync evt="end" delay="0">
                  <p:rtn val="all"/>
                </p:endSync>
                <p:childTnLst>
                  <p:par>
                    <p:cTn id="58" fill="hold">
                      <p:stCondLst>
                        <p:cond delay="0"/>
                      </p:stCondLst>
                      <p:childTnLst>
                        <p:par>
                          <p:cTn id="59" fill="hold">
                            <p:stCondLst>
                              <p:cond delay="0"/>
                            </p:stCondLst>
                            <p:childTnLst>
                              <p:par>
                                <p:cTn id="60" presetID="23" presetClass="exit" presetSubtype="32" fill="hold" grpId="1" nodeType="clickEffect">
                                  <p:stCondLst>
                                    <p:cond delay="0"/>
                                  </p:stCondLst>
                                  <p:childTnLst>
                                    <p:anim calcmode="lin" valueType="num">
                                      <p:cBhvr>
                                        <p:cTn id="61" dur="500"/>
                                        <p:tgtEl>
                                          <p:spTgt spid="17"/>
                                        </p:tgtEl>
                                        <p:attrNameLst>
                                          <p:attrName>ppt_w</p:attrName>
                                        </p:attrNameLst>
                                      </p:cBhvr>
                                      <p:tavLst>
                                        <p:tav tm="0">
                                          <p:val>
                                            <p:strVal val="ppt_w"/>
                                          </p:val>
                                        </p:tav>
                                        <p:tav tm="100000">
                                          <p:val>
                                            <p:fltVal val="0"/>
                                          </p:val>
                                        </p:tav>
                                      </p:tavLst>
                                    </p:anim>
                                    <p:anim calcmode="lin" valueType="num">
                                      <p:cBhvr>
                                        <p:cTn id="62" dur="500"/>
                                        <p:tgtEl>
                                          <p:spTgt spid="17"/>
                                        </p:tgtEl>
                                        <p:attrNameLst>
                                          <p:attrName>ppt_h</p:attrName>
                                        </p:attrNameLst>
                                      </p:cBhvr>
                                      <p:tavLst>
                                        <p:tav tm="0">
                                          <p:val>
                                            <p:strVal val="ppt_h"/>
                                          </p:val>
                                        </p:tav>
                                        <p:tav tm="100000">
                                          <p:val>
                                            <p:fltVal val="0"/>
                                          </p:val>
                                        </p:tav>
                                      </p:tavLst>
                                    </p:anim>
                                    <p:set>
                                      <p:cBhvr>
                                        <p:cTn id="63"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11" name="Am-thanh-tra-loi-sai-www_nhacchuongvui_com.wav"/>
                                        </p:tgtEl>
                                      </p:cMediaNode>
                                    </p:audio>
                                  </p:subTnLst>
                                </p:cTn>
                              </p:par>
                            </p:childTnLst>
                          </p:cTn>
                        </p:par>
                      </p:childTnLst>
                    </p:cTn>
                  </p:par>
                </p:childTnLst>
              </p:cTn>
              <p:nextCondLst>
                <p:cond evt="onClick" delay="0">
                  <p:tgtEl>
                    <p:spTgt spid="17"/>
                  </p:tgtEl>
                </p:cond>
              </p:nextCondLst>
            </p:seq>
            <p:seq concurrent="1" nextAc="seek">
              <p:cTn id="64" restart="whenNotActive" fill="hold" evtFilter="cancelBubble" nodeType="interactiveSeq">
                <p:stCondLst>
                  <p:cond evt="onClick" delay="0">
                    <p:tgtEl>
                      <p:spTgt spid="19"/>
                    </p:tgtEl>
                  </p:cond>
                </p:stCondLst>
                <p:endSync evt="end" delay="0">
                  <p:rtn val="all"/>
                </p:endSync>
                <p:childTnLst>
                  <p:par>
                    <p:cTn id="65" fill="hold">
                      <p:stCondLst>
                        <p:cond delay="0"/>
                      </p:stCondLst>
                      <p:childTnLst>
                        <p:par>
                          <p:cTn id="66" fill="hold">
                            <p:stCondLst>
                              <p:cond delay="0"/>
                            </p:stCondLst>
                            <p:childTnLst>
                              <p:par>
                                <p:cTn id="67" presetID="23" presetClass="exit" presetSubtype="32" fill="hold" grpId="1" nodeType="withEffect">
                                  <p:stCondLst>
                                    <p:cond delay="0"/>
                                  </p:stCondLst>
                                  <p:childTnLst>
                                    <p:anim calcmode="lin" valueType="num">
                                      <p:cBhvr>
                                        <p:cTn id="68" dur="500"/>
                                        <p:tgtEl>
                                          <p:spTgt spid="19"/>
                                        </p:tgtEl>
                                        <p:attrNameLst>
                                          <p:attrName>ppt_w</p:attrName>
                                        </p:attrNameLst>
                                      </p:cBhvr>
                                      <p:tavLst>
                                        <p:tav tm="0">
                                          <p:val>
                                            <p:strVal val="ppt_w"/>
                                          </p:val>
                                        </p:tav>
                                        <p:tav tm="100000">
                                          <p:val>
                                            <p:fltVal val="0"/>
                                          </p:val>
                                        </p:tav>
                                      </p:tavLst>
                                    </p:anim>
                                    <p:anim calcmode="lin" valueType="num">
                                      <p:cBhvr>
                                        <p:cTn id="69" dur="500"/>
                                        <p:tgtEl>
                                          <p:spTgt spid="19"/>
                                        </p:tgtEl>
                                        <p:attrNameLst>
                                          <p:attrName>ppt_h</p:attrName>
                                        </p:attrNameLst>
                                      </p:cBhvr>
                                      <p:tavLst>
                                        <p:tav tm="0">
                                          <p:val>
                                            <p:strVal val="ppt_h"/>
                                          </p:val>
                                        </p:tav>
                                        <p:tav tm="100000">
                                          <p:val>
                                            <p:fltVal val="0"/>
                                          </p:val>
                                        </p:tav>
                                      </p:tavLst>
                                    </p:anim>
                                    <p:set>
                                      <p:cBhvr>
                                        <p:cTn id="70"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11" name="Am-thanh-tra-loi-sai-www_nhacchuongvui_com.wav"/>
                                        </p:tgtEl>
                                      </p:cMediaNode>
                                    </p:audio>
                                  </p:subTnLst>
                                </p:cTn>
                              </p:par>
                            </p:childTnLst>
                          </p:cTn>
                        </p:par>
                      </p:childTnLst>
                    </p:cTn>
                  </p:par>
                </p:childTnLst>
              </p:cTn>
              <p:nextCondLst>
                <p:cond evt="onClick" delay="0">
                  <p:tgtEl>
                    <p:spTgt spid="19"/>
                  </p:tgtEl>
                </p:cond>
              </p:nextCondLst>
            </p:seq>
            <p:seq concurrent="1" nextAc="seek">
              <p:cTn id="71" restart="whenNotActive" fill="hold" evtFilter="cancelBubble" nodeType="interactiveSeq">
                <p:stCondLst>
                  <p:cond evt="onClick" delay="0">
                    <p:tgtEl>
                      <p:spTgt spid="20"/>
                    </p:tgtEl>
                  </p:cond>
                </p:stCondLst>
                <p:endSync evt="end" delay="0">
                  <p:rtn val="all"/>
                </p:endSync>
                <p:childTnLst>
                  <p:par>
                    <p:cTn id="72" fill="hold">
                      <p:stCondLst>
                        <p:cond delay="0"/>
                      </p:stCondLst>
                      <p:childTnLst>
                        <p:par>
                          <p:cTn id="73" fill="hold">
                            <p:stCondLst>
                              <p:cond delay="0"/>
                            </p:stCondLst>
                            <p:childTnLst>
                              <p:par>
                                <p:cTn id="74" presetID="2" presetClass="exit" presetSubtype="8" fill="hold" nodeType="clickEffect">
                                  <p:stCondLst>
                                    <p:cond delay="0"/>
                                  </p:stCondLst>
                                  <p:childTnLst>
                                    <p:anim calcmode="lin" valueType="num">
                                      <p:cBhvr additive="base">
                                        <p:cTn id="75" dur="2000"/>
                                        <p:tgtEl>
                                          <p:spTgt spid="20"/>
                                        </p:tgtEl>
                                        <p:attrNameLst>
                                          <p:attrName>ppt_x</p:attrName>
                                        </p:attrNameLst>
                                      </p:cBhvr>
                                      <p:tavLst>
                                        <p:tav tm="0">
                                          <p:val>
                                            <p:strVal val="ppt_x"/>
                                          </p:val>
                                        </p:tav>
                                        <p:tav tm="100000">
                                          <p:val>
                                            <p:strVal val="0-ppt_w/2"/>
                                          </p:val>
                                        </p:tav>
                                      </p:tavLst>
                                    </p:anim>
                                    <p:anim calcmode="lin" valueType="num">
                                      <p:cBhvr additive="base">
                                        <p:cTn id="76" dur="2000"/>
                                        <p:tgtEl>
                                          <p:spTgt spid="20"/>
                                        </p:tgtEl>
                                        <p:attrNameLst>
                                          <p:attrName>ppt_y</p:attrName>
                                        </p:attrNameLst>
                                      </p:cBhvr>
                                      <p:tavLst>
                                        <p:tav tm="0">
                                          <p:val>
                                            <p:strVal val="ppt_y"/>
                                          </p:val>
                                        </p:tav>
                                        <p:tav tm="100000">
                                          <p:val>
                                            <p:strVal val="ppt_y"/>
                                          </p:val>
                                        </p:tav>
                                      </p:tavLst>
                                    </p:anim>
                                    <p:set>
                                      <p:cBhvr>
                                        <p:cTn id="77" dur="1" fill="hold">
                                          <p:stCondLst>
                                            <p:cond delay="1999"/>
                                          </p:stCondLst>
                                        </p:cTn>
                                        <p:tgtEl>
                                          <p:spTgt spid="20"/>
                                        </p:tgtEl>
                                        <p:attrNameLst>
                                          <p:attrName>style.visibility</p:attrName>
                                        </p:attrNameLst>
                                      </p:cBhvr>
                                      <p:to>
                                        <p:strVal val="hidden"/>
                                      </p:to>
                                    </p:set>
                                  </p:childTnLst>
                                </p:cTn>
                              </p:par>
                              <p:par>
                                <p:cTn id="78" presetID="1" presetClass="mediacall" presetSubtype="0" fill="hold" nodeType="withEffect">
                                  <p:stCondLst>
                                    <p:cond delay="0"/>
                                  </p:stCondLst>
                                  <p:childTnLst>
                                    <p:cmd type="call" cmd="playFrom(0.0)">
                                      <p:cBhvr>
                                        <p:cTn id="79" dur="10138" fill="hold"/>
                                        <p:tgtEl>
                                          <p:spTgt spid="18"/>
                                        </p:tgtEl>
                                      </p:cBhvr>
                                    </p:cmd>
                                  </p:childTnLst>
                                </p:cTn>
                              </p:par>
                            </p:childTnLst>
                          </p:cTn>
                        </p:par>
                      </p:childTnLst>
                    </p:cTn>
                  </p:par>
                </p:childTnLst>
              </p:cTn>
              <p:nextCondLst>
                <p:cond evt="onClick" delay="0">
                  <p:tgtEl>
                    <p:spTgt spid="20"/>
                  </p:tgtEl>
                </p:cond>
              </p:nextCondLst>
            </p:seq>
          </p:childTnLst>
        </p:cTn>
      </p:par>
    </p:tnLst>
    <p:bldLst>
      <p:bldP spid="9" grpId="0" bldLvl="0" animBg="1"/>
      <p:bldP spid="15" grpId="0" animBg="1"/>
      <p:bldP spid="15" grpId="1" animBg="1"/>
      <p:bldP spid="17" grpId="0" animBg="1"/>
      <p:bldP spid="17" grpId="1" animBg="1"/>
      <p:bldP spid="19" grpId="0" animBg="1"/>
      <p:bldP spid="1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0C38E3C-AB2F-4A49-A719-CAB02444809D}"/>
              </a:ext>
            </a:extLst>
          </p:cNvPr>
          <p:cNvGrpSpPr/>
          <p:nvPr/>
        </p:nvGrpSpPr>
        <p:grpSpPr>
          <a:xfrm>
            <a:off x="12032" y="424543"/>
            <a:ext cx="12167936" cy="6409393"/>
            <a:chOff x="12032" y="13533"/>
            <a:chExt cx="12167936" cy="6820403"/>
          </a:xfrm>
        </p:grpSpPr>
        <p:pic>
          <p:nvPicPr>
            <p:cNvPr id="21" name="Picture 2">
              <a:extLst>
                <a:ext uri="{FF2B5EF4-FFF2-40B4-BE49-F238E27FC236}">
                  <a16:creationId xmlns:a16="http://schemas.microsoft.com/office/drawing/2014/main" id="{E9B5EC46-D73B-4854-AAD4-00E037B84A8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208" b="10145"/>
            <a:stretch>
              <a:fillRect/>
            </a:stretch>
          </p:blipFill>
          <p:spPr bwMode="auto">
            <a:xfrm>
              <a:off x="16637" y="13533"/>
              <a:ext cx="12163331"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a:extLst>
                <a:ext uri="{FF2B5EF4-FFF2-40B4-BE49-F238E27FC236}">
                  <a16:creationId xmlns:a16="http://schemas.microsoft.com/office/drawing/2014/main" id="{FAB50BF8-0F0A-4D52-A28D-C490B959908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032" y="4700336"/>
              <a:ext cx="12163331" cy="2133600"/>
            </a:xfrm>
            <a:prstGeom prst="rect">
              <a:avLst/>
            </a:prstGeom>
          </p:spPr>
        </p:pic>
      </p:grpSp>
      <p:pic>
        <p:nvPicPr>
          <p:cNvPr id="23" name="Picture 3">
            <a:extLst>
              <a:ext uri="{FF2B5EF4-FFF2-40B4-BE49-F238E27FC236}">
                <a16:creationId xmlns:a16="http://schemas.microsoft.com/office/drawing/2014/main" id="{59D7857F-7B48-4D30-AF7C-54D17FFCB58C}"/>
              </a:ext>
            </a:extLst>
          </p:cNvPr>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1019" b="92037" l="9787" r="93191">
                        <a14:foregroundMark x1="43688" y1="28519" x2="51915" y2="34444"/>
                        <a14:foregroundMark x1="57730" y1="28519" x2="57730" y2="35463"/>
                        <a14:foregroundMark x1="31773" y1="15556" x2="29220" y2="19352"/>
                        <a14:foregroundMark x1="49078" y1="69907" x2="49078" y2="71852"/>
                        <a14:foregroundMark x1="46950" y1="75833" x2="44539" y2="85000"/>
                        <a14:foregroundMark x1="43262" y1="84167" x2="36738" y2="89907"/>
                        <a14:foregroundMark x1="69645" y1="76944" x2="74610" y2="88796"/>
                        <a14:foregroundMark x1="74184" y1="84167" x2="77872" y2="86667"/>
                        <a14:foregroundMark x1="36738" y1="85278" x2="36738" y2="86389"/>
                        <a14:foregroundMark x1="43948" y1="74574" x2="40968" y2="80049"/>
                        <a14:foregroundMark x1="51769" y1="22141" x2="45810" y2="36740"/>
                      </a14:backgroundRemoval>
                    </a14:imgEffect>
                  </a14:imgLayer>
                </a14:imgProps>
              </a:ext>
              <a:ext uri="{28A0092B-C50C-407E-A947-70E740481C1C}">
                <a14:useLocalDpi xmlns:a14="http://schemas.microsoft.com/office/drawing/2010/main" val="0"/>
              </a:ext>
            </a:extLst>
          </a:blip>
          <a:srcRect r="187" b="7407"/>
          <a:stretch>
            <a:fillRect/>
          </a:stretch>
        </p:blipFill>
        <p:spPr bwMode="auto">
          <a:xfrm flipH="1">
            <a:off x="2645227" y="2393118"/>
            <a:ext cx="1589315" cy="195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2645227" y="503023"/>
            <a:ext cx="8359103" cy="1268111"/>
          </a:xfrm>
          <a:prstGeom prst="roundRect">
            <a:avLst/>
          </a:prstGeom>
          <a:solidFill>
            <a:srgbClr val="FFCC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mj-lt"/>
                <a:cs typeface="Times New Roman" panose="02020603050405020304" pitchFamily="18" charset="0"/>
              </a:rPr>
              <a:t>Trong bài “Phần thưởng”. điều bí mật được các bạn của Na bàn bạc là gì?</a:t>
            </a:r>
            <a:endParaRPr lang="en-US" sz="2800" dirty="0">
              <a:solidFill>
                <a:schemeClr val="tx1"/>
              </a:solidFill>
              <a:latin typeface="+mj-lt"/>
              <a:ea typeface="Arial-Rounded" panose="020B0500000000000000" charset="0"/>
              <a:cs typeface="Arial-Rounded" panose="020B0500000000000000" charset="0"/>
            </a:endParaRPr>
          </a:p>
        </p:txBody>
      </p:sp>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324100" y="1485900"/>
            <a:ext cx="609600" cy="609600"/>
          </a:xfrm>
          <a:prstGeom prst="rect">
            <a:avLst/>
          </a:prstGeom>
        </p:spPr>
      </p:pic>
      <p:pic>
        <p:nvPicPr>
          <p:cNvPr id="16" name="Bus Horn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14871378" y="7010400"/>
            <a:ext cx="609600" cy="609600"/>
          </a:xfrm>
          <a:prstGeom prst="rect">
            <a:avLst/>
          </a:prstGeom>
        </p:spPr>
      </p:pic>
      <p:pic>
        <p:nvPicPr>
          <p:cNvPr id="18" name="Bus Sound Effects">
            <a:hlinkClick r:id="" action="ppaction://media"/>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6"/>
          <a:stretch>
            <a:fillRect/>
          </a:stretch>
        </p:blipFill>
        <p:spPr>
          <a:xfrm>
            <a:off x="14852328" y="1237288"/>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4953000" y="2819400"/>
            <a:ext cx="609600" cy="609600"/>
          </a:xfrm>
          <a:prstGeom prst="rect">
            <a:avLst/>
          </a:prstGeom>
        </p:spPr>
      </p:pic>
      <p:sp>
        <p:nvSpPr>
          <p:cNvPr id="15" name="A">
            <a:extLst>
              <a:ext uri="{FF2B5EF4-FFF2-40B4-BE49-F238E27FC236}">
                <a16:creationId xmlns:a16="http://schemas.microsoft.com/office/drawing/2014/main" id="{41098A78-9080-4748-87B5-FCC3AB979164}"/>
              </a:ext>
            </a:extLst>
          </p:cNvPr>
          <p:cNvSpPr/>
          <p:nvPr/>
        </p:nvSpPr>
        <p:spPr>
          <a:xfrm>
            <a:off x="4357574" y="1917697"/>
            <a:ext cx="3531897" cy="1305000"/>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cs typeface="Times New Roman" panose="02020603050405020304" pitchFamily="18" charset="0"/>
            </a:endParaRPr>
          </a:p>
        </p:txBody>
      </p:sp>
      <p:sp>
        <p:nvSpPr>
          <p:cNvPr id="17" name="C">
            <a:extLst>
              <a:ext uri="{FF2B5EF4-FFF2-40B4-BE49-F238E27FC236}">
                <a16:creationId xmlns:a16="http://schemas.microsoft.com/office/drawing/2014/main" id="{29DD6DD1-2C35-49DC-A385-386B9BA71873}"/>
              </a:ext>
            </a:extLst>
          </p:cNvPr>
          <p:cNvSpPr/>
          <p:nvPr/>
        </p:nvSpPr>
        <p:spPr>
          <a:xfrm>
            <a:off x="509753" y="1862749"/>
            <a:ext cx="3531896" cy="1312946"/>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latin typeface="+mj-lt"/>
                <a:cs typeface="Times New Roman" panose="02020603050405020304" pitchFamily="18" charset="0"/>
              </a:rPr>
              <a:t>A. Dấu Na về việc đi chơi.</a:t>
            </a:r>
            <a:endParaRPr lang="en-US" sz="2800" dirty="0">
              <a:solidFill>
                <a:schemeClr val="tx1"/>
              </a:solidFill>
              <a:latin typeface="+mj-lt"/>
              <a:cs typeface="Times New Roman" panose="02020603050405020304" pitchFamily="18" charset="0"/>
            </a:endParaRPr>
          </a:p>
        </p:txBody>
      </p:sp>
      <p:sp>
        <p:nvSpPr>
          <p:cNvPr id="19" name="D">
            <a:extLst>
              <a:ext uri="{FF2B5EF4-FFF2-40B4-BE49-F238E27FC236}">
                <a16:creationId xmlns:a16="http://schemas.microsoft.com/office/drawing/2014/main" id="{10929CD9-09B9-4BBB-887F-DA34EC2D6FF3}"/>
              </a:ext>
            </a:extLst>
          </p:cNvPr>
          <p:cNvSpPr/>
          <p:nvPr/>
        </p:nvSpPr>
        <p:spPr>
          <a:xfrm>
            <a:off x="8096247" y="1842689"/>
            <a:ext cx="3876945" cy="1353066"/>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mj-lt"/>
                <a:cs typeface="Times New Roman" panose="02020603050405020304" pitchFamily="18" charset="0"/>
              </a:rPr>
              <a:t>C. Dấu Na mách cô Na vi phạm.</a:t>
            </a:r>
            <a:endParaRPr lang="en-US" sz="2800" dirty="0">
              <a:solidFill>
                <a:schemeClr val="tx1"/>
              </a:solidFill>
              <a:latin typeface="+mj-lt"/>
              <a:cs typeface="Times New Roman" panose="02020603050405020304" pitchFamily="18" charset="0"/>
            </a:endParaRPr>
          </a:p>
        </p:txBody>
      </p:sp>
      <p:pic>
        <p:nvPicPr>
          <p:cNvPr id="20" name="Picture 4">
            <a:extLst>
              <a:ext uri="{FF2B5EF4-FFF2-40B4-BE49-F238E27FC236}">
                <a16:creationId xmlns:a16="http://schemas.microsoft.com/office/drawing/2014/main" id="{6817AB3B-8B73-4F26-9238-92E9C89D9FC9}"/>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3922930" y="3369260"/>
            <a:ext cx="5317533" cy="35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4659249" y="1897512"/>
            <a:ext cx="2993860" cy="1384995"/>
          </a:xfrm>
          <a:prstGeom prst="rect">
            <a:avLst/>
          </a:prstGeom>
        </p:spPr>
        <p:txBody>
          <a:bodyPr wrap="square">
            <a:spAutoFit/>
          </a:bodyPr>
          <a:lstStyle/>
          <a:p>
            <a:pPr algn="ctr"/>
            <a:r>
              <a:rPr lang="en-US" sz="2800" dirty="0">
                <a:latin typeface="+mj-lt"/>
                <a:cs typeface="Times New Roman" panose="02020603050405020304" pitchFamily="18" charset="0"/>
              </a:rPr>
              <a:t>B. </a:t>
            </a:r>
            <a:r>
              <a:rPr lang="en-US" sz="2800" dirty="0" err="1">
                <a:latin typeface="+mj-lt"/>
                <a:cs typeface="Times New Roman" panose="02020603050405020304" pitchFamily="18" charset="0"/>
              </a:rPr>
              <a:t>Phần</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thưởng</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cuối</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năm</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dành</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cho</a:t>
            </a:r>
            <a:r>
              <a:rPr lang="en-US" sz="2800" dirty="0">
                <a:latin typeface="+mj-lt"/>
                <a:cs typeface="Times New Roman" panose="02020603050405020304" pitchFamily="18" charset="0"/>
              </a:rPr>
              <a:t> Na.</a:t>
            </a:r>
          </a:p>
        </p:txBody>
      </p:sp>
    </p:spTree>
    <p:extLst>
      <p:ext uri="{BB962C8B-B14F-4D97-AF65-F5344CB8AC3E}">
        <p14:creationId xmlns:p14="http://schemas.microsoft.com/office/powerpoint/2010/main" val="196005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3"/>
                                        </p:tgtEl>
                                        <p:attrNameLst>
                                          <p:attrName>r</p:attrName>
                                        </p:attrNameLst>
                                      </p:cBhvr>
                                    </p:animRot>
                                    <p:animRot by="-240000">
                                      <p:cBhvr>
                                        <p:cTn id="7" dur="600" fill="hold">
                                          <p:stCondLst>
                                            <p:cond delay="600"/>
                                          </p:stCondLst>
                                        </p:cTn>
                                        <p:tgtEl>
                                          <p:spTgt spid="23"/>
                                        </p:tgtEl>
                                        <p:attrNameLst>
                                          <p:attrName>r</p:attrName>
                                        </p:attrNameLst>
                                      </p:cBhvr>
                                    </p:animRot>
                                    <p:animRot by="240000">
                                      <p:cBhvr>
                                        <p:cTn id="8" dur="600" fill="hold">
                                          <p:stCondLst>
                                            <p:cond delay="1200"/>
                                          </p:stCondLst>
                                        </p:cTn>
                                        <p:tgtEl>
                                          <p:spTgt spid="23"/>
                                        </p:tgtEl>
                                        <p:attrNameLst>
                                          <p:attrName>r</p:attrName>
                                        </p:attrNameLst>
                                      </p:cBhvr>
                                    </p:animRot>
                                    <p:animRot by="-240000">
                                      <p:cBhvr>
                                        <p:cTn id="9" dur="600" fill="hold">
                                          <p:stCondLst>
                                            <p:cond delay="1800"/>
                                          </p:stCondLst>
                                        </p:cTn>
                                        <p:tgtEl>
                                          <p:spTgt spid="23"/>
                                        </p:tgtEl>
                                        <p:attrNameLst>
                                          <p:attrName>r</p:attrName>
                                        </p:attrNameLst>
                                      </p:cBhvr>
                                    </p:animRot>
                                    <p:animRot by="120000">
                                      <p:cBhvr>
                                        <p:cTn id="10" dur="600" fill="hold">
                                          <p:stCondLst>
                                            <p:cond delay="2400"/>
                                          </p:stCondLst>
                                        </p:cTn>
                                        <p:tgtEl>
                                          <p:spTgt spid="23"/>
                                        </p:tgtEl>
                                        <p:attrNameLst>
                                          <p:attrName>r</p:attrName>
                                        </p:attrNameLst>
                                      </p:cBhvr>
                                    </p:animRot>
                                  </p:childTnLst>
                                </p:cTn>
                              </p:par>
                              <p:par>
                                <p:cTn id="11" presetID="2" presetClass="entr" presetSubtype="2"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2000" fill="hold"/>
                                        <p:tgtEl>
                                          <p:spTgt spid="20"/>
                                        </p:tgtEl>
                                        <p:attrNameLst>
                                          <p:attrName>ppt_x</p:attrName>
                                        </p:attrNameLst>
                                      </p:cBhvr>
                                      <p:tavLst>
                                        <p:tav tm="0">
                                          <p:val>
                                            <p:strVal val="1+#ppt_w/2"/>
                                          </p:val>
                                        </p:tav>
                                        <p:tav tm="100000">
                                          <p:val>
                                            <p:strVal val="#ppt_x"/>
                                          </p:val>
                                        </p:tav>
                                      </p:tavLst>
                                    </p:anim>
                                    <p:anim calcmode="lin" valueType="num">
                                      <p:cBhvr additive="base">
                                        <p:cTn id="14" dur="2000" fill="hold"/>
                                        <p:tgtEl>
                                          <p:spTgt spid="20"/>
                                        </p:tgtEl>
                                        <p:attrNameLst>
                                          <p:attrName>ppt_y</p:attrName>
                                        </p:attrNameLst>
                                      </p:cBhvr>
                                      <p:tavLst>
                                        <p:tav tm="0">
                                          <p:val>
                                            <p:strVal val="#ppt_y"/>
                                          </p:val>
                                        </p:tav>
                                        <p:tav tm="100000">
                                          <p:val>
                                            <p:strVal val="#ppt_y"/>
                                          </p:val>
                                        </p:tav>
                                      </p:tavLst>
                                    </p:anim>
                                  </p:childTnLst>
                                </p:cTn>
                              </p:par>
                              <p:par>
                                <p:cTn id="15" presetID="1" presetClass="mediacall" presetSubtype="0" fill="hold" nodeType="withEffect">
                                  <p:stCondLst>
                                    <p:cond delay="0"/>
                                  </p:stCondLst>
                                  <p:childTnLst>
                                    <p:cmd type="call" cmd="playFrom(0.0)">
                                      <p:cBhvr>
                                        <p:cTn id="16" dur="3030" fill="hold"/>
                                        <p:tgtEl>
                                          <p:spTgt spid="16"/>
                                        </p:tgtEl>
                                      </p:cBhvr>
                                    </p:cmd>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par>
                          <p:cTn id="22" fill="hold">
                            <p:stCondLst>
                              <p:cond delay="500"/>
                            </p:stCondLst>
                            <p:childTnLst>
                              <p:par>
                                <p:cTn id="23" presetID="1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up)">
                                      <p:cBhvr>
                                        <p:cTn id="26" dur="500"/>
                                        <p:tgtEl>
                                          <p:spTgt spid="15"/>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p:tgtEl>
                                          <p:spTgt spid="17"/>
                                        </p:tgtEl>
                                        <p:attrNameLst>
                                          <p:attrName>ppt_y</p:attrName>
                                        </p:attrNameLst>
                                      </p:cBhvr>
                                      <p:tavLst>
                                        <p:tav tm="0">
                                          <p:val>
                                            <p:strVal val="#ppt_y+#ppt_h*1.125000"/>
                                          </p:val>
                                        </p:tav>
                                        <p:tav tm="100000">
                                          <p:val>
                                            <p:strVal val="#ppt_y"/>
                                          </p:val>
                                        </p:tav>
                                      </p:tavLst>
                                    </p:anim>
                                    <p:animEffect transition="in" filter="wipe(up)">
                                      <p:cBhvr>
                                        <p:cTn id="30" dur="500"/>
                                        <p:tgtEl>
                                          <p:spTgt spid="17"/>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p:tgtEl>
                                          <p:spTgt spid="19"/>
                                        </p:tgtEl>
                                        <p:attrNameLst>
                                          <p:attrName>ppt_y</p:attrName>
                                        </p:attrNameLst>
                                      </p:cBhvr>
                                      <p:tavLst>
                                        <p:tav tm="0">
                                          <p:val>
                                            <p:strVal val="#ppt_y+#ppt_h*1.125000"/>
                                          </p:val>
                                        </p:tav>
                                        <p:tav tm="100000">
                                          <p:val>
                                            <p:strVal val="#ppt_y"/>
                                          </p:val>
                                        </p:tav>
                                      </p:tavLst>
                                    </p:anim>
                                    <p:animEffect transition="in" filter="wipe(up)">
                                      <p:cBhvr>
                                        <p:cTn id="34" dur="500"/>
                                        <p:tgtEl>
                                          <p:spTgt spid="19"/>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anim calcmode="lin" valueType="num">
                                      <p:cBhvr additive="base">
                                        <p:cTn id="37" dur="500"/>
                                        <p:tgtEl>
                                          <p:spTgt spid="24">
                                            <p:txEl>
                                              <p:pRg st="0" end="0"/>
                                            </p:txEl>
                                          </p:spTgt>
                                        </p:tgtEl>
                                        <p:attrNameLst>
                                          <p:attrName>ppt_y</p:attrName>
                                        </p:attrNameLst>
                                      </p:cBhvr>
                                      <p:tavLst>
                                        <p:tav tm="0">
                                          <p:val>
                                            <p:strVal val="#ppt_y+#ppt_h*1.125000"/>
                                          </p:val>
                                        </p:tav>
                                        <p:tav tm="100000">
                                          <p:val>
                                            <p:strVal val="#ppt_y"/>
                                          </p:val>
                                        </p:tav>
                                      </p:tavLst>
                                    </p:anim>
                                    <p:animEffect transition="in" filter="wipe(up)">
                                      <p:cBhvr>
                                        <p:cTn id="38"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4"/>
                </p:tgtEl>
              </p:cMediaNode>
            </p:audio>
            <p:audio>
              <p:cMediaNode vol="80000">
                <p:cTn id="40" fill="hold" display="0">
                  <p:stCondLst>
                    <p:cond delay="indefinite"/>
                  </p:stCondLst>
                  <p:endCondLst>
                    <p:cond evt="onStopAudio" delay="0">
                      <p:tgtEl>
                        <p:sldTgt/>
                      </p:tgtEl>
                    </p:cond>
                  </p:endCondLst>
                </p:cTn>
                <p:tgtEl>
                  <p:spTgt spid="14"/>
                </p:tgtEl>
              </p:cMediaNode>
            </p:audio>
            <p:audio>
              <p:cMediaNode vol="80000">
                <p:cTn id="41" fill="hold" display="0">
                  <p:stCondLst>
                    <p:cond delay="indefinite"/>
                  </p:stCondLst>
                  <p:endCondLst>
                    <p:cond evt="onStopAudio" delay="0">
                      <p:tgtEl>
                        <p:sldTgt/>
                      </p:tgtEl>
                    </p:cond>
                  </p:endCondLst>
                </p:cTn>
                <p:tgtEl>
                  <p:spTgt spid="16"/>
                </p:tgtEl>
              </p:cMediaNode>
            </p:audio>
            <p:audio>
              <p:cMediaNode vol="80000">
                <p:cTn id="42" fill="hold" display="0">
                  <p:stCondLst>
                    <p:cond delay="indefinite"/>
                  </p:stCondLst>
                  <p:endCondLst>
                    <p:cond evt="onStopAudio" delay="0">
                      <p:tgtEl>
                        <p:sldTgt/>
                      </p:tgtEl>
                    </p:cond>
                  </p:endCondLst>
                </p:cTn>
                <p:tgtEl>
                  <p:spTgt spid="18"/>
                </p:tgtEl>
              </p:cMediaNode>
            </p:audio>
            <p:audio>
              <p:cMediaNode vol="80000">
                <p:cTn id="43" fill="hold" display="0">
                  <p:stCondLst>
                    <p:cond delay="indefinite"/>
                  </p:stCondLst>
                  <p:endCondLst>
                    <p:cond evt="onStopAudio" delay="0">
                      <p:tgtEl>
                        <p:sldTgt/>
                      </p:tgtEl>
                    </p:cond>
                  </p:endCondLst>
                </p:cTn>
                <p:tgtEl>
                  <p:spTgt spid="8"/>
                </p:tgtEl>
              </p:cMediaNode>
            </p:audio>
            <p:seq concurrent="1" nextAc="seek">
              <p:cTn id="44" restart="whenNotActive" fill="hold" evtFilter="cancelBubble" nodeType="interactiveSeq">
                <p:stCondLst>
                  <p:cond evt="onClick" delay="0">
                    <p:tgtEl>
                      <p:spTgt spid="15"/>
                    </p:tgtEl>
                  </p:cond>
                </p:stCondLst>
                <p:endSync evt="end" delay="0">
                  <p:rtn val="all"/>
                </p:endSync>
                <p:childTnLst>
                  <p:par>
                    <p:cTn id="45" fill="hold">
                      <p:stCondLst>
                        <p:cond delay="0"/>
                      </p:stCondLst>
                      <p:childTnLst>
                        <p:par>
                          <p:cTn id="46" fill="hold">
                            <p:stCondLst>
                              <p:cond delay="0"/>
                            </p:stCondLst>
                            <p:childTnLst>
                              <p:par>
                                <p:cTn id="47" presetID="21" presetClass="emph" presetSubtype="0" fill="hold" grpId="1" nodeType="clickEffect">
                                  <p:stCondLst>
                                    <p:cond delay="0"/>
                                  </p:stCondLst>
                                  <p:childTnLst>
                                    <p:animClr clrSpc="hsl" dir="cw">
                                      <p:cBhvr override="childStyle">
                                        <p:cTn id="48" dur="500" fill="hold"/>
                                        <p:tgtEl>
                                          <p:spTgt spid="24">
                                            <p:txEl>
                                              <p:pRg st="0" end="0"/>
                                            </p:txEl>
                                          </p:spTgt>
                                        </p:tgtEl>
                                        <p:attrNameLst>
                                          <p:attrName>style.color</p:attrName>
                                        </p:attrNameLst>
                                      </p:cBhvr>
                                      <p:by>
                                        <p:hsl h="7200000" s="0" l="0"/>
                                      </p:by>
                                    </p:animClr>
                                    <p:animClr clrSpc="hsl" dir="cw">
                                      <p:cBhvr>
                                        <p:cTn id="49" dur="500" fill="hold"/>
                                        <p:tgtEl>
                                          <p:spTgt spid="24">
                                            <p:txEl>
                                              <p:pRg st="0" end="0"/>
                                            </p:txEl>
                                          </p:spTgt>
                                        </p:tgtEl>
                                        <p:attrNameLst>
                                          <p:attrName>fillcolor</p:attrName>
                                        </p:attrNameLst>
                                      </p:cBhvr>
                                      <p:by>
                                        <p:hsl h="7200000" s="0" l="0"/>
                                      </p:by>
                                    </p:animClr>
                                    <p:animClr clrSpc="hsl" dir="cw">
                                      <p:cBhvr>
                                        <p:cTn id="50" dur="500" fill="hold"/>
                                        <p:tgtEl>
                                          <p:spTgt spid="24">
                                            <p:txEl>
                                              <p:pRg st="0" end="0"/>
                                            </p:txEl>
                                          </p:spTgt>
                                        </p:tgtEl>
                                        <p:attrNameLst>
                                          <p:attrName>stroke.color</p:attrName>
                                        </p:attrNameLst>
                                      </p:cBhvr>
                                      <p:by>
                                        <p:hsl h="7200000" s="0" l="0"/>
                                      </p:by>
                                    </p:animClr>
                                    <p:set>
                                      <p:cBhvr>
                                        <p:cTn id="51" dur="500" fill="hold"/>
                                        <p:tgtEl>
                                          <p:spTgt spid="24">
                                            <p:txEl>
                                              <p:pRg st="0" end="0"/>
                                            </p:txEl>
                                          </p:spTgt>
                                        </p:tgtEl>
                                        <p:attrNameLst>
                                          <p:attrName>fill.type</p:attrName>
                                        </p:attrNameLst>
                                      </p:cBhvr>
                                      <p:to>
                                        <p:strVal val="solid"/>
                                      </p:to>
                                    </p:set>
                                  </p:childTnLst>
                                </p:cTn>
                              </p:par>
                              <p:par>
                                <p:cTn id="52" presetID="21" presetClass="emph" presetSubtype="0" fill="hold" grpId="1" nodeType="withEffect">
                                  <p:stCondLst>
                                    <p:cond delay="0"/>
                                  </p:stCondLst>
                                  <p:childTnLst>
                                    <p:animClr clrSpc="hsl" dir="cw">
                                      <p:cBhvr override="childStyle">
                                        <p:cTn id="53" dur="500" fill="hold"/>
                                        <p:tgtEl>
                                          <p:spTgt spid="15"/>
                                        </p:tgtEl>
                                        <p:attrNameLst>
                                          <p:attrName>style.color</p:attrName>
                                        </p:attrNameLst>
                                      </p:cBhvr>
                                      <p:by>
                                        <p:hsl h="7200000" s="0" l="0"/>
                                      </p:by>
                                    </p:animClr>
                                    <p:animClr clrSpc="hsl" dir="cw">
                                      <p:cBhvr>
                                        <p:cTn id="54" dur="500" fill="hold"/>
                                        <p:tgtEl>
                                          <p:spTgt spid="15"/>
                                        </p:tgtEl>
                                        <p:attrNameLst>
                                          <p:attrName>fillcolor</p:attrName>
                                        </p:attrNameLst>
                                      </p:cBhvr>
                                      <p:by>
                                        <p:hsl h="7200000" s="0" l="0"/>
                                      </p:by>
                                    </p:animClr>
                                    <p:animClr clrSpc="hsl" dir="cw">
                                      <p:cBhvr>
                                        <p:cTn id="55" dur="500" fill="hold"/>
                                        <p:tgtEl>
                                          <p:spTgt spid="15"/>
                                        </p:tgtEl>
                                        <p:attrNameLst>
                                          <p:attrName>stroke.color</p:attrName>
                                        </p:attrNameLst>
                                      </p:cBhvr>
                                      <p:by>
                                        <p:hsl h="7200000" s="0" l="0"/>
                                      </p:by>
                                    </p:animClr>
                                    <p:set>
                                      <p:cBhvr>
                                        <p:cTn id="56" dur="500" fill="hold"/>
                                        <p:tgtEl>
                                          <p:spTgt spid="15"/>
                                        </p:tgtEl>
                                        <p:attrNameLst>
                                          <p:attrName>fill.type</p:attrName>
                                        </p:attrNameLst>
                                      </p:cBhvr>
                                      <p:to>
                                        <p:strVal val="solid"/>
                                      </p:to>
                                    </p:set>
                                  </p:childTnLst>
                                </p:cTn>
                              </p:par>
                              <p:par>
                                <p:cTn id="57" presetID="63" presetClass="path" presetSubtype="0" accel="50000" decel="50000" fill="hold" nodeType="withEffect">
                                  <p:stCondLst>
                                    <p:cond delay="0"/>
                                  </p:stCondLst>
                                  <p:childTnLst>
                                    <p:animMotion origin="layout" path="M -1.25E-6 -3.7037E-6 L 0.25899 0.1088 " pathEditMode="relative" rAng="0" ptsTypes="AA">
                                      <p:cBhvr>
                                        <p:cTn id="58" dur="2000" fill="hold"/>
                                        <p:tgtEl>
                                          <p:spTgt spid="23"/>
                                        </p:tgtEl>
                                        <p:attrNameLst>
                                          <p:attrName>ppt_x</p:attrName>
                                          <p:attrName>ppt_y</p:attrName>
                                        </p:attrNameLst>
                                      </p:cBhvr>
                                      <p:rCtr x="12943" y="5440"/>
                                    </p:animMotion>
                                  </p:childTnLst>
                                </p:cTn>
                              </p:par>
                            </p:childTnLst>
                          </p:cTn>
                        </p:par>
                        <p:par>
                          <p:cTn id="59" fill="hold">
                            <p:stCondLst>
                              <p:cond delay="2000"/>
                            </p:stCondLst>
                            <p:childTnLst>
                              <p:par>
                                <p:cTn id="60" presetID="53" presetClass="exit" presetSubtype="32" fill="hold" nodeType="afterEffect">
                                  <p:stCondLst>
                                    <p:cond delay="0"/>
                                  </p:stCondLst>
                                  <p:childTnLst>
                                    <p:anim calcmode="lin" valueType="num">
                                      <p:cBhvr>
                                        <p:cTn id="61" dur="10"/>
                                        <p:tgtEl>
                                          <p:spTgt spid="23"/>
                                        </p:tgtEl>
                                        <p:attrNameLst>
                                          <p:attrName>ppt_w</p:attrName>
                                        </p:attrNameLst>
                                      </p:cBhvr>
                                      <p:tavLst>
                                        <p:tav tm="0">
                                          <p:val>
                                            <p:strVal val="ppt_w"/>
                                          </p:val>
                                        </p:tav>
                                        <p:tav tm="100000">
                                          <p:val>
                                            <p:fltVal val="0"/>
                                          </p:val>
                                        </p:tav>
                                      </p:tavLst>
                                    </p:anim>
                                    <p:anim calcmode="lin" valueType="num">
                                      <p:cBhvr>
                                        <p:cTn id="62" dur="10"/>
                                        <p:tgtEl>
                                          <p:spTgt spid="23"/>
                                        </p:tgtEl>
                                        <p:attrNameLst>
                                          <p:attrName>ppt_h</p:attrName>
                                        </p:attrNameLst>
                                      </p:cBhvr>
                                      <p:tavLst>
                                        <p:tav tm="0">
                                          <p:val>
                                            <p:strVal val="ppt_h"/>
                                          </p:val>
                                        </p:tav>
                                        <p:tav tm="100000">
                                          <p:val>
                                            <p:fltVal val="0"/>
                                          </p:val>
                                        </p:tav>
                                      </p:tavLst>
                                    </p:anim>
                                    <p:animEffect transition="out" filter="fade">
                                      <p:cBhvr>
                                        <p:cTn id="63" dur="10"/>
                                        <p:tgtEl>
                                          <p:spTgt spid="23"/>
                                        </p:tgtEl>
                                      </p:cBhvr>
                                    </p:animEffect>
                                    <p:set>
                                      <p:cBhvr>
                                        <p:cTn id="64" dur="1" fill="hold">
                                          <p:stCondLst>
                                            <p:cond delay="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5" restart="whenNotActive" fill="hold" evtFilter="cancelBubble" nodeType="interactiveSeq">
                <p:stCondLst>
                  <p:cond evt="onClick" delay="0">
                    <p:tgtEl>
                      <p:spTgt spid="17"/>
                    </p:tgtEl>
                  </p:cond>
                </p:stCondLst>
                <p:endSync evt="end" delay="0">
                  <p:rtn val="all"/>
                </p:endSync>
                <p:childTnLst>
                  <p:par>
                    <p:cTn id="66" fill="hold">
                      <p:stCondLst>
                        <p:cond delay="0"/>
                      </p:stCondLst>
                      <p:childTnLst>
                        <p:par>
                          <p:cTn id="67" fill="hold">
                            <p:stCondLst>
                              <p:cond delay="0"/>
                            </p:stCondLst>
                            <p:childTnLst>
                              <p:par>
                                <p:cTn id="68" presetID="23" presetClass="exit" presetSubtype="32" fill="hold" grpId="1" nodeType="clickEffect">
                                  <p:stCondLst>
                                    <p:cond delay="0"/>
                                  </p:stCondLst>
                                  <p:childTnLst>
                                    <p:anim calcmode="lin" valueType="num">
                                      <p:cBhvr>
                                        <p:cTn id="69" dur="500"/>
                                        <p:tgtEl>
                                          <p:spTgt spid="17"/>
                                        </p:tgtEl>
                                        <p:attrNameLst>
                                          <p:attrName>ppt_w</p:attrName>
                                        </p:attrNameLst>
                                      </p:cBhvr>
                                      <p:tavLst>
                                        <p:tav tm="0">
                                          <p:val>
                                            <p:strVal val="ppt_w"/>
                                          </p:val>
                                        </p:tav>
                                        <p:tav tm="100000">
                                          <p:val>
                                            <p:fltVal val="0"/>
                                          </p:val>
                                        </p:tav>
                                      </p:tavLst>
                                    </p:anim>
                                    <p:anim calcmode="lin" valueType="num">
                                      <p:cBhvr>
                                        <p:cTn id="70" dur="500"/>
                                        <p:tgtEl>
                                          <p:spTgt spid="17"/>
                                        </p:tgtEl>
                                        <p:attrNameLst>
                                          <p:attrName>ppt_h</p:attrName>
                                        </p:attrNameLst>
                                      </p:cBhvr>
                                      <p:tavLst>
                                        <p:tav tm="0">
                                          <p:val>
                                            <p:strVal val="ppt_h"/>
                                          </p:val>
                                        </p:tav>
                                        <p:tav tm="100000">
                                          <p:val>
                                            <p:fltVal val="0"/>
                                          </p:val>
                                        </p:tav>
                                      </p:tavLst>
                                    </p:anim>
                                    <p:set>
                                      <p:cBhvr>
                                        <p:cTn id="71"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10" name="Am-thanh-tra-loi-sai-www_nhacchuongvui_com.wav"/>
                                        </p:tgtEl>
                                      </p:cMediaNode>
                                    </p:audio>
                                  </p:subTnLst>
                                </p:cTn>
                              </p:par>
                            </p:childTnLst>
                          </p:cTn>
                        </p:par>
                      </p:childTnLst>
                    </p:cTn>
                  </p:par>
                </p:childTnLst>
              </p:cTn>
              <p:nextCondLst>
                <p:cond evt="onClick" delay="0">
                  <p:tgtEl>
                    <p:spTgt spid="17"/>
                  </p:tgtEl>
                </p:cond>
              </p:nextCondLst>
            </p:seq>
            <p:seq concurrent="1" nextAc="seek">
              <p:cTn id="72" restart="whenNotActive" fill="hold" evtFilter="cancelBubble" nodeType="interactiveSeq">
                <p:stCondLst>
                  <p:cond evt="onClick" delay="0">
                    <p:tgtEl>
                      <p:spTgt spid="19"/>
                    </p:tgtEl>
                  </p:cond>
                </p:stCondLst>
                <p:endSync evt="end" delay="0">
                  <p:rtn val="all"/>
                </p:endSync>
                <p:childTnLst>
                  <p:par>
                    <p:cTn id="73" fill="hold">
                      <p:stCondLst>
                        <p:cond delay="0"/>
                      </p:stCondLst>
                      <p:childTnLst>
                        <p:par>
                          <p:cTn id="74" fill="hold">
                            <p:stCondLst>
                              <p:cond delay="0"/>
                            </p:stCondLst>
                            <p:childTnLst>
                              <p:par>
                                <p:cTn id="75" presetID="23" presetClass="exit" presetSubtype="32" fill="hold" grpId="1" nodeType="withEffect">
                                  <p:stCondLst>
                                    <p:cond delay="0"/>
                                  </p:stCondLst>
                                  <p:childTnLst>
                                    <p:anim calcmode="lin" valueType="num">
                                      <p:cBhvr>
                                        <p:cTn id="76" dur="500"/>
                                        <p:tgtEl>
                                          <p:spTgt spid="19"/>
                                        </p:tgtEl>
                                        <p:attrNameLst>
                                          <p:attrName>ppt_w</p:attrName>
                                        </p:attrNameLst>
                                      </p:cBhvr>
                                      <p:tavLst>
                                        <p:tav tm="0">
                                          <p:val>
                                            <p:strVal val="ppt_w"/>
                                          </p:val>
                                        </p:tav>
                                        <p:tav tm="100000">
                                          <p:val>
                                            <p:fltVal val="0"/>
                                          </p:val>
                                        </p:tav>
                                      </p:tavLst>
                                    </p:anim>
                                    <p:anim calcmode="lin" valueType="num">
                                      <p:cBhvr>
                                        <p:cTn id="77" dur="500"/>
                                        <p:tgtEl>
                                          <p:spTgt spid="19"/>
                                        </p:tgtEl>
                                        <p:attrNameLst>
                                          <p:attrName>ppt_h</p:attrName>
                                        </p:attrNameLst>
                                      </p:cBhvr>
                                      <p:tavLst>
                                        <p:tav tm="0">
                                          <p:val>
                                            <p:strVal val="ppt_h"/>
                                          </p:val>
                                        </p:tav>
                                        <p:tav tm="100000">
                                          <p:val>
                                            <p:fltVal val="0"/>
                                          </p:val>
                                        </p:tav>
                                      </p:tavLst>
                                    </p:anim>
                                    <p:set>
                                      <p:cBhvr>
                                        <p:cTn id="78"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10" name="Am-thanh-tra-loi-sai-www_nhacchuongvui_com.wav"/>
                                        </p:tgtEl>
                                      </p:cMediaNode>
                                    </p:audio>
                                  </p:subTnLst>
                                </p:cTn>
                              </p:par>
                            </p:childTnLst>
                          </p:cTn>
                        </p:par>
                      </p:childTnLst>
                    </p:cTn>
                  </p:par>
                </p:childTnLst>
              </p:cTn>
              <p:nextCondLst>
                <p:cond evt="onClick" delay="0">
                  <p:tgtEl>
                    <p:spTgt spid="19"/>
                  </p:tgtEl>
                </p:cond>
              </p:nextCondLst>
            </p:seq>
            <p:seq concurrent="1" nextAc="seek">
              <p:cTn id="79" restart="whenNotActive" fill="hold" evtFilter="cancelBubble" nodeType="interactiveSeq">
                <p:stCondLst>
                  <p:cond evt="onClick" delay="0">
                    <p:tgtEl>
                      <p:spTgt spid="20"/>
                    </p:tgtEl>
                  </p:cond>
                </p:stCondLst>
                <p:endSync evt="end" delay="0">
                  <p:rtn val="all"/>
                </p:endSync>
                <p:childTnLst>
                  <p:par>
                    <p:cTn id="80" fill="hold">
                      <p:stCondLst>
                        <p:cond delay="0"/>
                      </p:stCondLst>
                      <p:childTnLst>
                        <p:par>
                          <p:cTn id="81" fill="hold">
                            <p:stCondLst>
                              <p:cond delay="0"/>
                            </p:stCondLst>
                            <p:childTnLst>
                              <p:par>
                                <p:cTn id="82" presetID="2" presetClass="exit" presetSubtype="8" fill="hold" nodeType="clickEffect">
                                  <p:stCondLst>
                                    <p:cond delay="0"/>
                                  </p:stCondLst>
                                  <p:childTnLst>
                                    <p:anim calcmode="lin" valueType="num">
                                      <p:cBhvr additive="base">
                                        <p:cTn id="83" dur="2000"/>
                                        <p:tgtEl>
                                          <p:spTgt spid="20"/>
                                        </p:tgtEl>
                                        <p:attrNameLst>
                                          <p:attrName>ppt_x</p:attrName>
                                        </p:attrNameLst>
                                      </p:cBhvr>
                                      <p:tavLst>
                                        <p:tav tm="0">
                                          <p:val>
                                            <p:strVal val="ppt_x"/>
                                          </p:val>
                                        </p:tav>
                                        <p:tav tm="100000">
                                          <p:val>
                                            <p:strVal val="0-ppt_w/2"/>
                                          </p:val>
                                        </p:tav>
                                      </p:tavLst>
                                    </p:anim>
                                    <p:anim calcmode="lin" valueType="num">
                                      <p:cBhvr additive="base">
                                        <p:cTn id="84" dur="2000"/>
                                        <p:tgtEl>
                                          <p:spTgt spid="20"/>
                                        </p:tgtEl>
                                        <p:attrNameLst>
                                          <p:attrName>ppt_y</p:attrName>
                                        </p:attrNameLst>
                                      </p:cBhvr>
                                      <p:tavLst>
                                        <p:tav tm="0">
                                          <p:val>
                                            <p:strVal val="ppt_y"/>
                                          </p:val>
                                        </p:tav>
                                        <p:tav tm="100000">
                                          <p:val>
                                            <p:strVal val="ppt_y"/>
                                          </p:val>
                                        </p:tav>
                                      </p:tavLst>
                                    </p:anim>
                                    <p:set>
                                      <p:cBhvr>
                                        <p:cTn id="85" dur="1" fill="hold">
                                          <p:stCondLst>
                                            <p:cond delay="1999"/>
                                          </p:stCondLst>
                                        </p:cTn>
                                        <p:tgtEl>
                                          <p:spTgt spid="20"/>
                                        </p:tgtEl>
                                        <p:attrNameLst>
                                          <p:attrName>style.visibility</p:attrName>
                                        </p:attrNameLst>
                                      </p:cBhvr>
                                      <p:to>
                                        <p:strVal val="hidden"/>
                                      </p:to>
                                    </p:set>
                                  </p:childTnLst>
                                </p:cTn>
                              </p:par>
                              <p:par>
                                <p:cTn id="86" presetID="1" presetClass="mediacall" presetSubtype="0" fill="hold" nodeType="withEffect">
                                  <p:stCondLst>
                                    <p:cond delay="0"/>
                                  </p:stCondLst>
                                  <p:childTnLst>
                                    <p:cmd type="call" cmd="playFrom(0.0)">
                                      <p:cBhvr>
                                        <p:cTn id="87" dur="10138" fill="hold"/>
                                        <p:tgtEl>
                                          <p:spTgt spid="18"/>
                                        </p:tgtEl>
                                      </p:cBhvr>
                                    </p:cmd>
                                  </p:childTnLst>
                                </p:cTn>
                              </p:par>
                            </p:childTnLst>
                          </p:cTn>
                        </p:par>
                      </p:childTnLst>
                    </p:cTn>
                  </p:par>
                </p:childTnLst>
              </p:cTn>
              <p:nextCondLst>
                <p:cond evt="onClick" delay="0">
                  <p:tgtEl>
                    <p:spTgt spid="20"/>
                  </p:tgtEl>
                </p:cond>
              </p:nextCondLst>
            </p:seq>
          </p:childTnLst>
        </p:cTn>
      </p:par>
    </p:tnLst>
    <p:bldLst>
      <p:bldP spid="9" grpId="0" bldLvl="0" animBg="1"/>
      <p:bldP spid="15" grpId="0" animBg="1"/>
      <p:bldP spid="15" grpId="1" animBg="1"/>
      <p:bldP spid="17" grpId="0" animBg="1"/>
      <p:bldP spid="17" grpId="1" animBg="1"/>
      <p:bldP spid="19" grpId="0" animBg="1"/>
      <p:bldP spid="19" grpId="1" animBg="1"/>
      <p:bldP spid="24" grpId="0" build="allAtOnce"/>
      <p:bldP spid="24"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559874"/>
            <a:ext cx="12192000" cy="2272725"/>
          </a:xfrm>
          <a:prstGeom prst="rect">
            <a:avLst/>
          </a:prstGeom>
        </p:spPr>
      </p:pic>
      <p:pic>
        <p:nvPicPr>
          <p:cNvPr id="10" name="Bus Horn sound effec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871378" y="7010400"/>
            <a:ext cx="609600" cy="609600"/>
          </a:xfrm>
          <a:prstGeom prst="rect">
            <a:avLst/>
          </a:prstGeom>
        </p:spPr>
      </p:pic>
      <p:pic>
        <p:nvPicPr>
          <p:cNvPr id="11" name="Bus Sound Effects">
            <a:hlinkClick r:id="" action="ppaction://media"/>
          </p:cNvPr>
          <p:cNvPicPr>
            <a:picLocks noChangeAspect="1"/>
          </p:cNvPicPr>
          <p:nvPr>
            <a:audioFile r:link="rId3"/>
            <p:extLst>
              <p:ext uri="{DAA4B4D4-6D71-4841-9C94-3DE7FCFB9230}">
                <p14:media xmlns:p14="http://schemas.microsoft.com/office/powerpoint/2010/main" r:embed="rId4">
                  <p14:trim st="440" end="15675"/>
                </p14:media>
              </p:ext>
            </p:extLst>
          </p:nvPr>
        </p:nvPicPr>
        <p:blipFill>
          <a:blip r:embed="rId7"/>
          <a:stretch>
            <a:fillRect/>
          </a:stretch>
        </p:blipFill>
        <p:spPr>
          <a:xfrm>
            <a:off x="14852328" y="1237288"/>
            <a:ext cx="609600" cy="609600"/>
          </a:xfrm>
          <a:prstGeom prst="rect">
            <a:avLst/>
          </a:prstGeom>
        </p:spPr>
      </p:pic>
      <p:pic>
        <p:nvPicPr>
          <p:cNvPr id="6149"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t="10124" r="-2133" b="21481"/>
          <a:stretch>
            <a:fillRect/>
          </a:stretch>
        </p:blipFill>
        <p:spPr bwMode="auto">
          <a:xfrm>
            <a:off x="0" y="435428"/>
            <a:ext cx="12496800" cy="412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3024449" y="2145631"/>
            <a:ext cx="5486400" cy="439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67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30" fill="hold"/>
                                        <p:tgtEl>
                                          <p:spTgt spid="10"/>
                                        </p:tgtEl>
                                      </p:cBhvr>
                                    </p:cmd>
                                  </p:childTnLst>
                                </p:cTn>
                              </p:par>
                            </p:childTnLst>
                          </p:cTn>
                        </p:par>
                        <p:par>
                          <p:cTn id="7" fill="hold">
                            <p:stCondLst>
                              <p:cond delay="3030"/>
                            </p:stCondLst>
                            <p:childTnLst>
                              <p:par>
                                <p:cTn id="8" presetID="1" presetClass="mediacall" presetSubtype="0" fill="hold" nodeType="afterEffect">
                                  <p:stCondLst>
                                    <p:cond delay="0"/>
                                  </p:stCondLst>
                                  <p:childTnLst>
                                    <p:cmd type="call" cmd="playFrom(0.0)">
                                      <p:cBhvr>
                                        <p:cTn id="9" dur="10138" fill="hold"/>
                                        <p:tgtEl>
                                          <p:spTgt spid="11"/>
                                        </p:tgtEl>
                                      </p:cBhvr>
                                    </p:cmd>
                                  </p:childTnLst>
                                </p:cTn>
                              </p:par>
                              <p:par>
                                <p:cTn id="10" presetID="2" presetClass="entr" presetSubtype="2"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000" fill="hold"/>
                                        <p:tgtEl>
                                          <p:spTgt spid="9"/>
                                        </p:tgtEl>
                                        <p:attrNameLst>
                                          <p:attrName>ppt_x</p:attrName>
                                        </p:attrNameLst>
                                      </p:cBhvr>
                                      <p:tavLst>
                                        <p:tav tm="0">
                                          <p:val>
                                            <p:strVal val="1+#ppt_w/2"/>
                                          </p:val>
                                        </p:tav>
                                        <p:tav tm="100000">
                                          <p:val>
                                            <p:strVal val="#ppt_x"/>
                                          </p:val>
                                        </p:tav>
                                      </p:tavLst>
                                    </p:anim>
                                    <p:anim calcmode="lin" valueType="num">
                                      <p:cBhvr additive="base">
                                        <p:cTn id="13"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0"/>
                </p:tgtEl>
              </p:cMediaNode>
            </p:audio>
            <p:audio>
              <p:cMediaNode vol="100000">
                <p:cTn id="15"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6418"/>
            <a:ext cx="12192000" cy="642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057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712C046-1449-4B36-BD26-B181823E0406}"/>
              </a:ext>
            </a:extLst>
          </p:cNvPr>
          <p:cNvSpPr txBox="1">
            <a:spLocks/>
          </p:cNvSpPr>
          <p:nvPr/>
        </p:nvSpPr>
        <p:spPr>
          <a:xfrm>
            <a:off x="1" y="528421"/>
            <a:ext cx="12192000" cy="1325563"/>
          </a:xfrm>
          <a:prstGeom prst="rect">
            <a:avLst/>
          </a:prstGeom>
        </p:spPr>
        <p:txBody>
          <a:bodyPr>
            <a:normAutofit/>
          </a:bodyPr>
          <a:lstStyle>
            <a:lvl1pPr algn="l" defTabSz="91251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a:latin typeface="+mn-lt"/>
              </a:rPr>
              <a:t>1</a:t>
            </a:r>
            <a:r>
              <a:rPr lang="en-US" sz="3000">
                <a:solidFill>
                  <a:srgbClr val="0000FF"/>
                </a:solidFill>
                <a:latin typeface="+mn-lt"/>
              </a:rPr>
              <a:t>.Cùng bạn kể nối tiếp từng đoạn của câu chuyện </a:t>
            </a:r>
            <a:r>
              <a:rPr lang="en-US" sz="3000" i="1">
                <a:solidFill>
                  <a:srgbClr val="0000FF"/>
                </a:solidFill>
                <a:latin typeface="+mn-lt"/>
              </a:rPr>
              <a:t>Phần thưởng</a:t>
            </a:r>
            <a:endParaRPr lang="en-US" sz="3000" i="1" dirty="0">
              <a:solidFill>
                <a:srgbClr val="0000FF"/>
              </a:solidFill>
              <a:latin typeface="+mn-lt"/>
            </a:endParaRPr>
          </a:p>
        </p:txBody>
      </p:sp>
      <p:pic>
        <p:nvPicPr>
          <p:cNvPr id="5" name="Picture 2" descr="https://img.loigiaihay.com/picture/question_lgh/2021_41/1621480960-m2f1.jpg"/>
          <p:cNvPicPr>
            <a:picLocks noChangeAspect="1" noChangeArrowheads="1"/>
          </p:cNvPicPr>
          <p:nvPr/>
        </p:nvPicPr>
        <p:blipFill rotWithShape="1">
          <a:blip r:embed="rId2">
            <a:extLst>
              <a:ext uri="{28A0092B-C50C-407E-A947-70E740481C1C}">
                <a14:useLocalDpi xmlns:a14="http://schemas.microsoft.com/office/drawing/2010/main" val="0"/>
              </a:ext>
            </a:extLst>
          </a:blip>
          <a:srcRect r="67144" b="20877"/>
          <a:stretch/>
        </p:blipFill>
        <p:spPr bwMode="auto">
          <a:xfrm>
            <a:off x="6646984" y="3075708"/>
            <a:ext cx="5157089" cy="3509941"/>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a:off x="243169" y="1178825"/>
            <a:ext cx="6516355" cy="3590352"/>
          </a:xfrm>
          <a:prstGeom prst="cloudCallout">
            <a:avLst>
              <a:gd name="adj1" fmla="val 66876"/>
              <a:gd name="adj2" fmla="val 24387"/>
            </a:avLst>
          </a:prstGeom>
          <a:solidFill>
            <a:srgbClr val="D99D94"/>
          </a:solidFill>
          <a:ln w="12700" cap="flat" cmpd="sng" algn="ctr">
            <a:noFill/>
            <a:prstDash val="solid"/>
            <a:miter lim="800000"/>
          </a:ln>
          <a:effectLst/>
        </p:spPr>
        <p:txBody>
          <a:bodyPr rtlCol="0" anchor="ctr"/>
          <a:lstStyle/>
          <a:p>
            <a:pPr lvl="0" algn="ctr"/>
            <a:endParaRPr lang="en-US" sz="2400" dirty="0">
              <a:solidFill>
                <a:srgbClr val="000000"/>
              </a:solidFill>
              <a:latin typeface="+mj-lt"/>
            </a:endParaRPr>
          </a:p>
          <a:p>
            <a:pPr lvl="0" algn="just"/>
            <a:r>
              <a:rPr lang="vi-VN" sz="2800">
                <a:solidFill>
                  <a:srgbClr val="000000"/>
                </a:solidFill>
              </a:rPr>
              <a:t>Na </a:t>
            </a:r>
            <a:r>
              <a:rPr lang="vi-VN" sz="2800" dirty="0">
                <a:solidFill>
                  <a:srgbClr val="000000"/>
                </a:solidFill>
              </a:rPr>
              <a:t>là một cô bé tốt bụng. Bạn ấy thường giúp đỡ các bạn trong lớp. Na chỉ buồn một chuyện là em học chưa </a:t>
            </a:r>
            <a:r>
              <a:rPr lang="vi-VN" sz="2800">
                <a:solidFill>
                  <a:srgbClr val="000000"/>
                </a:solidFill>
              </a:rPr>
              <a:t>giỏi.</a:t>
            </a:r>
            <a:endParaRPr kumimoji="0" lang="vi-VN"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7" name="Rounded Rectangle 6"/>
          <p:cNvSpPr/>
          <p:nvPr/>
        </p:nvSpPr>
        <p:spPr>
          <a:xfrm>
            <a:off x="9452009" y="1191203"/>
            <a:ext cx="1703672" cy="761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mj-lt"/>
                <a:cs typeface="Times New Roman" pitchFamily="18" charset="0"/>
              </a:rPr>
              <a:t>Đoạn</a:t>
            </a:r>
            <a:r>
              <a:rPr lang="en-US" sz="2800" dirty="0">
                <a:solidFill>
                  <a:schemeClr val="bg1"/>
                </a:solidFill>
                <a:latin typeface="+mj-lt"/>
                <a:cs typeface="Times New Roman" pitchFamily="18" charset="0"/>
              </a:rPr>
              <a:t> 1</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55833" b="2500"/>
          <a:stretch/>
        </p:blipFill>
        <p:spPr>
          <a:xfrm>
            <a:off x="130629" y="4094018"/>
            <a:ext cx="2077850" cy="2672257"/>
          </a:xfrm>
          <a:prstGeom prst="rect">
            <a:avLst/>
          </a:prstGeom>
        </p:spPr>
      </p:pic>
    </p:spTree>
    <p:extLst>
      <p:ext uri="{BB962C8B-B14F-4D97-AF65-F5344CB8AC3E}">
        <p14:creationId xmlns:p14="http://schemas.microsoft.com/office/powerpoint/2010/main" val="25574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1189</TotalTime>
  <Words>613</Words>
  <Application>Microsoft Office PowerPoint</Application>
  <PresentationFormat>Widescreen</PresentationFormat>
  <Paragraphs>50</Paragraphs>
  <Slides>20</Slides>
  <Notes>2</Notes>
  <HiddenSlides>0</HiddenSlides>
  <MMClips>18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191</cp:revision>
  <dcterms:created xsi:type="dcterms:W3CDTF">2021-06-07T06:59:14Z</dcterms:created>
  <dcterms:modified xsi:type="dcterms:W3CDTF">2022-08-25T02:41:33Z</dcterms:modified>
</cp:coreProperties>
</file>