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77" r:id="rId2"/>
  </p:sldMasterIdLst>
  <p:notesMasterIdLst>
    <p:notesMasterId r:id="rId22"/>
  </p:notesMasterIdLst>
  <p:sldIdLst>
    <p:sldId id="425" r:id="rId3"/>
    <p:sldId id="414" r:id="rId4"/>
    <p:sldId id="415" r:id="rId5"/>
    <p:sldId id="416" r:id="rId6"/>
    <p:sldId id="417" r:id="rId7"/>
    <p:sldId id="418" r:id="rId8"/>
    <p:sldId id="419" r:id="rId9"/>
    <p:sldId id="420" r:id="rId10"/>
    <p:sldId id="421" r:id="rId11"/>
    <p:sldId id="422" r:id="rId12"/>
    <p:sldId id="423" r:id="rId13"/>
    <p:sldId id="424" r:id="rId14"/>
    <p:sldId id="411" r:id="rId15"/>
    <p:sldId id="395" r:id="rId16"/>
    <p:sldId id="402" r:id="rId17"/>
    <p:sldId id="407" r:id="rId18"/>
    <p:sldId id="281" r:id="rId19"/>
    <p:sldId id="412" r:id="rId20"/>
    <p:sldId id="413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>
        <p:scale>
          <a:sx n="79" d="100"/>
          <a:sy n="79" d="100"/>
        </p:scale>
        <p:origin x="6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0600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13/11/2025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4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706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6011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7978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3937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177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4853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196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3039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2784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140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13/11/2025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53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7963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6907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862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5182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870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1758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13/11/2025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88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13/11/2025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28880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13/11/2025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85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6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5913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8874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53" r:id="rId4"/>
    <p:sldLayoutId id="2147483763" r:id="rId5"/>
    <p:sldLayoutId id="2147483765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CF2E77-4E87-4338-A6B2-93E833A84A3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13/11/2025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6E19DA-92E0-4635-8627-DEB5FDE3EBA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81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28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6.png"/><Relationship Id="rId5" Type="http://schemas.openxmlformats.org/officeDocument/2006/relationships/control" Target="../activeX/activeX4.xml"/><Relationship Id="rId10" Type="http://schemas.openxmlformats.org/officeDocument/2006/relationships/slideLayout" Target="../slideLayouts/slideLayout3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9818" y="2033335"/>
            <a:ext cx="8179214" cy="3749040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vi-VN" sz="10500" b="1" kern="1200" dirty="0" smtClean="0">
                <a:ln/>
                <a:solidFill>
                  <a:srgbClr val="00B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+mn-ea"/>
                <a:cs typeface="+mn-cs"/>
              </a:rPr>
              <a:t>CHÀO MỪNG QUÝ THẦY CÔ CÙNG CÁC CON</a:t>
            </a:r>
          </a:p>
          <a:p>
            <a:pPr algn="ctr">
              <a:buClrTx/>
              <a:buFontTx/>
              <a:buNone/>
              <a:defRPr/>
            </a:pPr>
            <a:r>
              <a:rPr lang="vi-VN" sz="10500" b="1" kern="1200" dirty="0" smtClean="0">
                <a:ln/>
                <a:solidFill>
                  <a:srgbClr val="00B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+mn-ea"/>
                <a:cs typeface="+mn-cs"/>
              </a:rPr>
              <a:t>ĐẾN VỚI TIẾT HỌC</a:t>
            </a:r>
            <a:endParaRPr lang="en-US" sz="10500" b="1" kern="1200" dirty="0">
              <a:ln/>
              <a:solidFill>
                <a:srgbClr val="00B05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901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03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2640153" y="2197142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5745866" y="311124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EEFBB66-B5CB-4229-8585-BBA253125CE1}"/>
              </a:ext>
            </a:extLst>
          </p:cNvPr>
          <p:cNvGrpSpPr/>
          <p:nvPr/>
        </p:nvGrpSpPr>
        <p:grpSpPr>
          <a:xfrm>
            <a:off x="881688" y="924286"/>
            <a:ext cx="11201192" cy="1120027"/>
            <a:chOff x="804761" y="658023"/>
            <a:chExt cx="11201192" cy="112002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EB1B4AE-AAE8-43EE-9F7D-0A08114143B1}"/>
                </a:ext>
              </a:extLst>
            </p:cNvPr>
            <p:cNvSpPr txBox="1"/>
            <p:nvPr/>
          </p:nvSpPr>
          <p:spPr>
            <a:xfrm>
              <a:off x="1069455" y="658023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normalizeH="0" baseline="0" noProof="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0767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6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Cambria Math" panose="02040503050406030204" pitchFamily="18" charset="0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4199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45115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78568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0203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1838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36075" y="439385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116719" y="1386904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972238" y="247312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08329" y="160974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502765" y="1434714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75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406186" y="24739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93668" y="169632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13902" y="1422253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1060" y="248102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684113" y="16838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474493" y="140380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99796" y="247283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83272" y="166541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31" t="43805" r="79771" b="18395"/>
          <a:stretch/>
        </p:blipFill>
        <p:spPr>
          <a:xfrm>
            <a:off x="2613216" y="2825946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459" t="29862" r="38758" b="17202"/>
          <a:stretch/>
        </p:blipFill>
        <p:spPr>
          <a:xfrm flipH="1">
            <a:off x="7695510" y="2825946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1262" t="47022" r="2690" b="18212"/>
          <a:stretch/>
        </p:blipFill>
        <p:spPr>
          <a:xfrm>
            <a:off x="10209250" y="2893580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0932" t="28077" r="19166" b="18134"/>
          <a:stretch/>
        </p:blipFill>
        <p:spPr>
          <a:xfrm>
            <a:off x="5200713" y="2756854"/>
            <a:ext cx="626178" cy="1128252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6B504E64-500B-4A8E-9593-6BBA6B7B16FC}"/>
              </a:ext>
            </a:extLst>
          </p:cNvPr>
          <p:cNvSpPr/>
          <p:nvPr/>
        </p:nvSpPr>
        <p:spPr>
          <a:xfrm>
            <a:off x="1667763" y="4029191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5F516B9C-592B-4760-8C70-8763E0F704B1}"/>
              </a:ext>
            </a:extLst>
          </p:cNvPr>
          <p:cNvSpPr/>
          <p:nvPr/>
        </p:nvSpPr>
        <p:spPr>
          <a:xfrm>
            <a:off x="4101216" y="4029191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07CB131E-539B-4A46-AB9C-D36FBD01EA6E}"/>
              </a:ext>
            </a:extLst>
          </p:cNvPr>
          <p:cNvSpPr/>
          <p:nvPr/>
        </p:nvSpPr>
        <p:spPr>
          <a:xfrm>
            <a:off x="6602851" y="4029191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1A557B73-5DFA-4F68-AEAE-56B9BB4AAA34}"/>
              </a:ext>
            </a:extLst>
          </p:cNvPr>
          <p:cNvSpPr/>
          <p:nvPr/>
        </p:nvSpPr>
        <p:spPr>
          <a:xfrm>
            <a:off x="9104486" y="4029191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6C52E2BE-E171-482D-9684-B0613909301B}"/>
              </a:ext>
            </a:extLst>
          </p:cNvPr>
          <p:cNvSpPr txBox="1"/>
          <p:nvPr/>
        </p:nvSpPr>
        <p:spPr>
          <a:xfrm>
            <a:off x="2270725" y="412585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78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6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BD2C375F-82E9-498C-90E5-95CFCD5810E4}"/>
              </a:ext>
            </a:extLst>
          </p:cNvPr>
          <p:cNvCxnSpPr/>
          <p:nvPr/>
        </p:nvCxnSpPr>
        <p:spPr>
          <a:xfrm>
            <a:off x="2024654" y="521207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B9443D0B-038D-431D-A150-4154A49702B4}"/>
              </a:ext>
            </a:extLst>
          </p:cNvPr>
          <p:cNvSpPr txBox="1"/>
          <p:nvPr/>
        </p:nvSpPr>
        <p:spPr>
          <a:xfrm>
            <a:off x="1998020" y="438746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DD24796B-8BCA-4205-BB3E-3769D995EEE2}"/>
              </a:ext>
            </a:extLst>
          </p:cNvPr>
          <p:cNvSpPr txBox="1"/>
          <p:nvPr/>
        </p:nvSpPr>
        <p:spPr>
          <a:xfrm>
            <a:off x="4733796" y="4132900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3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B10D0F8D-8493-4CD0-A5B6-DF77B3567624}"/>
              </a:ext>
            </a:extLst>
          </p:cNvPr>
          <p:cNvCxnSpPr/>
          <p:nvPr/>
        </p:nvCxnSpPr>
        <p:spPr>
          <a:xfrm>
            <a:off x="4487725" y="52191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D0FF3B8A-C0C7-4B7E-963E-9A8733BA0038}"/>
              </a:ext>
            </a:extLst>
          </p:cNvPr>
          <p:cNvSpPr txBox="1"/>
          <p:nvPr/>
        </p:nvSpPr>
        <p:spPr>
          <a:xfrm>
            <a:off x="4461091" y="439451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3F8068C7-D181-4818-A54D-F000059100A2}"/>
              </a:ext>
            </a:extLst>
          </p:cNvPr>
          <p:cNvSpPr txBox="1"/>
          <p:nvPr/>
        </p:nvSpPr>
        <p:spPr>
          <a:xfrm>
            <a:off x="7108066" y="4132900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51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9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56B78AE1-92A2-43FB-9842-3B4FDA92957A}"/>
              </a:ext>
            </a:extLst>
          </p:cNvPr>
          <p:cNvCxnSpPr>
            <a:cxnSpLocks/>
          </p:cNvCxnSpPr>
          <p:nvPr/>
        </p:nvCxnSpPr>
        <p:spPr>
          <a:xfrm>
            <a:off x="6982230" y="52191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45CF4842-832D-4B70-8007-65F526E11386}"/>
              </a:ext>
            </a:extLst>
          </p:cNvPr>
          <p:cNvSpPr txBox="1"/>
          <p:nvPr/>
        </p:nvSpPr>
        <p:spPr>
          <a:xfrm>
            <a:off x="6835361" y="439451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0472347A-6C77-47B6-ABC9-AD9AD4C8747B}"/>
              </a:ext>
            </a:extLst>
          </p:cNvPr>
          <p:cNvSpPr txBox="1"/>
          <p:nvPr/>
        </p:nvSpPr>
        <p:spPr>
          <a:xfrm>
            <a:off x="9569154" y="412403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4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81C42E73-DD58-441E-8627-2210D976AAF0}"/>
              </a:ext>
            </a:extLst>
          </p:cNvPr>
          <p:cNvCxnSpPr>
            <a:cxnSpLocks/>
          </p:cNvCxnSpPr>
          <p:nvPr/>
        </p:nvCxnSpPr>
        <p:spPr>
          <a:xfrm>
            <a:off x="9422444" y="521026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2E252858-0633-4E32-82C0-D12DDDC61BC2}"/>
              </a:ext>
            </a:extLst>
          </p:cNvPr>
          <p:cNvSpPr txBox="1"/>
          <p:nvPr/>
        </p:nvSpPr>
        <p:spPr>
          <a:xfrm>
            <a:off x="9332247" y="438564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20B8A140-E7FF-4706-B11C-21968BABA0A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31" t="43805" r="79771" b="18395"/>
          <a:stretch/>
        </p:blipFill>
        <p:spPr>
          <a:xfrm>
            <a:off x="6201317" y="5513246"/>
            <a:ext cx="754279" cy="99006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5C0C6E2A-5731-46A8-9374-44125A82732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459" t="29862" r="38758" b="17202"/>
          <a:stretch/>
        </p:blipFill>
        <p:spPr>
          <a:xfrm flipH="1">
            <a:off x="1325659" y="5464037"/>
            <a:ext cx="659999" cy="108848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D3865380-70C2-47CE-8296-7780784E6AD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1262" t="47022" r="2690" b="18212"/>
          <a:stretch/>
        </p:blipFill>
        <p:spPr>
          <a:xfrm>
            <a:off x="3880358" y="5588415"/>
            <a:ext cx="659999" cy="95321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3542D811-48E0-4636-A6E5-EEDDA5E62B2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0932" t="28077" r="19166" b="18134"/>
          <a:stretch/>
        </p:blipFill>
        <p:spPr>
          <a:xfrm>
            <a:off x="8899481" y="5500898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514" name="TextBox1" r:id="rId2" imgW="755640" imgH="488880"/>
        </mc:Choice>
        <mc:Fallback>
          <p:control name="TextBox1" r:id="rId2" imgW="755640" imgH="4888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43113" y="2563813"/>
                  <a:ext cx="7540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15" name="TextBox2" r:id="rId3" imgW="755640" imgH="488880"/>
        </mc:Choice>
        <mc:Fallback>
          <p:control name="TextBox2" r:id="rId3" imgW="755640" imgH="4888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4050" y="2573338"/>
                  <a:ext cx="754063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16" name="TextBox3" r:id="rId4" imgW="755640" imgH="488880"/>
        </mc:Choice>
        <mc:Fallback>
          <p:control name="TextBox3" r:id="rId4" imgW="755640" imgH="4888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54838" y="2581275"/>
                  <a:ext cx="755650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17" name="TextBox4" r:id="rId5" imgW="755640" imgH="488880"/>
        </mc:Choice>
        <mc:Fallback>
          <p:control name="TextBox4" r:id="rId5" imgW="755640" imgH="488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1650" y="2547938"/>
                  <a:ext cx="754063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18" name="TextBox5" r:id="rId6" imgW="755640" imgH="488880"/>
        </mc:Choice>
        <mc:Fallback>
          <p:control name="TextBox5" r:id="rId6" imgW="755640" imgH="4888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6138" y="5349875"/>
                  <a:ext cx="755650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19" name="TextBox6" r:id="rId7" imgW="755640" imgH="488880"/>
        </mc:Choice>
        <mc:Fallback>
          <p:control name="TextBox6" r:id="rId7" imgW="755640" imgH="4888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6125" y="5349875"/>
                  <a:ext cx="755650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20" name="TextBox7" r:id="rId8" imgW="755640" imgH="488880"/>
        </mc:Choice>
        <mc:Fallback>
          <p:control name="TextBox7" r:id="rId8" imgW="755640" imgH="48888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42150" y="5349875"/>
                  <a:ext cx="755650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21" name="TextBox8" r:id="rId9" imgW="755640" imgH="488880"/>
        </mc:Choice>
        <mc:Fallback>
          <p:control name="TextBox8" r:id="rId9" imgW="755640" imgH="48888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05950" y="5343525"/>
                  <a:ext cx="754063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459653" y="1733208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8711" y="171392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863074" y="1681936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09222" y="176117"/>
            <a:ext cx="4068342" cy="555657"/>
            <a:chOff x="-3369817" y="382608"/>
            <a:chExt cx="3996328" cy="58521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8"/>
              <a:ext cx="3996328" cy="58521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30769" y="405958"/>
              <a:ext cx="480995" cy="53244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44725" y="182220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717704" y="29084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691070" y="208381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950805" y="2622257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588750" y="2612816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834477" y="2529832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289105" y="100292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25 + 39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989504" y="97775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46 + 46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707200" y="96376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64 + 26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932280" y="2358386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944725" y="292072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726989" y="183742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46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499968" y="292365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473334" y="209903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725761" y="2387036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726989" y="293594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92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488509" y="1792590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7261488" y="287881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7234854" y="205420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514652" y="2302819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514652" y="288160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90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="" xmlns:a16="http://schemas.microsoft.com/office/drawing/2014/main" id="{1B156D81-0F57-47B3-B14E-D2EC80AF1406}"/>
              </a:ext>
            </a:extLst>
          </p:cNvPr>
          <p:cNvSpPr/>
          <p:nvPr/>
        </p:nvSpPr>
        <p:spPr>
          <a:xfrm>
            <a:off x="9536924" y="1681936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=""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1454438" y="4472482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=""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4157685" y="4451977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56B7C36B-E3E7-4AFE-8937-57B70F1C1759}"/>
              </a:ext>
            </a:extLst>
          </p:cNvPr>
          <p:cNvSpPr txBox="1"/>
          <p:nvPr/>
        </p:nvSpPr>
        <p:spPr>
          <a:xfrm>
            <a:off x="10146560" y="173443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75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="" xmlns:a16="http://schemas.microsoft.com/office/drawing/2014/main" id="{52BE3E74-8EC7-4A79-BBDF-96E4D47C2DCD}"/>
              </a:ext>
            </a:extLst>
          </p:cNvPr>
          <p:cNvCxnSpPr>
            <a:cxnSpLocks/>
          </p:cNvCxnSpPr>
          <p:nvPr/>
        </p:nvCxnSpPr>
        <p:spPr>
          <a:xfrm>
            <a:off x="9919539" y="28206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F9847449-B9E4-4FED-AF12-5A7A6E402BD2}"/>
              </a:ext>
            </a:extLst>
          </p:cNvPr>
          <p:cNvSpPr txBox="1"/>
          <p:nvPr/>
        </p:nvSpPr>
        <p:spPr>
          <a:xfrm>
            <a:off x="9892905" y="199604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2753050" y="5283451"/>
            <a:ext cx="560866" cy="101057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E93C95B9-A4AF-41E9-8796-DBA563E8C293}"/>
              </a:ext>
            </a:extLst>
          </p:cNvPr>
          <p:cNvSpPr txBox="1"/>
          <p:nvPr/>
        </p:nvSpPr>
        <p:spPr>
          <a:xfrm>
            <a:off x="9366376" y="95165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75 + 15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1381906" y="373631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17 + 7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4078011" y="3733801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89 + 2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6CB64FBB-6433-4777-94C3-D136BCC9A9ED}"/>
              </a:ext>
            </a:extLst>
          </p:cNvPr>
          <p:cNvSpPr txBox="1"/>
          <p:nvPr/>
        </p:nvSpPr>
        <p:spPr>
          <a:xfrm>
            <a:off x="10133037" y="2281245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5077FF8D-795C-4276-A6CE-B289FE38C429}"/>
              </a:ext>
            </a:extLst>
          </p:cNvPr>
          <p:cNvSpPr txBox="1"/>
          <p:nvPr/>
        </p:nvSpPr>
        <p:spPr>
          <a:xfrm>
            <a:off x="10146560" y="2832959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90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F9932D51-0013-43FC-8EE5-5F77D563F6ED}"/>
              </a:ext>
            </a:extLst>
          </p:cNvPr>
          <p:cNvSpPr txBox="1"/>
          <p:nvPr/>
        </p:nvSpPr>
        <p:spPr>
          <a:xfrm>
            <a:off x="1999192" y="459598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17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1772171" y="568221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309E39EA-5776-46E3-8460-CA000D11499B}"/>
              </a:ext>
            </a:extLst>
          </p:cNvPr>
          <p:cNvSpPr txBox="1"/>
          <p:nvPr/>
        </p:nvSpPr>
        <p:spPr>
          <a:xfrm>
            <a:off x="1745537" y="48575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5AC60B58-8353-4610-987F-473E3EA62154}"/>
              </a:ext>
            </a:extLst>
          </p:cNvPr>
          <p:cNvSpPr txBox="1"/>
          <p:nvPr/>
        </p:nvSpPr>
        <p:spPr>
          <a:xfrm>
            <a:off x="2211864" y="5125576"/>
            <a:ext cx="44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7D7BC8E0-7AB7-44F9-80F8-3DC07358CD79}"/>
              </a:ext>
            </a:extLst>
          </p:cNvPr>
          <p:cNvSpPr txBox="1"/>
          <p:nvPr/>
        </p:nvSpPr>
        <p:spPr>
          <a:xfrm>
            <a:off x="1999192" y="569450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BEA0819A-0677-42F2-8356-71152C933343}"/>
              </a:ext>
            </a:extLst>
          </p:cNvPr>
          <p:cNvSpPr txBox="1"/>
          <p:nvPr/>
        </p:nvSpPr>
        <p:spPr>
          <a:xfrm>
            <a:off x="4727280" y="4572193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89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="" xmlns:a16="http://schemas.microsoft.com/office/drawing/2014/main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4464747" y="565841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7A45F077-FF1D-4075-AE5D-558562DB1589}"/>
              </a:ext>
            </a:extLst>
          </p:cNvPr>
          <p:cNvSpPr txBox="1"/>
          <p:nvPr/>
        </p:nvSpPr>
        <p:spPr>
          <a:xfrm>
            <a:off x="4438113" y="483380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7C6552F8-80F5-4416-B63A-A299522DDFB9}"/>
              </a:ext>
            </a:extLst>
          </p:cNvPr>
          <p:cNvSpPr txBox="1"/>
          <p:nvPr/>
        </p:nvSpPr>
        <p:spPr>
          <a:xfrm>
            <a:off x="4918983" y="507959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827339FA-CA9C-4DCC-9F38-6267111047BF}"/>
              </a:ext>
            </a:extLst>
          </p:cNvPr>
          <p:cNvSpPr txBox="1"/>
          <p:nvPr/>
        </p:nvSpPr>
        <p:spPr>
          <a:xfrm>
            <a:off x="4729868" y="5670713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91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6869544" y="4479737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6790783" y="375263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58 + 2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7375965" y="459103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58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7148944" y="567725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7122310" y="485264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7585424" y="509843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7414065" y="5689551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4A71299F-3A8B-4F5F-9198-E95A0022AED2}"/>
              </a:ext>
            </a:extLst>
          </p:cNvPr>
          <p:cNvSpPr/>
          <p:nvPr/>
        </p:nvSpPr>
        <p:spPr>
          <a:xfrm>
            <a:off x="9630626" y="444275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18285397-0FE7-4EB8-886F-106CC62907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10863134" y="5320917"/>
            <a:ext cx="560975" cy="92517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E6F33695-02DB-4466-A7A8-F82E63285DAC}"/>
              </a:ext>
            </a:extLst>
          </p:cNvPr>
          <p:cNvSpPr txBox="1"/>
          <p:nvPr/>
        </p:nvSpPr>
        <p:spPr>
          <a:xfrm>
            <a:off x="9474752" y="3724583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67 + 3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3BC73A45-5818-4940-A224-82E766FEB510}"/>
              </a:ext>
            </a:extLst>
          </p:cNvPr>
          <p:cNvSpPr txBox="1"/>
          <p:nvPr/>
        </p:nvSpPr>
        <p:spPr>
          <a:xfrm>
            <a:off x="10126285" y="455027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67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AAEB660F-7C8C-4333-B679-A2EE7FE51B89}"/>
              </a:ext>
            </a:extLst>
          </p:cNvPr>
          <p:cNvCxnSpPr>
            <a:cxnSpLocks/>
          </p:cNvCxnSpPr>
          <p:nvPr/>
        </p:nvCxnSpPr>
        <p:spPr>
          <a:xfrm>
            <a:off x="9899264" y="56365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47418B68-72B5-488B-AE05-1DBB61590F56}"/>
              </a:ext>
            </a:extLst>
          </p:cNvPr>
          <p:cNvSpPr txBox="1"/>
          <p:nvPr/>
        </p:nvSpPr>
        <p:spPr>
          <a:xfrm>
            <a:off x="9872630" y="481188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0E2D04B-65DD-494E-A7E3-58F8CC36DE1C}"/>
              </a:ext>
            </a:extLst>
          </p:cNvPr>
          <p:cNvSpPr txBox="1"/>
          <p:nvPr/>
        </p:nvSpPr>
        <p:spPr>
          <a:xfrm>
            <a:off x="10317988" y="505768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9F03127B-9FE8-4EDC-A867-F2EE37F3D522}"/>
              </a:ext>
            </a:extLst>
          </p:cNvPr>
          <p:cNvSpPr txBox="1"/>
          <p:nvPr/>
        </p:nvSpPr>
        <p:spPr>
          <a:xfrm>
            <a:off x="10164385" y="564879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A8CD67E-C398-4CF3-94AF-C4F1B8140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9274163" y="2713484"/>
            <a:ext cx="475929" cy="8463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8234693" y="5507391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5336867" y="5401129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7" grpId="0" animBg="1"/>
      <p:bldP spid="88" grpId="0" animBg="1"/>
      <p:bldP spid="89" grpId="0" animBg="1"/>
      <p:bldP spid="90" grpId="0"/>
      <p:bldP spid="92" grpId="0"/>
      <p:bldP spid="96" grpId="0" animBg="1"/>
      <p:bldP spid="97" grpId="0" animBg="1"/>
      <p:bldP spid="98" grpId="0" animBg="1"/>
      <p:bldP spid="99" grpId="0"/>
      <p:bldP spid="100" grpId="0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0" grpId="0" animBg="1"/>
      <p:bldP spid="61" grpId="0"/>
      <p:bldP spid="63" grpId="0"/>
      <p:bldP spid="64" grpId="0"/>
      <p:bldP spid="65" grpId="0"/>
      <p:bldP spid="66" grpId="0" animBg="1"/>
      <p:bldP spid="68" grpId="0" animBg="1"/>
      <p:bldP spid="69" grpId="0"/>
      <p:bldP spid="71" grpId="0"/>
      <p:bldP spid="72" grpId="0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5EBF1BB-2A3E-4DBE-84BB-358459CA4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03" t="13104" r="69947" b="54259"/>
          <a:stretch/>
        </p:blipFill>
        <p:spPr>
          <a:xfrm>
            <a:off x="1222976" y="3285088"/>
            <a:ext cx="1886356" cy="17049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2475324" y="445481"/>
            <a:ext cx="7731904" cy="755245"/>
            <a:chOff x="-3369817" y="382607"/>
            <a:chExt cx="7595041" cy="79541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3369817" y="382607"/>
              <a:ext cx="7595041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18F35A-D9D3-414C-94B3-F7AFE436B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87" t="11252" r="57728" b="56111"/>
          <a:stretch/>
        </p:blipFill>
        <p:spPr>
          <a:xfrm>
            <a:off x="2733723" y="1684123"/>
            <a:ext cx="1366399" cy="1704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70D8C4-779B-4F4B-B290-BDD3F1BA2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95" r="46075" b="60972"/>
          <a:stretch/>
        </p:blipFill>
        <p:spPr>
          <a:xfrm>
            <a:off x="4785794" y="1013305"/>
            <a:ext cx="1039914" cy="2038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5F0CC63-E092-43F7-8768-6D37FC7EB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67" t="3703" r="28651" b="57269"/>
          <a:stretch/>
        </p:blipFill>
        <p:spPr>
          <a:xfrm>
            <a:off x="5942593" y="1054787"/>
            <a:ext cx="1547781" cy="2038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9B6562C-48D7-48C6-AEB4-38708254ED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54" t="35832" r="6702" b="35743"/>
          <a:stretch/>
        </p:blipFill>
        <p:spPr>
          <a:xfrm>
            <a:off x="9082669" y="3308315"/>
            <a:ext cx="2249118" cy="1484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71A01A5-BEE4-4EA8-829E-CD89C805E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50" t="42619" r="74020" b="15373"/>
          <a:stretch/>
        </p:blipFill>
        <p:spPr>
          <a:xfrm>
            <a:off x="491486" y="4387549"/>
            <a:ext cx="1798673" cy="2194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E1D605E-B271-4CBD-A522-FF02324B2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80" t="45158" r="48391" b="34048"/>
          <a:stretch/>
        </p:blipFill>
        <p:spPr>
          <a:xfrm>
            <a:off x="4996391" y="3693162"/>
            <a:ext cx="1064102" cy="11003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0EFEA4E-3302-4EEB-BF53-E0E3DB8828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48" t="44581" r="36851" b="34994"/>
          <a:stretch/>
        </p:blipFill>
        <p:spPr>
          <a:xfrm>
            <a:off x="6464019" y="3676722"/>
            <a:ext cx="931091" cy="1080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B803412-FD38-4169-91AA-1FC8EF4BB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8" t="57198" r="58003" b="23551"/>
          <a:stretch/>
        </p:blipFill>
        <p:spPr>
          <a:xfrm>
            <a:off x="3723200" y="4321389"/>
            <a:ext cx="1064102" cy="1018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B7BB71B-655E-41B3-AD1B-97C40D954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48" t="75891" r="65147" b="3315"/>
          <a:stretch/>
        </p:blipFill>
        <p:spPr>
          <a:xfrm>
            <a:off x="6228605" y="5631095"/>
            <a:ext cx="964047" cy="1100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25AAFB5-A4EC-4B02-81BB-3FC4D43B3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29" t="74131" r="50461" b="5075"/>
          <a:stretch/>
        </p:blipFill>
        <p:spPr>
          <a:xfrm>
            <a:off x="3209543" y="5409390"/>
            <a:ext cx="942965" cy="1100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D8DF509-7746-4E7D-8A26-61CF8D69F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93" t="74292" r="38478" b="4914"/>
          <a:stretch/>
        </p:blipFill>
        <p:spPr>
          <a:xfrm>
            <a:off x="4834488" y="5540712"/>
            <a:ext cx="1064102" cy="1100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3C7DA4D-F959-4928-B03D-699C764E2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25" t="74292" r="20998" b="4914"/>
          <a:stretch/>
        </p:blipFill>
        <p:spPr>
          <a:xfrm>
            <a:off x="8399281" y="5631094"/>
            <a:ext cx="1036823" cy="11003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15E94BA9-5401-431D-8273-17D272A4A34E}"/>
              </a:ext>
            </a:extLst>
          </p:cNvPr>
          <p:cNvGrpSpPr/>
          <p:nvPr/>
        </p:nvGrpSpPr>
        <p:grpSpPr>
          <a:xfrm>
            <a:off x="8591209" y="1961908"/>
            <a:ext cx="2249117" cy="1485137"/>
            <a:chOff x="7610476" y="1565298"/>
            <a:chExt cx="1771650" cy="1213699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177C47A3-BEDC-48FB-944F-58BE55EBD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251" t="9997" r="8270" b="74142"/>
            <a:stretch/>
          </p:blipFill>
          <p:spPr>
            <a:xfrm flipH="1">
              <a:off x="7610476" y="1565298"/>
              <a:ext cx="1771650" cy="7656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47785CCF-F627-4862-8A37-763F4F525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6207" t="16407" r="6737" b="64502"/>
            <a:stretch/>
          </p:blipFill>
          <p:spPr>
            <a:xfrm>
              <a:off x="7610476" y="1857375"/>
              <a:ext cx="665532" cy="921622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9D25C80-C1FF-4F7C-9111-38481D70F3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75" t="68250" r="7606" b="2722"/>
          <a:stretch/>
        </p:blipFill>
        <p:spPr>
          <a:xfrm>
            <a:off x="10093749" y="5043168"/>
            <a:ext cx="1493155" cy="16148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05AA745-EC2A-4053-8823-4542DDB237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96" t="61806" r="28791" b="18432"/>
          <a:stretch/>
        </p:blipFill>
        <p:spPr>
          <a:xfrm>
            <a:off x="7756458" y="4494969"/>
            <a:ext cx="964863" cy="10457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38889" y="5631095"/>
            <a:ext cx="204030" cy="219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29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51 -0.00162 L -0.35262 -0.46343 " pathEditMode="relative" rAng="0" ptsTypes="AA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56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21367 -0.14953 " pathEditMode="relative" rAng="0" ptsTypes="AA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8463E-6 2.59259E-6 L 0.0181 -0.29954 " pathEditMode="relative" rAng="0" ptsTypes="AA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5046E-6 -2.96296E-6 L 0.37553 0.0331 " pathEditMode="relative" rAng="0" ptsTypes="AA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0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14557 -0.32361 " pathEditMode="relative" rAng="0" ptsTypes="AA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8955E-6 1.11022E-16 L -0.25426 0.1169 " pathEditMode="relative" rAng="0" ptsTypes="AA">
                                      <p:cBhvr>
                                        <p:cTn id="9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13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153E-6 -1.48148E-6 L -0.10512 0.00787 " pathEditMode="relative" rAng="0" ptsTypes="AA"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2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9845E-6 1.85185E-6 L 0.02645 -0.30301 " pathEditMode="relative" rAng="0" ptsTypes="AA">
                                      <p:cBhvr>
                                        <p:cTn id="10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039"/>
            <a:ext cx="12192000" cy="6417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783024" y="3271641"/>
            <a:ext cx="7131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639571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89055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xmlns="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59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20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0"/>
            <a:ext cx="5924851" cy="6015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916109" y="5183959"/>
            <a:ext cx="3959697" cy="22466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F5CF4C-CEE2-4E72-B6A5-EB273A2308F1}"/>
              </a:ext>
            </a:extLst>
          </p:cNvPr>
          <p:cNvSpPr txBox="1"/>
          <p:nvPr/>
        </p:nvSpPr>
        <p:spPr>
          <a:xfrm>
            <a:off x="987440" y="1245247"/>
            <a:ext cx="4230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3200" dirty="0" smtClean="0"/>
              <a:t>Chữ </a:t>
            </a:r>
            <a:r>
              <a:rPr lang="en-US" sz="3200" dirty="0"/>
              <a:t>số bị che khuất trong phép tính sau là số nào</a:t>
            </a:r>
            <a:r>
              <a:rPr lang="en-US" sz="3200" dirty="0" smtClean="0"/>
              <a:t>?</a:t>
            </a:r>
            <a:endParaRPr lang="vi-VN" sz="3200" dirty="0" smtClean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kern="1200" dirty="0" smtClean="0">
                  <a:solidFill>
                    <a:srgbClr val="0F07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kern="1200" dirty="0" smtClean="0">
                  <a:solidFill>
                    <a:srgbClr val="0F07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  <p:sp>
        <p:nvSpPr>
          <p:cNvPr id="27" name="Text Box 3"/>
          <p:cNvSpPr txBox="1"/>
          <p:nvPr/>
        </p:nvSpPr>
        <p:spPr>
          <a:xfrm>
            <a:off x="3341704" y="2755867"/>
            <a:ext cx="23025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 Box 3"/>
          <p:cNvSpPr txBox="1"/>
          <p:nvPr/>
        </p:nvSpPr>
        <p:spPr>
          <a:xfrm>
            <a:off x="3319914" y="4597771"/>
            <a:ext cx="866274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srgbClr val="FF0000"/>
                </a:solidFill>
              </a:rPr>
              <a:t>*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2" name="Text Box 4"/>
          <p:cNvSpPr txBox="1"/>
          <p:nvPr/>
        </p:nvSpPr>
        <p:spPr>
          <a:xfrm>
            <a:off x="2960003" y="3150135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5672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78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F5CF4C-CEE2-4E72-B6A5-EB273A2308F1}"/>
              </a:ext>
            </a:extLst>
          </p:cNvPr>
          <p:cNvSpPr txBox="1"/>
          <p:nvPr/>
        </p:nvSpPr>
        <p:spPr>
          <a:xfrm>
            <a:off x="917865" y="1255186"/>
            <a:ext cx="48643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vi-VN" sz="5400" kern="1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 quả của phép tính</a:t>
            </a:r>
          </a:p>
          <a:p>
            <a:pPr lvl="0" algn="ctr">
              <a:buClrTx/>
              <a:defRPr/>
            </a:pPr>
            <a:r>
              <a:rPr lang="vi-VN" sz="5400" kern="1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37 + 24 là:</a:t>
            </a:r>
            <a:endParaRPr lang="vi-VN" sz="5400" kern="1200" dirty="0">
              <a:solidFill>
                <a:srgbClr val="0F07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61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51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52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65E-6 -2.22222E-6 L -0.59881 0.36644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47" y="1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25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0" y="407568"/>
            <a:ext cx="7327232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40145" y="4758935"/>
            <a:ext cx="4496499" cy="25511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817B8F-F5C6-42B4-A1C0-E28B6370E269}"/>
              </a:ext>
            </a:extLst>
          </p:cNvPr>
          <p:cNvGrpSpPr/>
          <p:nvPr/>
        </p:nvGrpSpPr>
        <p:grpSpPr>
          <a:xfrm>
            <a:off x="7339263" y="3840992"/>
            <a:ext cx="457951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03065D-90EE-44D1-BB44-2095C1BF29AA}"/>
              </a:ext>
            </a:extLst>
          </p:cNvPr>
          <p:cNvGrpSpPr/>
          <p:nvPr/>
        </p:nvGrpSpPr>
        <p:grpSpPr>
          <a:xfrm>
            <a:off x="7122695" y="754809"/>
            <a:ext cx="4632248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E8D247B-3A83-43F7-B8F7-3DAD234C365E}"/>
              </a:ext>
            </a:extLst>
          </p:cNvPr>
          <p:cNvGrpSpPr/>
          <p:nvPr/>
        </p:nvGrpSpPr>
        <p:grpSpPr>
          <a:xfrm>
            <a:off x="7255042" y="2219227"/>
            <a:ext cx="4543930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166795" y="1350059"/>
            <a:ext cx="35477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Phép tính nào đúng?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75468A7-0261-49ED-8D46-BEABB68380D6}"/>
              </a:ext>
            </a:extLst>
          </p:cNvPr>
          <p:cNvGrpSpPr/>
          <p:nvPr/>
        </p:nvGrpSpPr>
        <p:grpSpPr>
          <a:xfrm>
            <a:off x="913972" y="2138639"/>
            <a:ext cx="950923" cy="1434740"/>
            <a:chOff x="5578406" y="321598"/>
            <a:chExt cx="1121442" cy="1574112"/>
          </a:xfrm>
        </p:grpSpPr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25779A0D-E867-4B49-ABED-CD43D645391B}"/>
                </a:ext>
              </a:extLst>
            </p:cNvPr>
            <p:cNvGrpSpPr/>
            <p:nvPr/>
          </p:nvGrpSpPr>
          <p:grpSpPr>
            <a:xfrm>
              <a:off x="5578406" y="321598"/>
              <a:ext cx="1121442" cy="1574112"/>
              <a:chOff x="5578406" y="321598"/>
              <a:chExt cx="1121442" cy="1574112"/>
            </a:xfrm>
          </p:grpSpPr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5849464D-3A1F-46DC-B4B0-3F896F2EAB4D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45</a:t>
                </a:r>
                <a:endParaRPr lang="en-US" sz="2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  <a:p>
                <a:r>
                  <a:rPr lang="vi-VN" sz="28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7</a:t>
                </a:r>
                <a:r>
                  <a:rPr lang="en-US" sz="2800" dirty="0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7E57C139-2F75-4D26-BCED-9DFDCAB9A3AA}"/>
                  </a:ext>
                </a:extLst>
              </p:cNvPr>
              <p:cNvSpPr txBox="1"/>
              <p:nvPr/>
            </p:nvSpPr>
            <p:spPr>
              <a:xfrm>
                <a:off x="5578406" y="531631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9654A28F-8A70-4AD0-8420-86348BD519E4}"/>
                  </a:ext>
                </a:extLst>
              </p:cNvPr>
              <p:cNvSpPr txBox="1"/>
              <p:nvPr/>
            </p:nvSpPr>
            <p:spPr>
              <a:xfrm>
                <a:off x="5941558" y="1310935"/>
                <a:ext cx="75829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vi-VN" sz="2800" b="1" dirty="0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5</a:t>
                </a:r>
                <a:r>
                  <a:rPr lang="vi-VN" sz="28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2</a:t>
                </a:r>
                <a:endParaRPr lang="en-US" sz="28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6B324EFF-1687-4437-B99F-8B3B4DAB268C}"/>
                </a:ext>
              </a:extLst>
            </p:cNvPr>
            <p:cNvCxnSpPr>
              <a:cxnSpLocks/>
            </p:cNvCxnSpPr>
            <p:nvPr/>
          </p:nvCxnSpPr>
          <p:spPr>
            <a:xfrm>
              <a:off x="5777555" y="1274933"/>
              <a:ext cx="8466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E57C139-2F75-4D26-BCED-9DFDCAB9A3AA}"/>
              </a:ext>
            </a:extLst>
          </p:cNvPr>
          <p:cNvSpPr txBox="1"/>
          <p:nvPr/>
        </p:nvSpPr>
        <p:spPr>
          <a:xfrm>
            <a:off x="562360" y="2482477"/>
            <a:ext cx="44829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A</a:t>
            </a:r>
            <a:r>
              <a:rPr lang="vi-VN" sz="2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E57C139-2F75-4D26-BCED-9DFDCAB9A3AA}"/>
              </a:ext>
            </a:extLst>
          </p:cNvPr>
          <p:cNvSpPr txBox="1"/>
          <p:nvPr/>
        </p:nvSpPr>
        <p:spPr>
          <a:xfrm>
            <a:off x="2326992" y="2490498"/>
            <a:ext cx="44829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B.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F75468A7-0261-49ED-8D46-BEABB68380D6}"/>
              </a:ext>
            </a:extLst>
          </p:cNvPr>
          <p:cNvGrpSpPr/>
          <p:nvPr/>
        </p:nvGrpSpPr>
        <p:grpSpPr>
          <a:xfrm>
            <a:off x="2774853" y="2062439"/>
            <a:ext cx="938890" cy="1518960"/>
            <a:chOff x="5578406" y="321598"/>
            <a:chExt cx="1107252" cy="1666513"/>
          </a:xfrm>
        </p:grpSpPr>
        <p:grpSp>
          <p:nvGrpSpPr>
            <p:cNvPr id="50" name="Group 49">
              <a:extLst>
                <a:ext uri="{FF2B5EF4-FFF2-40B4-BE49-F238E27FC236}">
                  <a16:creationId xmlns="" xmlns:a16="http://schemas.microsoft.com/office/drawing/2014/main" id="{25779A0D-E867-4B49-ABED-CD43D645391B}"/>
                </a:ext>
              </a:extLst>
            </p:cNvPr>
            <p:cNvGrpSpPr/>
            <p:nvPr/>
          </p:nvGrpSpPr>
          <p:grpSpPr>
            <a:xfrm>
              <a:off x="5578406" y="321598"/>
              <a:ext cx="1107252" cy="1666513"/>
              <a:chOff x="5578406" y="321598"/>
              <a:chExt cx="1107252" cy="1666513"/>
            </a:xfrm>
          </p:grpSpPr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5849464D-3A1F-46DC-B4B0-3F896F2EAB4D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45</a:t>
                </a:r>
              </a:p>
              <a:p>
                <a:r>
                  <a:rPr lang="vi-VN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7</a:t>
                </a:r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7E57C139-2F75-4D26-BCED-9DFDCAB9A3AA}"/>
                  </a:ext>
                </a:extLst>
              </p:cNvPr>
              <p:cNvSpPr txBox="1"/>
              <p:nvPr/>
            </p:nvSpPr>
            <p:spPr>
              <a:xfrm>
                <a:off x="5578406" y="531631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9654A28F-8A70-4AD0-8420-86348BD519E4}"/>
                  </a:ext>
                </a:extLst>
              </p:cNvPr>
              <p:cNvSpPr txBox="1"/>
              <p:nvPr/>
            </p:nvSpPr>
            <p:spPr>
              <a:xfrm>
                <a:off x="5927368" y="1403336"/>
                <a:ext cx="75829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vi-VN" sz="2800" b="1" dirty="0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42</a:t>
                </a:r>
                <a:endParaRPr lang="en-US" sz="28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p:grp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6B324EFF-1687-4437-B99F-8B3B4DAB268C}"/>
                </a:ext>
              </a:extLst>
            </p:cNvPr>
            <p:cNvCxnSpPr>
              <a:cxnSpLocks/>
            </p:cNvCxnSpPr>
            <p:nvPr/>
          </p:nvCxnSpPr>
          <p:spPr>
            <a:xfrm>
              <a:off x="5763367" y="1380536"/>
              <a:ext cx="84666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F75468A7-0261-49ED-8D46-BEABB68380D6}"/>
              </a:ext>
            </a:extLst>
          </p:cNvPr>
          <p:cNvGrpSpPr/>
          <p:nvPr/>
        </p:nvGrpSpPr>
        <p:grpSpPr>
          <a:xfrm>
            <a:off x="4559540" y="2066450"/>
            <a:ext cx="926859" cy="1543024"/>
            <a:chOff x="5578406" y="321598"/>
            <a:chExt cx="1093063" cy="1692915"/>
          </a:xfrm>
        </p:grpSpPr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25779A0D-E867-4B49-ABED-CD43D645391B}"/>
                </a:ext>
              </a:extLst>
            </p:cNvPr>
            <p:cNvGrpSpPr/>
            <p:nvPr/>
          </p:nvGrpSpPr>
          <p:grpSpPr>
            <a:xfrm>
              <a:off x="5578406" y="321598"/>
              <a:ext cx="1093063" cy="1692915"/>
              <a:chOff x="5578406" y="321598"/>
              <a:chExt cx="1093063" cy="1692915"/>
            </a:xfrm>
          </p:grpSpPr>
          <p:sp>
            <p:nvSpPr>
              <p:cNvPr id="58" name="TextBox 57">
                <a:extLst>
                  <a:ext uri="{FF2B5EF4-FFF2-40B4-BE49-F238E27FC236}">
                    <a16:creationId xmlns="" xmlns:a16="http://schemas.microsoft.com/office/drawing/2014/main" id="{5849464D-3A1F-46DC-B4B0-3F896F2EAB4D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45</a:t>
                </a:r>
                <a:endParaRPr lang="en-US" sz="2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  <a:p>
                <a:r>
                  <a:rPr lang="en-US" sz="2800" dirty="0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vi-VN" sz="2800" dirty="0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7</a:t>
                </a:r>
                <a:endParaRPr lang="en-US" sz="2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7E57C139-2F75-4D26-BCED-9DFDCAB9A3AA}"/>
                  </a:ext>
                </a:extLst>
              </p:cNvPr>
              <p:cNvSpPr txBox="1"/>
              <p:nvPr/>
            </p:nvSpPr>
            <p:spPr>
              <a:xfrm>
                <a:off x="5578406" y="531631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9654A28F-8A70-4AD0-8420-86348BD519E4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vi-VN" sz="2800" b="1" dirty="0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5</a:t>
                </a:r>
                <a:r>
                  <a:rPr lang="vi-VN" sz="28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2</a:t>
                </a:r>
                <a:endParaRPr lang="en-US" sz="28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6B324EFF-1687-4437-B99F-8B3B4DAB268C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7E57C139-2F75-4D26-BCED-9DFDCAB9A3AA}"/>
              </a:ext>
            </a:extLst>
          </p:cNvPr>
          <p:cNvSpPr txBox="1"/>
          <p:nvPr/>
        </p:nvSpPr>
        <p:spPr>
          <a:xfrm>
            <a:off x="4103655" y="2486488"/>
            <a:ext cx="44829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r>
              <a:rPr lang="vi-VN" sz="20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81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65E-6 -2.22222E-6 L -0.58213 0.32454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13" y="1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015288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5022</TotalTime>
  <Words>288</Words>
  <Application>Microsoft Office PowerPoint</Application>
  <PresentationFormat>Custom</PresentationFormat>
  <Paragraphs>138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Tuần 10 Bài 31: Luyện tập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585</cp:revision>
  <dcterms:created xsi:type="dcterms:W3CDTF">2021-02-20T02:56:00Z</dcterms:created>
  <dcterms:modified xsi:type="dcterms:W3CDTF">2025-11-13T21:32:33Z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