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7" r:id="rId3"/>
    <p:sldId id="303" r:id="rId4"/>
    <p:sldId id="263" r:id="rId5"/>
    <p:sldId id="262" r:id="rId6"/>
    <p:sldId id="256" r:id="rId7"/>
    <p:sldId id="257" r:id="rId8"/>
    <p:sldId id="260" r:id="rId9"/>
    <p:sldId id="259" r:id="rId10"/>
    <p:sldId id="275" r:id="rId11"/>
    <p:sldId id="294" r:id="rId12"/>
    <p:sldId id="298" r:id="rId13"/>
    <p:sldId id="299" r:id="rId14"/>
    <p:sldId id="300" r:id="rId15"/>
    <p:sldId id="301" r:id="rId16"/>
    <p:sldId id="276" r:id="rId17"/>
    <p:sldId id="297" r:id="rId18"/>
    <p:sldId id="302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251BAB"/>
    <a:srgbClr val="F8CBAC"/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7063-0B86-4DB2-B583-72174A7F0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D8DDA-50FD-43C0-AFED-0BA3A1320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75962-7685-416C-8CC5-23DCF579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93DCC-2330-44EA-98B3-51011E86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4235B-F158-4961-B6F2-0D2328D8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9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067F-7C46-4D6A-9A92-4D7BC819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0CA4-FFAF-4164-8631-6DCF68D92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2EC22-9D5C-4F64-B7F0-F9863272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46A6E-7656-4F2C-890E-695E5273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7068F-8DFF-4130-BB57-381220D9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0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98E62B-737A-41D7-B39E-683E16178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51FD-682B-4344-90CA-5FF3C7C16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341D4-A446-47A8-8E60-4533ECB8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BB5B5-9A52-42EC-A893-D95F463B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7175B-F631-46A3-A461-16C13451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29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9BDEA7-9FA4-4CF6-BADD-4940C273376D}"/>
              </a:ext>
            </a:extLst>
          </p:cNvPr>
          <p:cNvSpPr/>
          <p:nvPr userDrawn="1"/>
        </p:nvSpPr>
        <p:spPr>
          <a:xfrm>
            <a:off x="10972800" y="0"/>
            <a:ext cx="1320647" cy="138466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57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76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15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422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44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9CAC267-0642-43C4-B103-572DF8B0B98A}"/>
              </a:ext>
            </a:extLst>
          </p:cNvPr>
          <p:cNvSpPr/>
          <p:nvPr userDrawn="1"/>
        </p:nvSpPr>
        <p:spPr>
          <a:xfrm>
            <a:off x="10691888" y="129813"/>
            <a:ext cx="1320647" cy="138466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66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97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C5D91-BD5F-4D77-9BD0-7AA35225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79188-D6BC-44F0-B07C-8E30D188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EFEF4-8584-4EAC-B5DE-D38A956B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1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8534-99E5-4ECF-A062-85AE6761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9B11A-9FD1-4978-994E-F5FA0BDE8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813B2-68C2-4FF0-9488-10AC083D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16CC7-F6A0-4C4C-AFEF-53ABEA0E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C9469-A8A4-4A35-862D-B977072D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2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4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1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CD86-7AA0-447D-B29A-B6F9266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98FC9-0276-40F0-A588-CD411DC19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20870-82F4-48C9-B2DE-64889AFCF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B7A44-3EBE-47E9-BBC3-87936E839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94689-241E-42BA-9204-D031E5584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B853A-CCCA-4927-B826-99DE3CB6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6300B3-5ADB-4ACC-A892-643EDCB0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61AC9-1B27-4933-9311-899D0A35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A901-924F-4A44-B53B-1D87889D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CA898-51E3-43C4-A185-732EDB9A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F31C9-463E-4161-B8DA-9AB24C7E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E8916-3172-4FB4-B47D-EC88BFB2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C5D91-BD5F-4D77-9BD0-7AA35225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79188-D6BC-44F0-B07C-8E30D188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EFEF4-8584-4EAC-B5DE-D38A956B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74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4C28-A972-4090-9F54-BAAD4C7B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E0635-2E69-40D5-BC94-4C97B0FC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48F6E-6CAB-494C-9EFB-B5B90FC98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6CBEA-5BFF-462D-967C-A9BE0DCD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EABE8-F85A-40F8-B48F-553B7345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D8906-0914-4113-8B76-931F6735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8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12BB-BDB1-4BCC-A522-65E9E109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E7830F-4D65-4413-BC6D-9016D609C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897C9-BB17-4C31-A08B-3E38A5296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39A02-B989-417F-8353-EF147532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79894-F771-4771-B7CE-615D0A45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4FF91-5B4E-4BFB-9969-422EB3B8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4D053-1809-4349-86A7-B07689CA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77122-F523-4779-8414-631AA1569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12B5C-7AD6-4A0C-864B-64F3B5CB2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2448-925E-486F-BB8D-6007C8794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2DBAC-07C3-4952-A782-62B71C2FD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54626C44-C5B0-4C26-A27C-018224218D0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852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80" r:id="rId4"/>
    <p:sldLayoutId id="2147483676" r:id="rId5"/>
    <p:sldLayoutId id="2147483677" r:id="rId6"/>
    <p:sldLayoutId id="2147483678" r:id="rId7"/>
    <p:sldLayoutId id="2147483679" r:id="rId8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12" Type="http://schemas.openxmlformats.org/officeDocument/2006/relationships/image" Target="../media/image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3.png"/><Relationship Id="rId4" Type="http://schemas.openxmlformats.org/officeDocument/2006/relationships/audio" Target="../media/media1.mp3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image" Target="../media/image19.png"/><Relationship Id="rId12" Type="http://schemas.openxmlformats.org/officeDocument/2006/relationships/image" Target="../media/image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3.png"/><Relationship Id="rId4" Type="http://schemas.openxmlformats.org/officeDocument/2006/relationships/audio" Target="../media/media1.mp3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.mp3"/><Relationship Id="rId7" Type="http://schemas.openxmlformats.org/officeDocument/2006/relationships/image" Target="../media/image22.png"/><Relationship Id="rId12" Type="http://schemas.openxmlformats.org/officeDocument/2006/relationships/image" Target="../media/image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3.png"/><Relationship Id="rId4" Type="http://schemas.openxmlformats.org/officeDocument/2006/relationships/audio" Target="../media/media1.mp3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gif"/><Relationship Id="rId3" Type="http://schemas.microsoft.com/office/2007/relationships/media" Target="../media/media4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27.gif"/><Relationship Id="rId17" Type="http://schemas.openxmlformats.org/officeDocument/2006/relationships/image" Target="../media/image8.gif"/><Relationship Id="rId2" Type="http://schemas.openxmlformats.org/officeDocument/2006/relationships/audio" Target="../media/media3.mp3"/><Relationship Id="rId16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12.gif"/><Relationship Id="rId5" Type="http://schemas.microsoft.com/office/2007/relationships/media" Target="../media/media1.mp3"/><Relationship Id="rId1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image" Target="../media/image25.png"/><Relationship Id="rId1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628478" y="141439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1189802" y="589208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-119269" y="2471027"/>
            <a:ext cx="1261607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kumimoji="0" lang="en-US" sz="5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đồ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DB48BE-DEC3-4E64-BA66-C2D191FACD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8" r="10808" b="61263"/>
          <a:stretch/>
        </p:blipFill>
        <p:spPr>
          <a:xfrm>
            <a:off x="0" y="1107234"/>
            <a:ext cx="4242216" cy="2459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3C215B-3F83-466C-8717-F75A55BBA09D}"/>
              </a:ext>
            </a:extLst>
          </p:cNvPr>
          <p:cNvSpPr txBox="1"/>
          <p:nvPr/>
        </p:nvSpPr>
        <p:spPr>
          <a:xfrm>
            <a:off x="134912" y="584014"/>
            <a:ext cx="7779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6BD984-EFF5-418F-B339-574280F8AEA4}"/>
              </a:ext>
            </a:extLst>
          </p:cNvPr>
          <p:cNvSpPr txBox="1"/>
          <p:nvPr/>
        </p:nvSpPr>
        <p:spPr>
          <a:xfrm>
            <a:off x="4024859" y="2312642"/>
            <a:ext cx="6320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xanh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mặt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kẻ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E13CD0-6A23-489F-8932-8126F4785F3F}"/>
              </a:ext>
            </a:extLst>
          </p:cNvPr>
          <p:cNvSpPr txBox="1"/>
          <p:nvPr/>
        </p:nvSpPr>
        <p:spPr>
          <a:xfrm>
            <a:off x="507078" y="5678046"/>
            <a:ext cx="10228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thiết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chúng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Chúng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luôn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lau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sạch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nhọn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khắc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82FEA-21EB-447B-BF15-E1F384413FEC}"/>
              </a:ext>
            </a:extLst>
          </p:cNvPr>
          <p:cNvSpPr txBox="1"/>
          <p:nvPr/>
        </p:nvSpPr>
        <p:spPr>
          <a:xfrm>
            <a:off x="1630058" y="4200140"/>
            <a:ext cx="7779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chúng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252AC4-F6E8-466B-8E78-F93CE97A7FF1}"/>
              </a:ext>
            </a:extLst>
          </p:cNvPr>
          <p:cNvGrpSpPr/>
          <p:nvPr/>
        </p:nvGrpSpPr>
        <p:grpSpPr>
          <a:xfrm>
            <a:off x="4289338" y="1210420"/>
            <a:ext cx="6895938" cy="878499"/>
            <a:chOff x="4991161" y="-753829"/>
            <a:chExt cx="5297718" cy="11096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79147C-4193-4420-9718-BCB260A8D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4444" r="9030" b="8801"/>
            <a:stretch/>
          </p:blipFill>
          <p:spPr>
            <a:xfrm rot="16200000">
              <a:off x="7085200" y="-2847868"/>
              <a:ext cx="1109639" cy="529771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5B2286-7ED7-4A77-B39F-46D253E2B105}"/>
                </a:ext>
              </a:extLst>
            </p:cNvPr>
            <p:cNvSpPr/>
            <p:nvPr/>
          </p:nvSpPr>
          <p:spPr>
            <a:xfrm>
              <a:off x="5127523" y="-460996"/>
              <a:ext cx="2725527" cy="5636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-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Đặc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1D24130-1228-45B5-B632-B0FEE874A4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4096204" y="1700124"/>
            <a:ext cx="741268" cy="68959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971DC7-6793-4B51-A594-AE38E251C814}"/>
              </a:ext>
            </a:extLst>
          </p:cNvPr>
          <p:cNvSpPr txBox="1"/>
          <p:nvPr/>
        </p:nvSpPr>
        <p:spPr>
          <a:xfrm>
            <a:off x="1153898" y="4970698"/>
            <a:ext cx="627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5B907E9-6737-451F-984D-4DE9BA00E5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5591350" y="294227"/>
            <a:ext cx="741268" cy="68959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E5B02AA-110E-4788-BF13-85D4F2260BF0}"/>
              </a:ext>
            </a:extLst>
          </p:cNvPr>
          <p:cNvSpPr txBox="1"/>
          <p:nvPr/>
        </p:nvSpPr>
        <p:spPr>
          <a:xfrm>
            <a:off x="2771923" y="3566562"/>
            <a:ext cx="6058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Ích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lợi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207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3C215B-3F83-466C-8717-F75A55BBA09D}"/>
              </a:ext>
            </a:extLst>
          </p:cNvPr>
          <p:cNvSpPr txBox="1"/>
          <p:nvPr/>
        </p:nvSpPr>
        <p:spPr>
          <a:xfrm>
            <a:off x="134912" y="584014"/>
            <a:ext cx="777989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6BD984-EFF5-418F-B339-574280F8AEA4}"/>
              </a:ext>
            </a:extLst>
          </p:cNvPr>
          <p:cNvSpPr txBox="1"/>
          <p:nvPr/>
        </p:nvSpPr>
        <p:spPr>
          <a:xfrm>
            <a:off x="4054840" y="2289509"/>
            <a:ext cx="68959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mảnh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nếp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E13CD0-6A23-489F-8932-8126F4785F3F}"/>
              </a:ext>
            </a:extLst>
          </p:cNvPr>
          <p:cNvSpPr txBox="1"/>
          <p:nvPr/>
        </p:nvSpPr>
        <p:spPr>
          <a:xfrm>
            <a:off x="714538" y="5782652"/>
            <a:ext cx="98754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nhờ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thủ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82FEA-21EB-447B-BF15-E1F384413FEC}"/>
              </a:ext>
            </a:extLst>
          </p:cNvPr>
          <p:cNvSpPr txBox="1"/>
          <p:nvPr/>
        </p:nvSpPr>
        <p:spPr>
          <a:xfrm>
            <a:off x="1245845" y="4315408"/>
            <a:ext cx="87054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vừa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mát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vừa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món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kumimoji="0" lang="en-US" sz="23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giản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252AC4-F6E8-466B-8E78-F93CE97A7FF1}"/>
              </a:ext>
            </a:extLst>
          </p:cNvPr>
          <p:cNvGrpSpPr/>
          <p:nvPr/>
        </p:nvGrpSpPr>
        <p:grpSpPr>
          <a:xfrm>
            <a:off x="3924083" y="1177808"/>
            <a:ext cx="6895938" cy="878499"/>
            <a:chOff x="4710559" y="-795022"/>
            <a:chExt cx="5297718" cy="11096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79147C-4193-4420-9718-BCB260A8D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4444" r="9030" b="8801"/>
            <a:stretch/>
          </p:blipFill>
          <p:spPr>
            <a:xfrm rot="16200000">
              <a:off x="6804598" y="-2889061"/>
              <a:ext cx="1109639" cy="529771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5B2286-7ED7-4A77-B39F-46D253E2B105}"/>
                </a:ext>
              </a:extLst>
            </p:cNvPr>
            <p:cNvSpPr/>
            <p:nvPr/>
          </p:nvSpPr>
          <p:spPr>
            <a:xfrm>
              <a:off x="4918628" y="-489117"/>
              <a:ext cx="2725527" cy="5636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-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Đặc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1D24130-1228-45B5-B632-B0FEE874A4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3684205" y="1797433"/>
            <a:ext cx="741268" cy="68959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971DC7-6793-4B51-A594-AE38E251C814}"/>
              </a:ext>
            </a:extLst>
          </p:cNvPr>
          <p:cNvSpPr txBox="1"/>
          <p:nvPr/>
        </p:nvSpPr>
        <p:spPr>
          <a:xfrm>
            <a:off x="788643" y="5042143"/>
            <a:ext cx="62708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EA8DC8-0BFC-4DF6-A035-69400802C5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7" r="64365"/>
          <a:stretch/>
        </p:blipFill>
        <p:spPr>
          <a:xfrm>
            <a:off x="233916" y="1334357"/>
            <a:ext cx="3777206" cy="21685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39464C-D59D-4FA9-8512-BB7ED30C1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5114851" y="370247"/>
            <a:ext cx="741268" cy="68959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126A99-5B7F-4739-8F20-9B34AEC53A09}"/>
              </a:ext>
            </a:extLst>
          </p:cNvPr>
          <p:cNvSpPr txBox="1"/>
          <p:nvPr/>
        </p:nvSpPr>
        <p:spPr>
          <a:xfrm>
            <a:off x="2215664" y="3616017"/>
            <a:ext cx="605897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Ích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lợi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376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3C215B-3F83-466C-8717-F75A55BBA09D}"/>
              </a:ext>
            </a:extLst>
          </p:cNvPr>
          <p:cNvSpPr txBox="1"/>
          <p:nvPr/>
        </p:nvSpPr>
        <p:spPr>
          <a:xfrm>
            <a:off x="134912" y="584014"/>
            <a:ext cx="7779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6BD984-EFF5-418F-B339-574280F8AEA4}"/>
              </a:ext>
            </a:extLst>
          </p:cNvPr>
          <p:cNvSpPr txBox="1"/>
          <p:nvPr/>
        </p:nvSpPr>
        <p:spPr>
          <a:xfrm>
            <a:off x="4054839" y="2222707"/>
            <a:ext cx="7779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E13CD0-6A23-489F-8932-8126F4785F3F}"/>
              </a:ext>
            </a:extLst>
          </p:cNvPr>
          <p:cNvSpPr txBox="1"/>
          <p:nvPr/>
        </p:nvSpPr>
        <p:spPr>
          <a:xfrm>
            <a:off x="768492" y="5547116"/>
            <a:ext cx="11066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khéo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léo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mỉ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nhẫn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82FEA-21EB-447B-BF15-E1F384413FEC}"/>
              </a:ext>
            </a:extLst>
          </p:cNvPr>
          <p:cNvSpPr txBox="1"/>
          <p:nvPr/>
        </p:nvSpPr>
        <p:spPr>
          <a:xfrm>
            <a:off x="788905" y="3908423"/>
            <a:ext cx="11283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món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giản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sẵn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252AC4-F6E8-466B-8E78-F93CE97A7FF1}"/>
              </a:ext>
            </a:extLst>
          </p:cNvPr>
          <p:cNvGrpSpPr/>
          <p:nvPr/>
        </p:nvGrpSpPr>
        <p:grpSpPr>
          <a:xfrm>
            <a:off x="3967406" y="1231007"/>
            <a:ext cx="6895938" cy="878499"/>
            <a:chOff x="4743841" y="-727826"/>
            <a:chExt cx="5297718" cy="11096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79147C-4193-4420-9718-BCB260A8D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4444" r="9030" b="8801"/>
            <a:stretch/>
          </p:blipFill>
          <p:spPr>
            <a:xfrm rot="16200000">
              <a:off x="6837880" y="-2821865"/>
              <a:ext cx="1109639" cy="529771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5B2286-7ED7-4A77-B39F-46D253E2B105}"/>
                </a:ext>
              </a:extLst>
            </p:cNvPr>
            <p:cNvSpPr/>
            <p:nvPr/>
          </p:nvSpPr>
          <p:spPr>
            <a:xfrm>
              <a:off x="4926702" y="-543636"/>
              <a:ext cx="2832667" cy="583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Đặc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A978698-5B1B-4A2F-B815-CD54F3ABBE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6874266" y="-125219"/>
            <a:ext cx="741268" cy="6895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0AB13E-CF31-4460-8005-DB3DF8503987}"/>
              </a:ext>
            </a:extLst>
          </p:cNvPr>
          <p:cNvSpPr txBox="1"/>
          <p:nvPr/>
        </p:nvSpPr>
        <p:spPr>
          <a:xfrm>
            <a:off x="3823533" y="3122677"/>
            <a:ext cx="6058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D24130-1228-45B5-B632-B0FEE874A4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3654225" y="1484931"/>
            <a:ext cx="741268" cy="68959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971DC7-6793-4B51-A594-AE38E251C814}"/>
              </a:ext>
            </a:extLst>
          </p:cNvPr>
          <p:cNvSpPr txBox="1"/>
          <p:nvPr/>
        </p:nvSpPr>
        <p:spPr>
          <a:xfrm>
            <a:off x="889420" y="4734833"/>
            <a:ext cx="627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1B292C6-01A3-430C-A815-95AC95C7E7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9" t="65847" r="43566"/>
          <a:stretch/>
        </p:blipFill>
        <p:spPr>
          <a:xfrm>
            <a:off x="454484" y="1376830"/>
            <a:ext cx="3139349" cy="249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3C215B-3F83-466C-8717-F75A55BBA09D}"/>
              </a:ext>
            </a:extLst>
          </p:cNvPr>
          <p:cNvSpPr txBox="1"/>
          <p:nvPr/>
        </p:nvSpPr>
        <p:spPr>
          <a:xfrm>
            <a:off x="134912" y="584014"/>
            <a:ext cx="7779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6BD984-EFF5-418F-B339-574280F8AEA4}"/>
              </a:ext>
            </a:extLst>
          </p:cNvPr>
          <p:cNvSpPr txBox="1"/>
          <p:nvPr/>
        </p:nvSpPr>
        <p:spPr>
          <a:xfrm>
            <a:off x="4054839" y="2214866"/>
            <a:ext cx="7779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ghế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E13CD0-6A23-489F-8932-8126F4785F3F}"/>
              </a:ext>
            </a:extLst>
          </p:cNvPr>
          <p:cNvSpPr txBox="1"/>
          <p:nvPr/>
        </p:nvSpPr>
        <p:spPr>
          <a:xfrm>
            <a:off x="357266" y="5709760"/>
            <a:ext cx="11658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bậy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ghế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82FEA-21EB-447B-BF15-E1F384413FEC}"/>
              </a:ext>
            </a:extLst>
          </p:cNvPr>
          <p:cNvSpPr txBox="1"/>
          <p:nvPr/>
        </p:nvSpPr>
        <p:spPr>
          <a:xfrm>
            <a:off x="3581573" y="3939322"/>
            <a:ext cx="7779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ghế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ngồi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252AC4-F6E8-466B-8E78-F93CE97A7FF1}"/>
              </a:ext>
            </a:extLst>
          </p:cNvPr>
          <p:cNvGrpSpPr/>
          <p:nvPr/>
        </p:nvGrpSpPr>
        <p:grpSpPr>
          <a:xfrm>
            <a:off x="3967406" y="1231007"/>
            <a:ext cx="6895938" cy="878499"/>
            <a:chOff x="4743841" y="-727826"/>
            <a:chExt cx="5297718" cy="11096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79147C-4193-4420-9718-BCB260A8D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4444" r="9030" b="8801"/>
            <a:stretch/>
          </p:blipFill>
          <p:spPr>
            <a:xfrm rot="16200000">
              <a:off x="6837880" y="-2821865"/>
              <a:ext cx="1109639" cy="529771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5B2286-7ED7-4A77-B39F-46D253E2B105}"/>
                </a:ext>
              </a:extLst>
            </p:cNvPr>
            <p:cNvSpPr/>
            <p:nvPr/>
          </p:nvSpPr>
          <p:spPr>
            <a:xfrm>
              <a:off x="4928279" y="-367893"/>
              <a:ext cx="2832667" cy="583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Đặc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điểm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đồ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A978698-5B1B-4A2F-B815-CD54F3ABBE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6905797" y="-168932"/>
            <a:ext cx="741268" cy="6895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0AB13E-CF31-4460-8005-DB3DF8503987}"/>
              </a:ext>
            </a:extLst>
          </p:cNvPr>
          <p:cNvSpPr txBox="1"/>
          <p:nvPr/>
        </p:nvSpPr>
        <p:spPr>
          <a:xfrm>
            <a:off x="4054839" y="3095487"/>
            <a:ext cx="6058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D24130-1228-45B5-B632-B0FEE874A4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4096204" y="1753684"/>
            <a:ext cx="741268" cy="68959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971DC7-6793-4B51-A594-AE38E251C814}"/>
              </a:ext>
            </a:extLst>
          </p:cNvPr>
          <p:cNvSpPr txBox="1"/>
          <p:nvPr/>
        </p:nvSpPr>
        <p:spPr>
          <a:xfrm>
            <a:off x="1200643" y="4997860"/>
            <a:ext cx="627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 Tình cảm của em đối với đồ vật.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7780D64-F2B9-458B-AFAB-C9704C8DB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2" t="43596" r="20636"/>
          <a:stretch/>
        </p:blipFill>
        <p:spPr>
          <a:xfrm>
            <a:off x="357266" y="1217262"/>
            <a:ext cx="314022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8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3C215B-3F83-466C-8717-F75A55BBA09D}"/>
              </a:ext>
            </a:extLst>
          </p:cNvPr>
          <p:cNvSpPr txBox="1"/>
          <p:nvPr/>
        </p:nvSpPr>
        <p:spPr>
          <a:xfrm>
            <a:off x="134912" y="584014"/>
            <a:ext cx="7779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6BD984-EFF5-418F-B339-574280F8AEA4}"/>
              </a:ext>
            </a:extLst>
          </p:cNvPr>
          <p:cNvSpPr txBox="1"/>
          <p:nvPr/>
        </p:nvSpPr>
        <p:spPr>
          <a:xfrm>
            <a:off x="4054839" y="2148292"/>
            <a:ext cx="7779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Tủ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quần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cửa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gồm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buồng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gỗ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nhựa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nhôm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, …)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82FEA-21EB-447B-BF15-E1F384413FEC}"/>
              </a:ext>
            </a:extLst>
          </p:cNvPr>
          <p:cNvSpPr txBox="1"/>
          <p:nvPr/>
        </p:nvSpPr>
        <p:spPr>
          <a:xfrm>
            <a:off x="4024859" y="3998316"/>
            <a:ext cx="7779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Tủ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cất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252AC4-F6E8-466B-8E78-F93CE97A7FF1}"/>
              </a:ext>
            </a:extLst>
          </p:cNvPr>
          <p:cNvGrpSpPr/>
          <p:nvPr/>
        </p:nvGrpSpPr>
        <p:grpSpPr>
          <a:xfrm>
            <a:off x="3967406" y="1231007"/>
            <a:ext cx="6895938" cy="878499"/>
            <a:chOff x="4743841" y="-727826"/>
            <a:chExt cx="5297718" cy="11096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79147C-4193-4420-9718-BCB260A8D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4444" r="9030" b="8801"/>
            <a:stretch/>
          </p:blipFill>
          <p:spPr>
            <a:xfrm rot="16200000">
              <a:off x="6837880" y="-2821865"/>
              <a:ext cx="1109639" cy="529771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5B2286-7ED7-4A77-B39F-46D253E2B105}"/>
                </a:ext>
              </a:extLst>
            </p:cNvPr>
            <p:cNvSpPr/>
            <p:nvPr/>
          </p:nvSpPr>
          <p:spPr>
            <a:xfrm>
              <a:off x="4827464" y="-398450"/>
              <a:ext cx="2832667" cy="583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Đặc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A978698-5B1B-4A2F-B815-CD54F3ABBE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6950872" y="-16691"/>
            <a:ext cx="741268" cy="6895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0AB13E-CF31-4460-8005-DB3DF8503987}"/>
              </a:ext>
            </a:extLst>
          </p:cNvPr>
          <p:cNvSpPr txBox="1"/>
          <p:nvPr/>
        </p:nvSpPr>
        <p:spPr>
          <a:xfrm>
            <a:off x="4054839" y="3245369"/>
            <a:ext cx="6058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 Ích lợi của đồ vật.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D24130-1228-45B5-B632-B0FEE874A4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6874266" y="1566259"/>
            <a:ext cx="741268" cy="68959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971DC7-6793-4B51-A594-AE38E251C814}"/>
              </a:ext>
            </a:extLst>
          </p:cNvPr>
          <p:cNvSpPr txBox="1"/>
          <p:nvPr/>
        </p:nvSpPr>
        <p:spPr>
          <a:xfrm>
            <a:off x="3967405" y="4806301"/>
            <a:ext cx="627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1F19D4-8620-4C67-8EF9-2D9F2FA179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2" t="45544"/>
          <a:stretch/>
        </p:blipFill>
        <p:spPr>
          <a:xfrm>
            <a:off x="402771" y="1107234"/>
            <a:ext cx="2944569" cy="38542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5CC2C8-516F-480D-ADC0-F633CCD75A7E}"/>
              </a:ext>
            </a:extLst>
          </p:cNvPr>
          <p:cNvSpPr txBox="1"/>
          <p:nvPr/>
        </p:nvSpPr>
        <p:spPr>
          <a:xfrm>
            <a:off x="488459" y="5707421"/>
            <a:ext cx="11316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tủ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quần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trở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gia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vệ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quần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luôn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gọn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gàng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63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9864E114-FA83-44C8-AAD6-5DABDA3E6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36" y="431804"/>
            <a:ext cx="11158928" cy="5508885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4DBF1DFF-9CC2-4810-A77C-01C3C6FF152C}"/>
              </a:ext>
            </a:extLst>
          </p:cNvPr>
          <p:cNvSpPr txBox="1"/>
          <p:nvPr/>
        </p:nvSpPr>
        <p:spPr>
          <a:xfrm>
            <a:off x="1798820" y="3429000"/>
            <a:ext cx="9608695" cy="1107990"/>
          </a:xfrm>
          <a:prstGeom prst="rect">
            <a:avLst/>
          </a:prstGeom>
          <a:noFill/>
          <a:ln w="9525">
            <a:noFill/>
          </a:ln>
        </p:spPr>
        <p:txBody>
          <a:bodyPr wrap="square" lIns="121914" tIns="60957" rIns="121914" bIns="60957">
            <a:spAutoFit/>
          </a:bodyPr>
          <a:lstStyle/>
          <a:p>
            <a:pPr algn="ctr" defTabSz="1219170">
              <a:spcBef>
                <a:spcPct val="50000"/>
              </a:spcBef>
              <a:defRPr/>
            </a:pP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4 -5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en-US" sz="32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44EF1C-FBE3-4410-853C-B2121BF47BCC}"/>
              </a:ext>
            </a:extLst>
          </p:cNvPr>
          <p:cNvSpPr/>
          <p:nvPr/>
        </p:nvSpPr>
        <p:spPr>
          <a:xfrm>
            <a:off x="516416" y="2292369"/>
            <a:ext cx="10497603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Thực</a:t>
            </a:r>
            <a:r>
              <a:rPr kumimoji="0" lang="en-US" sz="60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hành</a:t>
            </a:r>
            <a:endParaRPr kumimoji="0" lang="en-US" sz="60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60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vở</a:t>
            </a:r>
            <a:endParaRPr kumimoji="0" lang="en-US" sz="60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E57A1-B035-4E46-91AC-85EFD082E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88" r="39769"/>
          <a:stretch/>
        </p:blipFill>
        <p:spPr>
          <a:xfrm>
            <a:off x="0" y="3702571"/>
            <a:ext cx="3132944" cy="2810421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4968C8E3-769E-4BB2-A0AD-42A2FA8F051C}"/>
              </a:ext>
            </a:extLst>
          </p:cNvPr>
          <p:cNvSpPr txBox="1"/>
          <p:nvPr/>
        </p:nvSpPr>
        <p:spPr>
          <a:xfrm>
            <a:off x="3438110" y="1353157"/>
            <a:ext cx="8576680" cy="4000192"/>
          </a:xfrm>
          <a:prstGeom prst="rect">
            <a:avLst/>
          </a:prstGeom>
          <a:noFill/>
          <a:ln w="9525">
            <a:noFill/>
          </a:ln>
        </p:spPr>
        <p:txBody>
          <a:bodyPr wrap="square" lIns="121914" tIns="60957" rIns="121914" bIns="60957">
            <a:spAutoFit/>
          </a:bodyPr>
          <a:lstStyle/>
          <a:p>
            <a:pPr indent="465138" algn="just" defTabSz="1219170">
              <a:lnSpc>
                <a:spcPct val="114000"/>
              </a:lnSpc>
              <a:spcBef>
                <a:spcPct val="50000"/>
              </a:spcBef>
              <a:defRPr/>
            </a:pP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nhạt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rượi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lau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nhở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bậy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800" dirty="0">
                <a:latin typeface="UTM Avo" panose="02040603050506020204" pitchFamily="18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1917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17B2FA60-5046-4758-9A88-802492A4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797524"/>
            <a:ext cx="9210620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886439-C1C8-439F-9DA4-B12453CE7CF9}"/>
              </a:ext>
            </a:extLst>
          </p:cNvPr>
          <p:cNvSpPr/>
          <p:nvPr/>
        </p:nvSpPr>
        <p:spPr>
          <a:xfrm>
            <a:off x="2819813" y="4036329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26" b="1" i="0" u="none" strike="noStrike" kern="120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71072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625755" y="714703"/>
            <a:ext cx="8947651" cy="5042153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 CHƠI</a:t>
            </a:r>
          </a:p>
          <a:p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Bước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Bấm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màn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22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Bước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Bấm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màn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án</a:t>
            </a:r>
            <a:endParaRPr lang="en-US" sz="22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Bước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Bấm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xì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trum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vượt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chướng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ngại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án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Bước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Bấm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xì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trum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thảm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bay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án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Bước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Bấm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màn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án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cuối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Bước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Bấm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xì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trum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vượt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chướng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ngại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Mẹo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vặt</a:t>
            </a:r>
            <a:r>
              <a:rPr lang="en-US" sz="22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: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Bấm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xì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trum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thảm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bay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án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xì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trum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thảm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bay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đưa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bấm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vòng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solidFill>
                  <a:prstClr val="white">
                    <a:lumMod val="85000"/>
                  </a:prst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3" y="0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9651" y="5370490"/>
            <a:ext cx="1487510" cy="14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8" cy="6857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024" y="1"/>
            <a:ext cx="9141952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26298" y="986135"/>
            <a:ext cx="5631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VƯỢT CHƯỚNG</a:t>
            </a:r>
          </a:p>
          <a:p>
            <a:pPr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65ABA50-BCF2-4951-A307-CD4431D7B09C}"/>
              </a:ext>
            </a:extLst>
          </p:cNvPr>
          <p:cNvSpPr/>
          <p:nvPr/>
        </p:nvSpPr>
        <p:spPr>
          <a:xfrm>
            <a:off x="6624990" y="3802119"/>
            <a:ext cx="4326340" cy="2148976"/>
          </a:xfrm>
          <a:custGeom>
            <a:avLst/>
            <a:gdLst>
              <a:gd name="connsiteX0" fmla="*/ 68239 w 4326340"/>
              <a:gd name="connsiteY0" fmla="*/ 163773 h 833600"/>
              <a:gd name="connsiteX1" fmla="*/ 272955 w 4326340"/>
              <a:gd name="connsiteY1" fmla="*/ 136478 h 833600"/>
              <a:gd name="connsiteX2" fmla="*/ 327546 w 4326340"/>
              <a:gd name="connsiteY2" fmla="*/ 122830 h 833600"/>
              <a:gd name="connsiteX3" fmla="*/ 491320 w 4326340"/>
              <a:gd name="connsiteY3" fmla="*/ 109182 h 833600"/>
              <a:gd name="connsiteX4" fmla="*/ 682388 w 4326340"/>
              <a:gd name="connsiteY4" fmla="*/ 81887 h 833600"/>
              <a:gd name="connsiteX5" fmla="*/ 750627 w 4326340"/>
              <a:gd name="connsiteY5" fmla="*/ 68239 h 833600"/>
              <a:gd name="connsiteX6" fmla="*/ 1651379 w 4326340"/>
              <a:gd name="connsiteY6" fmla="*/ 27296 h 833600"/>
              <a:gd name="connsiteX7" fmla="*/ 2838734 w 4326340"/>
              <a:gd name="connsiteY7" fmla="*/ 0 h 833600"/>
              <a:gd name="connsiteX8" fmla="*/ 3684896 w 4326340"/>
              <a:gd name="connsiteY8" fmla="*/ 27296 h 833600"/>
              <a:gd name="connsiteX9" fmla="*/ 3930555 w 4326340"/>
              <a:gd name="connsiteY9" fmla="*/ 81887 h 833600"/>
              <a:gd name="connsiteX10" fmla="*/ 4176215 w 4326340"/>
              <a:gd name="connsiteY10" fmla="*/ 95534 h 833600"/>
              <a:gd name="connsiteX11" fmla="*/ 4244454 w 4326340"/>
              <a:gd name="connsiteY11" fmla="*/ 150125 h 833600"/>
              <a:gd name="connsiteX12" fmla="*/ 4299045 w 4326340"/>
              <a:gd name="connsiteY12" fmla="*/ 232012 h 833600"/>
              <a:gd name="connsiteX13" fmla="*/ 4312693 w 4326340"/>
              <a:gd name="connsiteY13" fmla="*/ 300251 h 833600"/>
              <a:gd name="connsiteX14" fmla="*/ 4326340 w 4326340"/>
              <a:gd name="connsiteY14" fmla="*/ 341194 h 833600"/>
              <a:gd name="connsiteX15" fmla="*/ 4299045 w 4326340"/>
              <a:gd name="connsiteY15" fmla="*/ 436728 h 833600"/>
              <a:gd name="connsiteX16" fmla="*/ 4258102 w 4326340"/>
              <a:gd name="connsiteY16" fmla="*/ 464024 h 833600"/>
              <a:gd name="connsiteX17" fmla="*/ 4189863 w 4326340"/>
              <a:gd name="connsiteY17" fmla="*/ 504967 h 833600"/>
              <a:gd name="connsiteX18" fmla="*/ 3821373 w 4326340"/>
              <a:gd name="connsiteY18" fmla="*/ 573206 h 833600"/>
              <a:gd name="connsiteX19" fmla="*/ 3575714 w 4326340"/>
              <a:gd name="connsiteY19" fmla="*/ 600502 h 833600"/>
              <a:gd name="connsiteX20" fmla="*/ 3521123 w 4326340"/>
              <a:gd name="connsiteY20" fmla="*/ 614149 h 833600"/>
              <a:gd name="connsiteX21" fmla="*/ 2702257 w 4326340"/>
              <a:gd name="connsiteY21" fmla="*/ 641445 h 833600"/>
              <a:gd name="connsiteX22" fmla="*/ 2524836 w 4326340"/>
              <a:gd name="connsiteY22" fmla="*/ 655093 h 833600"/>
              <a:gd name="connsiteX23" fmla="*/ 95534 w 4326340"/>
              <a:gd name="connsiteY23" fmla="*/ 614149 h 833600"/>
              <a:gd name="connsiteX24" fmla="*/ 0 w 4326340"/>
              <a:gd name="connsiteY24" fmla="*/ 491320 h 833600"/>
              <a:gd name="connsiteX25" fmla="*/ 13648 w 4326340"/>
              <a:gd name="connsiteY25" fmla="*/ 272955 h 833600"/>
              <a:gd name="connsiteX26" fmla="*/ 27296 w 4326340"/>
              <a:gd name="connsiteY26" fmla="*/ 232012 h 833600"/>
              <a:gd name="connsiteX27" fmla="*/ 68239 w 4326340"/>
              <a:gd name="connsiteY27" fmla="*/ 191069 h 833600"/>
              <a:gd name="connsiteX28" fmla="*/ 68239 w 4326340"/>
              <a:gd name="connsiteY28" fmla="*/ 163773 h 8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26340" h="833600">
                <a:moveTo>
                  <a:pt x="68239" y="163773"/>
                </a:moveTo>
                <a:cubicBezTo>
                  <a:pt x="102358" y="154675"/>
                  <a:pt x="-6270" y="176367"/>
                  <a:pt x="272955" y="136478"/>
                </a:cubicBezTo>
                <a:cubicBezTo>
                  <a:pt x="291524" y="133825"/>
                  <a:pt x="308934" y="125157"/>
                  <a:pt x="327546" y="122830"/>
                </a:cubicBezTo>
                <a:cubicBezTo>
                  <a:pt x="381904" y="116035"/>
                  <a:pt x="436729" y="113731"/>
                  <a:pt x="491320" y="109182"/>
                </a:cubicBezTo>
                <a:cubicBezTo>
                  <a:pt x="608451" y="79899"/>
                  <a:pt x="482920" y="108482"/>
                  <a:pt x="682388" y="81887"/>
                </a:cubicBezTo>
                <a:cubicBezTo>
                  <a:pt x="705381" y="78821"/>
                  <a:pt x="727589" y="70949"/>
                  <a:pt x="750627" y="68239"/>
                </a:cubicBezTo>
                <a:cubicBezTo>
                  <a:pt x="985260" y="40635"/>
                  <a:pt x="1641023" y="27634"/>
                  <a:pt x="1651379" y="27296"/>
                </a:cubicBezTo>
                <a:lnTo>
                  <a:pt x="2838734" y="0"/>
                </a:lnTo>
                <a:lnTo>
                  <a:pt x="3684896" y="27296"/>
                </a:lnTo>
                <a:cubicBezTo>
                  <a:pt x="3837591" y="33935"/>
                  <a:pt x="3740023" y="55607"/>
                  <a:pt x="3930555" y="81887"/>
                </a:cubicBezTo>
                <a:cubicBezTo>
                  <a:pt x="4011799" y="93093"/>
                  <a:pt x="4094328" y="90985"/>
                  <a:pt x="4176215" y="95534"/>
                </a:cubicBezTo>
                <a:cubicBezTo>
                  <a:pt x="4264526" y="117612"/>
                  <a:pt x="4209717" y="87598"/>
                  <a:pt x="4244454" y="150125"/>
                </a:cubicBezTo>
                <a:cubicBezTo>
                  <a:pt x="4260386" y="178802"/>
                  <a:pt x="4299045" y="232012"/>
                  <a:pt x="4299045" y="232012"/>
                </a:cubicBezTo>
                <a:cubicBezTo>
                  <a:pt x="4303594" y="254758"/>
                  <a:pt x="4307067" y="277747"/>
                  <a:pt x="4312693" y="300251"/>
                </a:cubicBezTo>
                <a:cubicBezTo>
                  <a:pt x="4316182" y="314207"/>
                  <a:pt x="4326340" y="326808"/>
                  <a:pt x="4326340" y="341194"/>
                </a:cubicBezTo>
                <a:cubicBezTo>
                  <a:pt x="4326340" y="343648"/>
                  <a:pt x="4305482" y="428682"/>
                  <a:pt x="4299045" y="436728"/>
                </a:cubicBezTo>
                <a:cubicBezTo>
                  <a:pt x="4288798" y="449536"/>
                  <a:pt x="4272011" y="455331"/>
                  <a:pt x="4258102" y="464024"/>
                </a:cubicBezTo>
                <a:cubicBezTo>
                  <a:pt x="4235608" y="478083"/>
                  <a:pt x="4213589" y="493104"/>
                  <a:pt x="4189863" y="504967"/>
                </a:cubicBezTo>
                <a:cubicBezTo>
                  <a:pt x="4075272" y="562262"/>
                  <a:pt x="3946344" y="559321"/>
                  <a:pt x="3821373" y="573206"/>
                </a:cubicBezTo>
                <a:cubicBezTo>
                  <a:pt x="3687232" y="606742"/>
                  <a:pt x="3845420" y="570535"/>
                  <a:pt x="3575714" y="600502"/>
                </a:cubicBezTo>
                <a:cubicBezTo>
                  <a:pt x="3557072" y="602573"/>
                  <a:pt x="3539832" y="612813"/>
                  <a:pt x="3521123" y="614149"/>
                </a:cubicBezTo>
                <a:cubicBezTo>
                  <a:pt x="3364810" y="625314"/>
                  <a:pt x="2800662" y="638711"/>
                  <a:pt x="2702257" y="641445"/>
                </a:cubicBezTo>
                <a:cubicBezTo>
                  <a:pt x="2643117" y="645994"/>
                  <a:pt x="2584151" y="655093"/>
                  <a:pt x="2524836" y="655093"/>
                </a:cubicBezTo>
                <a:cubicBezTo>
                  <a:pt x="140688" y="655093"/>
                  <a:pt x="798475" y="1082777"/>
                  <a:pt x="95534" y="614149"/>
                </a:cubicBezTo>
                <a:cubicBezTo>
                  <a:pt x="30237" y="516204"/>
                  <a:pt x="64140" y="555460"/>
                  <a:pt x="0" y="491320"/>
                </a:cubicBezTo>
                <a:cubicBezTo>
                  <a:pt x="4549" y="418532"/>
                  <a:pt x="6013" y="345485"/>
                  <a:pt x="13648" y="272955"/>
                </a:cubicBezTo>
                <a:cubicBezTo>
                  <a:pt x="15154" y="258648"/>
                  <a:pt x="19316" y="243982"/>
                  <a:pt x="27296" y="232012"/>
                </a:cubicBezTo>
                <a:cubicBezTo>
                  <a:pt x="38002" y="215953"/>
                  <a:pt x="51689" y="200999"/>
                  <a:pt x="68239" y="191069"/>
                </a:cubicBezTo>
                <a:cubicBezTo>
                  <a:pt x="76041" y="186388"/>
                  <a:pt x="34120" y="172871"/>
                  <a:pt x="68239" y="16377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12" y="4915651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42" y="4362226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em xưa ở bụi tre.</a:t>
            </a:r>
            <a:b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đông xếp lại mùa hè mở ra.</a:t>
            </a:r>
            <a:b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cái gì?</a:t>
            </a:r>
            <a:endParaRPr lang="en-US" sz="24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6" y="3240631"/>
            <a:ext cx="2094057" cy="1234550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Quạt</a:t>
            </a:r>
            <a:r>
              <a:rPr lang="en-US" sz="1400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endParaRPr lang="en-US" sz="1400" dirty="0">
              <a:solidFill>
                <a:srgbClr val="7030A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A5220DD-903E-4B5A-B900-8E103BF4AD9F}"/>
              </a:ext>
            </a:extLst>
          </p:cNvPr>
          <p:cNvSpPr/>
          <p:nvPr/>
        </p:nvSpPr>
        <p:spPr>
          <a:xfrm>
            <a:off x="6472589" y="4174657"/>
            <a:ext cx="4683721" cy="2060947"/>
          </a:xfrm>
          <a:custGeom>
            <a:avLst/>
            <a:gdLst>
              <a:gd name="connsiteX0" fmla="*/ 68239 w 4326340"/>
              <a:gd name="connsiteY0" fmla="*/ 163773 h 833600"/>
              <a:gd name="connsiteX1" fmla="*/ 272955 w 4326340"/>
              <a:gd name="connsiteY1" fmla="*/ 136478 h 833600"/>
              <a:gd name="connsiteX2" fmla="*/ 327546 w 4326340"/>
              <a:gd name="connsiteY2" fmla="*/ 122830 h 833600"/>
              <a:gd name="connsiteX3" fmla="*/ 491320 w 4326340"/>
              <a:gd name="connsiteY3" fmla="*/ 109182 h 833600"/>
              <a:gd name="connsiteX4" fmla="*/ 682388 w 4326340"/>
              <a:gd name="connsiteY4" fmla="*/ 81887 h 833600"/>
              <a:gd name="connsiteX5" fmla="*/ 750627 w 4326340"/>
              <a:gd name="connsiteY5" fmla="*/ 68239 h 833600"/>
              <a:gd name="connsiteX6" fmla="*/ 1651379 w 4326340"/>
              <a:gd name="connsiteY6" fmla="*/ 27296 h 833600"/>
              <a:gd name="connsiteX7" fmla="*/ 2838734 w 4326340"/>
              <a:gd name="connsiteY7" fmla="*/ 0 h 833600"/>
              <a:gd name="connsiteX8" fmla="*/ 3684896 w 4326340"/>
              <a:gd name="connsiteY8" fmla="*/ 27296 h 833600"/>
              <a:gd name="connsiteX9" fmla="*/ 3930555 w 4326340"/>
              <a:gd name="connsiteY9" fmla="*/ 81887 h 833600"/>
              <a:gd name="connsiteX10" fmla="*/ 4176215 w 4326340"/>
              <a:gd name="connsiteY10" fmla="*/ 95534 h 833600"/>
              <a:gd name="connsiteX11" fmla="*/ 4244454 w 4326340"/>
              <a:gd name="connsiteY11" fmla="*/ 150125 h 833600"/>
              <a:gd name="connsiteX12" fmla="*/ 4299045 w 4326340"/>
              <a:gd name="connsiteY12" fmla="*/ 232012 h 833600"/>
              <a:gd name="connsiteX13" fmla="*/ 4312693 w 4326340"/>
              <a:gd name="connsiteY13" fmla="*/ 300251 h 833600"/>
              <a:gd name="connsiteX14" fmla="*/ 4326340 w 4326340"/>
              <a:gd name="connsiteY14" fmla="*/ 341194 h 833600"/>
              <a:gd name="connsiteX15" fmla="*/ 4299045 w 4326340"/>
              <a:gd name="connsiteY15" fmla="*/ 436728 h 833600"/>
              <a:gd name="connsiteX16" fmla="*/ 4258102 w 4326340"/>
              <a:gd name="connsiteY16" fmla="*/ 464024 h 833600"/>
              <a:gd name="connsiteX17" fmla="*/ 4189863 w 4326340"/>
              <a:gd name="connsiteY17" fmla="*/ 504967 h 833600"/>
              <a:gd name="connsiteX18" fmla="*/ 3821373 w 4326340"/>
              <a:gd name="connsiteY18" fmla="*/ 573206 h 833600"/>
              <a:gd name="connsiteX19" fmla="*/ 3575714 w 4326340"/>
              <a:gd name="connsiteY19" fmla="*/ 600502 h 833600"/>
              <a:gd name="connsiteX20" fmla="*/ 3521123 w 4326340"/>
              <a:gd name="connsiteY20" fmla="*/ 614149 h 833600"/>
              <a:gd name="connsiteX21" fmla="*/ 2702257 w 4326340"/>
              <a:gd name="connsiteY21" fmla="*/ 641445 h 833600"/>
              <a:gd name="connsiteX22" fmla="*/ 2524836 w 4326340"/>
              <a:gd name="connsiteY22" fmla="*/ 655093 h 833600"/>
              <a:gd name="connsiteX23" fmla="*/ 95534 w 4326340"/>
              <a:gd name="connsiteY23" fmla="*/ 614149 h 833600"/>
              <a:gd name="connsiteX24" fmla="*/ 0 w 4326340"/>
              <a:gd name="connsiteY24" fmla="*/ 491320 h 833600"/>
              <a:gd name="connsiteX25" fmla="*/ 13648 w 4326340"/>
              <a:gd name="connsiteY25" fmla="*/ 272955 h 833600"/>
              <a:gd name="connsiteX26" fmla="*/ 27296 w 4326340"/>
              <a:gd name="connsiteY26" fmla="*/ 232012 h 833600"/>
              <a:gd name="connsiteX27" fmla="*/ 68239 w 4326340"/>
              <a:gd name="connsiteY27" fmla="*/ 191069 h 833600"/>
              <a:gd name="connsiteX28" fmla="*/ 68239 w 4326340"/>
              <a:gd name="connsiteY28" fmla="*/ 163773 h 8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26340" h="833600">
                <a:moveTo>
                  <a:pt x="68239" y="163773"/>
                </a:moveTo>
                <a:cubicBezTo>
                  <a:pt x="102358" y="154675"/>
                  <a:pt x="-6270" y="176367"/>
                  <a:pt x="272955" y="136478"/>
                </a:cubicBezTo>
                <a:cubicBezTo>
                  <a:pt x="291524" y="133825"/>
                  <a:pt x="308934" y="125157"/>
                  <a:pt x="327546" y="122830"/>
                </a:cubicBezTo>
                <a:cubicBezTo>
                  <a:pt x="381904" y="116035"/>
                  <a:pt x="436729" y="113731"/>
                  <a:pt x="491320" y="109182"/>
                </a:cubicBezTo>
                <a:cubicBezTo>
                  <a:pt x="608451" y="79899"/>
                  <a:pt x="482920" y="108482"/>
                  <a:pt x="682388" y="81887"/>
                </a:cubicBezTo>
                <a:cubicBezTo>
                  <a:pt x="705381" y="78821"/>
                  <a:pt x="727589" y="70949"/>
                  <a:pt x="750627" y="68239"/>
                </a:cubicBezTo>
                <a:cubicBezTo>
                  <a:pt x="985260" y="40635"/>
                  <a:pt x="1641023" y="27634"/>
                  <a:pt x="1651379" y="27296"/>
                </a:cubicBezTo>
                <a:lnTo>
                  <a:pt x="2838734" y="0"/>
                </a:lnTo>
                <a:lnTo>
                  <a:pt x="3684896" y="27296"/>
                </a:lnTo>
                <a:cubicBezTo>
                  <a:pt x="3837591" y="33935"/>
                  <a:pt x="3740023" y="55607"/>
                  <a:pt x="3930555" y="81887"/>
                </a:cubicBezTo>
                <a:cubicBezTo>
                  <a:pt x="4011799" y="93093"/>
                  <a:pt x="4094328" y="90985"/>
                  <a:pt x="4176215" y="95534"/>
                </a:cubicBezTo>
                <a:cubicBezTo>
                  <a:pt x="4264526" y="117612"/>
                  <a:pt x="4209717" y="87598"/>
                  <a:pt x="4244454" y="150125"/>
                </a:cubicBezTo>
                <a:cubicBezTo>
                  <a:pt x="4260386" y="178802"/>
                  <a:pt x="4299045" y="232012"/>
                  <a:pt x="4299045" y="232012"/>
                </a:cubicBezTo>
                <a:cubicBezTo>
                  <a:pt x="4303594" y="254758"/>
                  <a:pt x="4307067" y="277747"/>
                  <a:pt x="4312693" y="300251"/>
                </a:cubicBezTo>
                <a:cubicBezTo>
                  <a:pt x="4316182" y="314207"/>
                  <a:pt x="4326340" y="326808"/>
                  <a:pt x="4326340" y="341194"/>
                </a:cubicBezTo>
                <a:cubicBezTo>
                  <a:pt x="4326340" y="343648"/>
                  <a:pt x="4305482" y="428682"/>
                  <a:pt x="4299045" y="436728"/>
                </a:cubicBezTo>
                <a:cubicBezTo>
                  <a:pt x="4288798" y="449536"/>
                  <a:pt x="4272011" y="455331"/>
                  <a:pt x="4258102" y="464024"/>
                </a:cubicBezTo>
                <a:cubicBezTo>
                  <a:pt x="4235608" y="478083"/>
                  <a:pt x="4213589" y="493104"/>
                  <a:pt x="4189863" y="504967"/>
                </a:cubicBezTo>
                <a:cubicBezTo>
                  <a:pt x="4075272" y="562262"/>
                  <a:pt x="3946344" y="559321"/>
                  <a:pt x="3821373" y="573206"/>
                </a:cubicBezTo>
                <a:cubicBezTo>
                  <a:pt x="3687232" y="606742"/>
                  <a:pt x="3845420" y="570535"/>
                  <a:pt x="3575714" y="600502"/>
                </a:cubicBezTo>
                <a:cubicBezTo>
                  <a:pt x="3557072" y="602573"/>
                  <a:pt x="3539832" y="612813"/>
                  <a:pt x="3521123" y="614149"/>
                </a:cubicBezTo>
                <a:cubicBezTo>
                  <a:pt x="3364810" y="625314"/>
                  <a:pt x="2800662" y="638711"/>
                  <a:pt x="2702257" y="641445"/>
                </a:cubicBezTo>
                <a:cubicBezTo>
                  <a:pt x="2643117" y="645994"/>
                  <a:pt x="2584151" y="655093"/>
                  <a:pt x="2524836" y="655093"/>
                </a:cubicBezTo>
                <a:cubicBezTo>
                  <a:pt x="140688" y="655093"/>
                  <a:pt x="798475" y="1082777"/>
                  <a:pt x="95534" y="614149"/>
                </a:cubicBezTo>
                <a:cubicBezTo>
                  <a:pt x="30237" y="516204"/>
                  <a:pt x="64140" y="555460"/>
                  <a:pt x="0" y="491320"/>
                </a:cubicBezTo>
                <a:cubicBezTo>
                  <a:pt x="4549" y="418532"/>
                  <a:pt x="6013" y="345485"/>
                  <a:pt x="13648" y="272955"/>
                </a:cubicBezTo>
                <a:cubicBezTo>
                  <a:pt x="15154" y="258648"/>
                  <a:pt x="19316" y="243982"/>
                  <a:pt x="27296" y="232012"/>
                </a:cubicBezTo>
                <a:cubicBezTo>
                  <a:pt x="38002" y="215953"/>
                  <a:pt x="51689" y="200999"/>
                  <a:pt x="68239" y="191069"/>
                </a:cubicBezTo>
                <a:cubicBezTo>
                  <a:pt x="76041" y="186388"/>
                  <a:pt x="34120" y="172871"/>
                  <a:pt x="68239" y="16377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0B3C2F4-E6DC-4C90-BD8D-E18F69138D91}"/>
              </a:ext>
            </a:extLst>
          </p:cNvPr>
          <p:cNvSpPr/>
          <p:nvPr/>
        </p:nvSpPr>
        <p:spPr>
          <a:xfrm rot="749176">
            <a:off x="15364399" y="4327348"/>
            <a:ext cx="4326340" cy="1624037"/>
          </a:xfrm>
          <a:custGeom>
            <a:avLst/>
            <a:gdLst>
              <a:gd name="connsiteX0" fmla="*/ 68239 w 4326340"/>
              <a:gd name="connsiteY0" fmla="*/ 163773 h 833600"/>
              <a:gd name="connsiteX1" fmla="*/ 272955 w 4326340"/>
              <a:gd name="connsiteY1" fmla="*/ 136478 h 833600"/>
              <a:gd name="connsiteX2" fmla="*/ 327546 w 4326340"/>
              <a:gd name="connsiteY2" fmla="*/ 122830 h 833600"/>
              <a:gd name="connsiteX3" fmla="*/ 491320 w 4326340"/>
              <a:gd name="connsiteY3" fmla="*/ 109182 h 833600"/>
              <a:gd name="connsiteX4" fmla="*/ 682388 w 4326340"/>
              <a:gd name="connsiteY4" fmla="*/ 81887 h 833600"/>
              <a:gd name="connsiteX5" fmla="*/ 750627 w 4326340"/>
              <a:gd name="connsiteY5" fmla="*/ 68239 h 833600"/>
              <a:gd name="connsiteX6" fmla="*/ 1651379 w 4326340"/>
              <a:gd name="connsiteY6" fmla="*/ 27296 h 833600"/>
              <a:gd name="connsiteX7" fmla="*/ 2838734 w 4326340"/>
              <a:gd name="connsiteY7" fmla="*/ 0 h 833600"/>
              <a:gd name="connsiteX8" fmla="*/ 3684896 w 4326340"/>
              <a:gd name="connsiteY8" fmla="*/ 27296 h 833600"/>
              <a:gd name="connsiteX9" fmla="*/ 3930555 w 4326340"/>
              <a:gd name="connsiteY9" fmla="*/ 81887 h 833600"/>
              <a:gd name="connsiteX10" fmla="*/ 4176215 w 4326340"/>
              <a:gd name="connsiteY10" fmla="*/ 95534 h 833600"/>
              <a:gd name="connsiteX11" fmla="*/ 4244454 w 4326340"/>
              <a:gd name="connsiteY11" fmla="*/ 150125 h 833600"/>
              <a:gd name="connsiteX12" fmla="*/ 4299045 w 4326340"/>
              <a:gd name="connsiteY12" fmla="*/ 232012 h 833600"/>
              <a:gd name="connsiteX13" fmla="*/ 4312693 w 4326340"/>
              <a:gd name="connsiteY13" fmla="*/ 300251 h 833600"/>
              <a:gd name="connsiteX14" fmla="*/ 4326340 w 4326340"/>
              <a:gd name="connsiteY14" fmla="*/ 341194 h 833600"/>
              <a:gd name="connsiteX15" fmla="*/ 4299045 w 4326340"/>
              <a:gd name="connsiteY15" fmla="*/ 436728 h 833600"/>
              <a:gd name="connsiteX16" fmla="*/ 4258102 w 4326340"/>
              <a:gd name="connsiteY16" fmla="*/ 464024 h 833600"/>
              <a:gd name="connsiteX17" fmla="*/ 4189863 w 4326340"/>
              <a:gd name="connsiteY17" fmla="*/ 504967 h 833600"/>
              <a:gd name="connsiteX18" fmla="*/ 3821373 w 4326340"/>
              <a:gd name="connsiteY18" fmla="*/ 573206 h 833600"/>
              <a:gd name="connsiteX19" fmla="*/ 3575714 w 4326340"/>
              <a:gd name="connsiteY19" fmla="*/ 600502 h 833600"/>
              <a:gd name="connsiteX20" fmla="*/ 3521123 w 4326340"/>
              <a:gd name="connsiteY20" fmla="*/ 614149 h 833600"/>
              <a:gd name="connsiteX21" fmla="*/ 2702257 w 4326340"/>
              <a:gd name="connsiteY21" fmla="*/ 641445 h 833600"/>
              <a:gd name="connsiteX22" fmla="*/ 2524836 w 4326340"/>
              <a:gd name="connsiteY22" fmla="*/ 655093 h 833600"/>
              <a:gd name="connsiteX23" fmla="*/ 95534 w 4326340"/>
              <a:gd name="connsiteY23" fmla="*/ 614149 h 833600"/>
              <a:gd name="connsiteX24" fmla="*/ 0 w 4326340"/>
              <a:gd name="connsiteY24" fmla="*/ 491320 h 833600"/>
              <a:gd name="connsiteX25" fmla="*/ 13648 w 4326340"/>
              <a:gd name="connsiteY25" fmla="*/ 272955 h 833600"/>
              <a:gd name="connsiteX26" fmla="*/ 27296 w 4326340"/>
              <a:gd name="connsiteY26" fmla="*/ 232012 h 833600"/>
              <a:gd name="connsiteX27" fmla="*/ 68239 w 4326340"/>
              <a:gd name="connsiteY27" fmla="*/ 191069 h 833600"/>
              <a:gd name="connsiteX28" fmla="*/ 68239 w 4326340"/>
              <a:gd name="connsiteY28" fmla="*/ 163773 h 8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26340" h="833600">
                <a:moveTo>
                  <a:pt x="68239" y="163773"/>
                </a:moveTo>
                <a:cubicBezTo>
                  <a:pt x="102358" y="154675"/>
                  <a:pt x="-6270" y="176367"/>
                  <a:pt x="272955" y="136478"/>
                </a:cubicBezTo>
                <a:cubicBezTo>
                  <a:pt x="291524" y="133825"/>
                  <a:pt x="308934" y="125157"/>
                  <a:pt x="327546" y="122830"/>
                </a:cubicBezTo>
                <a:cubicBezTo>
                  <a:pt x="381904" y="116035"/>
                  <a:pt x="436729" y="113731"/>
                  <a:pt x="491320" y="109182"/>
                </a:cubicBezTo>
                <a:cubicBezTo>
                  <a:pt x="608451" y="79899"/>
                  <a:pt x="482920" y="108482"/>
                  <a:pt x="682388" y="81887"/>
                </a:cubicBezTo>
                <a:cubicBezTo>
                  <a:pt x="705381" y="78821"/>
                  <a:pt x="727589" y="70949"/>
                  <a:pt x="750627" y="68239"/>
                </a:cubicBezTo>
                <a:cubicBezTo>
                  <a:pt x="985260" y="40635"/>
                  <a:pt x="1641023" y="27634"/>
                  <a:pt x="1651379" y="27296"/>
                </a:cubicBezTo>
                <a:lnTo>
                  <a:pt x="2838734" y="0"/>
                </a:lnTo>
                <a:lnTo>
                  <a:pt x="3684896" y="27296"/>
                </a:lnTo>
                <a:cubicBezTo>
                  <a:pt x="3837591" y="33935"/>
                  <a:pt x="3740023" y="55607"/>
                  <a:pt x="3930555" y="81887"/>
                </a:cubicBezTo>
                <a:cubicBezTo>
                  <a:pt x="4011799" y="93093"/>
                  <a:pt x="4094328" y="90985"/>
                  <a:pt x="4176215" y="95534"/>
                </a:cubicBezTo>
                <a:cubicBezTo>
                  <a:pt x="4264526" y="117612"/>
                  <a:pt x="4209717" y="87598"/>
                  <a:pt x="4244454" y="150125"/>
                </a:cubicBezTo>
                <a:cubicBezTo>
                  <a:pt x="4260386" y="178802"/>
                  <a:pt x="4299045" y="232012"/>
                  <a:pt x="4299045" y="232012"/>
                </a:cubicBezTo>
                <a:cubicBezTo>
                  <a:pt x="4303594" y="254758"/>
                  <a:pt x="4307067" y="277747"/>
                  <a:pt x="4312693" y="300251"/>
                </a:cubicBezTo>
                <a:cubicBezTo>
                  <a:pt x="4316182" y="314207"/>
                  <a:pt x="4326340" y="326808"/>
                  <a:pt x="4326340" y="341194"/>
                </a:cubicBezTo>
                <a:cubicBezTo>
                  <a:pt x="4326340" y="343648"/>
                  <a:pt x="4305482" y="428682"/>
                  <a:pt x="4299045" y="436728"/>
                </a:cubicBezTo>
                <a:cubicBezTo>
                  <a:pt x="4288798" y="449536"/>
                  <a:pt x="4272011" y="455331"/>
                  <a:pt x="4258102" y="464024"/>
                </a:cubicBezTo>
                <a:cubicBezTo>
                  <a:pt x="4235608" y="478083"/>
                  <a:pt x="4213589" y="493104"/>
                  <a:pt x="4189863" y="504967"/>
                </a:cubicBezTo>
                <a:cubicBezTo>
                  <a:pt x="4075272" y="562262"/>
                  <a:pt x="3946344" y="559321"/>
                  <a:pt x="3821373" y="573206"/>
                </a:cubicBezTo>
                <a:cubicBezTo>
                  <a:pt x="3687232" y="606742"/>
                  <a:pt x="3845420" y="570535"/>
                  <a:pt x="3575714" y="600502"/>
                </a:cubicBezTo>
                <a:cubicBezTo>
                  <a:pt x="3557072" y="602573"/>
                  <a:pt x="3539832" y="612813"/>
                  <a:pt x="3521123" y="614149"/>
                </a:cubicBezTo>
                <a:cubicBezTo>
                  <a:pt x="3364810" y="625314"/>
                  <a:pt x="2800662" y="638711"/>
                  <a:pt x="2702257" y="641445"/>
                </a:cubicBezTo>
                <a:cubicBezTo>
                  <a:pt x="2643117" y="645994"/>
                  <a:pt x="2584151" y="655093"/>
                  <a:pt x="2524836" y="655093"/>
                </a:cubicBezTo>
                <a:cubicBezTo>
                  <a:pt x="140688" y="655093"/>
                  <a:pt x="798475" y="1082777"/>
                  <a:pt x="95534" y="614149"/>
                </a:cubicBezTo>
                <a:cubicBezTo>
                  <a:pt x="30237" y="516204"/>
                  <a:pt x="64140" y="555460"/>
                  <a:pt x="0" y="491320"/>
                </a:cubicBezTo>
                <a:cubicBezTo>
                  <a:pt x="4549" y="418532"/>
                  <a:pt x="6013" y="345485"/>
                  <a:pt x="13648" y="272955"/>
                </a:cubicBezTo>
                <a:cubicBezTo>
                  <a:pt x="15154" y="258648"/>
                  <a:pt x="19316" y="243982"/>
                  <a:pt x="27296" y="232012"/>
                </a:cubicBezTo>
                <a:cubicBezTo>
                  <a:pt x="38002" y="215953"/>
                  <a:pt x="51689" y="200999"/>
                  <a:pt x="68239" y="191069"/>
                </a:cubicBezTo>
                <a:cubicBezTo>
                  <a:pt x="76041" y="186388"/>
                  <a:pt x="34120" y="172871"/>
                  <a:pt x="68239" y="16377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chẳng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fontAlgn="base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phẳng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lì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ngồi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lên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fontAlgn="base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 ghế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2061784" cy="1180762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  <a:latin typeface="UTM Avo" panose="02040603050506020204" pitchFamily="18" charset="0"/>
              </a:rPr>
              <a:t>Cái ghế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A0A73A3-1D1D-43A2-B6B6-3A352D4CCE6C}"/>
              </a:ext>
            </a:extLst>
          </p:cNvPr>
          <p:cNvSpPr/>
          <p:nvPr/>
        </p:nvSpPr>
        <p:spPr>
          <a:xfrm>
            <a:off x="6472590" y="4965094"/>
            <a:ext cx="4326340" cy="833600"/>
          </a:xfrm>
          <a:custGeom>
            <a:avLst/>
            <a:gdLst>
              <a:gd name="connsiteX0" fmla="*/ 68239 w 4326340"/>
              <a:gd name="connsiteY0" fmla="*/ 163773 h 833600"/>
              <a:gd name="connsiteX1" fmla="*/ 272955 w 4326340"/>
              <a:gd name="connsiteY1" fmla="*/ 136478 h 833600"/>
              <a:gd name="connsiteX2" fmla="*/ 327546 w 4326340"/>
              <a:gd name="connsiteY2" fmla="*/ 122830 h 833600"/>
              <a:gd name="connsiteX3" fmla="*/ 491320 w 4326340"/>
              <a:gd name="connsiteY3" fmla="*/ 109182 h 833600"/>
              <a:gd name="connsiteX4" fmla="*/ 682388 w 4326340"/>
              <a:gd name="connsiteY4" fmla="*/ 81887 h 833600"/>
              <a:gd name="connsiteX5" fmla="*/ 750627 w 4326340"/>
              <a:gd name="connsiteY5" fmla="*/ 68239 h 833600"/>
              <a:gd name="connsiteX6" fmla="*/ 1651379 w 4326340"/>
              <a:gd name="connsiteY6" fmla="*/ 27296 h 833600"/>
              <a:gd name="connsiteX7" fmla="*/ 2838734 w 4326340"/>
              <a:gd name="connsiteY7" fmla="*/ 0 h 833600"/>
              <a:gd name="connsiteX8" fmla="*/ 3684896 w 4326340"/>
              <a:gd name="connsiteY8" fmla="*/ 27296 h 833600"/>
              <a:gd name="connsiteX9" fmla="*/ 3930555 w 4326340"/>
              <a:gd name="connsiteY9" fmla="*/ 81887 h 833600"/>
              <a:gd name="connsiteX10" fmla="*/ 4176215 w 4326340"/>
              <a:gd name="connsiteY10" fmla="*/ 95534 h 833600"/>
              <a:gd name="connsiteX11" fmla="*/ 4244454 w 4326340"/>
              <a:gd name="connsiteY11" fmla="*/ 150125 h 833600"/>
              <a:gd name="connsiteX12" fmla="*/ 4299045 w 4326340"/>
              <a:gd name="connsiteY12" fmla="*/ 232012 h 833600"/>
              <a:gd name="connsiteX13" fmla="*/ 4312693 w 4326340"/>
              <a:gd name="connsiteY13" fmla="*/ 300251 h 833600"/>
              <a:gd name="connsiteX14" fmla="*/ 4326340 w 4326340"/>
              <a:gd name="connsiteY14" fmla="*/ 341194 h 833600"/>
              <a:gd name="connsiteX15" fmla="*/ 4299045 w 4326340"/>
              <a:gd name="connsiteY15" fmla="*/ 436728 h 833600"/>
              <a:gd name="connsiteX16" fmla="*/ 4258102 w 4326340"/>
              <a:gd name="connsiteY16" fmla="*/ 464024 h 833600"/>
              <a:gd name="connsiteX17" fmla="*/ 4189863 w 4326340"/>
              <a:gd name="connsiteY17" fmla="*/ 504967 h 833600"/>
              <a:gd name="connsiteX18" fmla="*/ 3821373 w 4326340"/>
              <a:gd name="connsiteY18" fmla="*/ 573206 h 833600"/>
              <a:gd name="connsiteX19" fmla="*/ 3575714 w 4326340"/>
              <a:gd name="connsiteY19" fmla="*/ 600502 h 833600"/>
              <a:gd name="connsiteX20" fmla="*/ 3521123 w 4326340"/>
              <a:gd name="connsiteY20" fmla="*/ 614149 h 833600"/>
              <a:gd name="connsiteX21" fmla="*/ 2702257 w 4326340"/>
              <a:gd name="connsiteY21" fmla="*/ 641445 h 833600"/>
              <a:gd name="connsiteX22" fmla="*/ 2524836 w 4326340"/>
              <a:gd name="connsiteY22" fmla="*/ 655093 h 833600"/>
              <a:gd name="connsiteX23" fmla="*/ 95534 w 4326340"/>
              <a:gd name="connsiteY23" fmla="*/ 614149 h 833600"/>
              <a:gd name="connsiteX24" fmla="*/ 0 w 4326340"/>
              <a:gd name="connsiteY24" fmla="*/ 491320 h 833600"/>
              <a:gd name="connsiteX25" fmla="*/ 13648 w 4326340"/>
              <a:gd name="connsiteY25" fmla="*/ 272955 h 833600"/>
              <a:gd name="connsiteX26" fmla="*/ 27296 w 4326340"/>
              <a:gd name="connsiteY26" fmla="*/ 232012 h 833600"/>
              <a:gd name="connsiteX27" fmla="*/ 68239 w 4326340"/>
              <a:gd name="connsiteY27" fmla="*/ 191069 h 833600"/>
              <a:gd name="connsiteX28" fmla="*/ 68239 w 4326340"/>
              <a:gd name="connsiteY28" fmla="*/ 163773 h 8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26340" h="833600">
                <a:moveTo>
                  <a:pt x="68239" y="163773"/>
                </a:moveTo>
                <a:cubicBezTo>
                  <a:pt x="102358" y="154675"/>
                  <a:pt x="-6270" y="176367"/>
                  <a:pt x="272955" y="136478"/>
                </a:cubicBezTo>
                <a:cubicBezTo>
                  <a:pt x="291524" y="133825"/>
                  <a:pt x="308934" y="125157"/>
                  <a:pt x="327546" y="122830"/>
                </a:cubicBezTo>
                <a:cubicBezTo>
                  <a:pt x="381904" y="116035"/>
                  <a:pt x="436729" y="113731"/>
                  <a:pt x="491320" y="109182"/>
                </a:cubicBezTo>
                <a:cubicBezTo>
                  <a:pt x="608451" y="79899"/>
                  <a:pt x="482920" y="108482"/>
                  <a:pt x="682388" y="81887"/>
                </a:cubicBezTo>
                <a:cubicBezTo>
                  <a:pt x="705381" y="78821"/>
                  <a:pt x="727589" y="70949"/>
                  <a:pt x="750627" y="68239"/>
                </a:cubicBezTo>
                <a:cubicBezTo>
                  <a:pt x="985260" y="40635"/>
                  <a:pt x="1641023" y="27634"/>
                  <a:pt x="1651379" y="27296"/>
                </a:cubicBezTo>
                <a:lnTo>
                  <a:pt x="2838734" y="0"/>
                </a:lnTo>
                <a:lnTo>
                  <a:pt x="3684896" y="27296"/>
                </a:lnTo>
                <a:cubicBezTo>
                  <a:pt x="3837591" y="33935"/>
                  <a:pt x="3740023" y="55607"/>
                  <a:pt x="3930555" y="81887"/>
                </a:cubicBezTo>
                <a:cubicBezTo>
                  <a:pt x="4011799" y="93093"/>
                  <a:pt x="4094328" y="90985"/>
                  <a:pt x="4176215" y="95534"/>
                </a:cubicBezTo>
                <a:cubicBezTo>
                  <a:pt x="4264526" y="117612"/>
                  <a:pt x="4209717" y="87598"/>
                  <a:pt x="4244454" y="150125"/>
                </a:cubicBezTo>
                <a:cubicBezTo>
                  <a:pt x="4260386" y="178802"/>
                  <a:pt x="4299045" y="232012"/>
                  <a:pt x="4299045" y="232012"/>
                </a:cubicBezTo>
                <a:cubicBezTo>
                  <a:pt x="4303594" y="254758"/>
                  <a:pt x="4307067" y="277747"/>
                  <a:pt x="4312693" y="300251"/>
                </a:cubicBezTo>
                <a:cubicBezTo>
                  <a:pt x="4316182" y="314207"/>
                  <a:pt x="4326340" y="326808"/>
                  <a:pt x="4326340" y="341194"/>
                </a:cubicBezTo>
                <a:cubicBezTo>
                  <a:pt x="4326340" y="343648"/>
                  <a:pt x="4305482" y="428682"/>
                  <a:pt x="4299045" y="436728"/>
                </a:cubicBezTo>
                <a:cubicBezTo>
                  <a:pt x="4288798" y="449536"/>
                  <a:pt x="4272011" y="455331"/>
                  <a:pt x="4258102" y="464024"/>
                </a:cubicBezTo>
                <a:cubicBezTo>
                  <a:pt x="4235608" y="478083"/>
                  <a:pt x="4213589" y="493104"/>
                  <a:pt x="4189863" y="504967"/>
                </a:cubicBezTo>
                <a:cubicBezTo>
                  <a:pt x="4075272" y="562262"/>
                  <a:pt x="3946344" y="559321"/>
                  <a:pt x="3821373" y="573206"/>
                </a:cubicBezTo>
                <a:cubicBezTo>
                  <a:pt x="3687232" y="606742"/>
                  <a:pt x="3845420" y="570535"/>
                  <a:pt x="3575714" y="600502"/>
                </a:cubicBezTo>
                <a:cubicBezTo>
                  <a:pt x="3557072" y="602573"/>
                  <a:pt x="3539832" y="612813"/>
                  <a:pt x="3521123" y="614149"/>
                </a:cubicBezTo>
                <a:cubicBezTo>
                  <a:pt x="3364810" y="625314"/>
                  <a:pt x="2800662" y="638711"/>
                  <a:pt x="2702257" y="641445"/>
                </a:cubicBezTo>
                <a:cubicBezTo>
                  <a:pt x="2643117" y="645994"/>
                  <a:pt x="2584151" y="655093"/>
                  <a:pt x="2524836" y="655093"/>
                </a:cubicBezTo>
                <a:cubicBezTo>
                  <a:pt x="140688" y="655093"/>
                  <a:pt x="798475" y="1082777"/>
                  <a:pt x="95534" y="614149"/>
                </a:cubicBezTo>
                <a:cubicBezTo>
                  <a:pt x="30237" y="516204"/>
                  <a:pt x="64140" y="555460"/>
                  <a:pt x="0" y="491320"/>
                </a:cubicBezTo>
                <a:cubicBezTo>
                  <a:pt x="4549" y="418532"/>
                  <a:pt x="6013" y="345485"/>
                  <a:pt x="13648" y="272955"/>
                </a:cubicBezTo>
                <a:cubicBezTo>
                  <a:pt x="15154" y="258648"/>
                  <a:pt x="19316" y="243982"/>
                  <a:pt x="27296" y="232012"/>
                </a:cubicBezTo>
                <a:cubicBezTo>
                  <a:pt x="38002" y="215953"/>
                  <a:pt x="51689" y="200999"/>
                  <a:pt x="68239" y="191069"/>
                </a:cubicBezTo>
                <a:cubicBezTo>
                  <a:pt x="76041" y="186388"/>
                  <a:pt x="34120" y="172871"/>
                  <a:pt x="68239" y="16377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329" y="4326392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6"/>
            <a:ext cx="8572500" cy="17677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mắt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tai,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mũi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,…</a:t>
            </a:r>
            <a:b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Hễ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  <a:b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Chẳng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tin</a:t>
            </a:r>
            <a:b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sớm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muộn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cứ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ngay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248869"/>
            <a:ext cx="8572500" cy="10966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6" y="3240631"/>
            <a:ext cx="1975723" cy="1212682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1400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400" dirty="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endParaRPr lang="en-US" sz="1400" dirty="0">
              <a:solidFill>
                <a:srgbClr val="7030A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B4C3D66-ED48-4425-B14B-29A557156B02}"/>
              </a:ext>
            </a:extLst>
          </p:cNvPr>
          <p:cNvSpPr/>
          <p:nvPr/>
        </p:nvSpPr>
        <p:spPr>
          <a:xfrm>
            <a:off x="6584731" y="4659154"/>
            <a:ext cx="5038619" cy="1538440"/>
          </a:xfrm>
          <a:custGeom>
            <a:avLst/>
            <a:gdLst>
              <a:gd name="connsiteX0" fmla="*/ 68239 w 4326340"/>
              <a:gd name="connsiteY0" fmla="*/ 163773 h 833600"/>
              <a:gd name="connsiteX1" fmla="*/ 272955 w 4326340"/>
              <a:gd name="connsiteY1" fmla="*/ 136478 h 833600"/>
              <a:gd name="connsiteX2" fmla="*/ 327546 w 4326340"/>
              <a:gd name="connsiteY2" fmla="*/ 122830 h 833600"/>
              <a:gd name="connsiteX3" fmla="*/ 491320 w 4326340"/>
              <a:gd name="connsiteY3" fmla="*/ 109182 h 833600"/>
              <a:gd name="connsiteX4" fmla="*/ 682388 w 4326340"/>
              <a:gd name="connsiteY4" fmla="*/ 81887 h 833600"/>
              <a:gd name="connsiteX5" fmla="*/ 750627 w 4326340"/>
              <a:gd name="connsiteY5" fmla="*/ 68239 h 833600"/>
              <a:gd name="connsiteX6" fmla="*/ 1651379 w 4326340"/>
              <a:gd name="connsiteY6" fmla="*/ 27296 h 833600"/>
              <a:gd name="connsiteX7" fmla="*/ 2838734 w 4326340"/>
              <a:gd name="connsiteY7" fmla="*/ 0 h 833600"/>
              <a:gd name="connsiteX8" fmla="*/ 3684896 w 4326340"/>
              <a:gd name="connsiteY8" fmla="*/ 27296 h 833600"/>
              <a:gd name="connsiteX9" fmla="*/ 3930555 w 4326340"/>
              <a:gd name="connsiteY9" fmla="*/ 81887 h 833600"/>
              <a:gd name="connsiteX10" fmla="*/ 4176215 w 4326340"/>
              <a:gd name="connsiteY10" fmla="*/ 95534 h 833600"/>
              <a:gd name="connsiteX11" fmla="*/ 4244454 w 4326340"/>
              <a:gd name="connsiteY11" fmla="*/ 150125 h 833600"/>
              <a:gd name="connsiteX12" fmla="*/ 4299045 w 4326340"/>
              <a:gd name="connsiteY12" fmla="*/ 232012 h 833600"/>
              <a:gd name="connsiteX13" fmla="*/ 4312693 w 4326340"/>
              <a:gd name="connsiteY13" fmla="*/ 300251 h 833600"/>
              <a:gd name="connsiteX14" fmla="*/ 4326340 w 4326340"/>
              <a:gd name="connsiteY14" fmla="*/ 341194 h 833600"/>
              <a:gd name="connsiteX15" fmla="*/ 4299045 w 4326340"/>
              <a:gd name="connsiteY15" fmla="*/ 436728 h 833600"/>
              <a:gd name="connsiteX16" fmla="*/ 4258102 w 4326340"/>
              <a:gd name="connsiteY16" fmla="*/ 464024 h 833600"/>
              <a:gd name="connsiteX17" fmla="*/ 4189863 w 4326340"/>
              <a:gd name="connsiteY17" fmla="*/ 504967 h 833600"/>
              <a:gd name="connsiteX18" fmla="*/ 3821373 w 4326340"/>
              <a:gd name="connsiteY18" fmla="*/ 573206 h 833600"/>
              <a:gd name="connsiteX19" fmla="*/ 3575714 w 4326340"/>
              <a:gd name="connsiteY19" fmla="*/ 600502 h 833600"/>
              <a:gd name="connsiteX20" fmla="*/ 3521123 w 4326340"/>
              <a:gd name="connsiteY20" fmla="*/ 614149 h 833600"/>
              <a:gd name="connsiteX21" fmla="*/ 2702257 w 4326340"/>
              <a:gd name="connsiteY21" fmla="*/ 641445 h 833600"/>
              <a:gd name="connsiteX22" fmla="*/ 2524836 w 4326340"/>
              <a:gd name="connsiteY22" fmla="*/ 655093 h 833600"/>
              <a:gd name="connsiteX23" fmla="*/ 95534 w 4326340"/>
              <a:gd name="connsiteY23" fmla="*/ 614149 h 833600"/>
              <a:gd name="connsiteX24" fmla="*/ 0 w 4326340"/>
              <a:gd name="connsiteY24" fmla="*/ 491320 h 833600"/>
              <a:gd name="connsiteX25" fmla="*/ 13648 w 4326340"/>
              <a:gd name="connsiteY25" fmla="*/ 272955 h 833600"/>
              <a:gd name="connsiteX26" fmla="*/ 27296 w 4326340"/>
              <a:gd name="connsiteY26" fmla="*/ 232012 h 833600"/>
              <a:gd name="connsiteX27" fmla="*/ 68239 w 4326340"/>
              <a:gd name="connsiteY27" fmla="*/ 191069 h 833600"/>
              <a:gd name="connsiteX28" fmla="*/ 68239 w 4326340"/>
              <a:gd name="connsiteY28" fmla="*/ 163773 h 8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26340" h="833600">
                <a:moveTo>
                  <a:pt x="68239" y="163773"/>
                </a:moveTo>
                <a:cubicBezTo>
                  <a:pt x="102358" y="154675"/>
                  <a:pt x="-6270" y="176367"/>
                  <a:pt x="272955" y="136478"/>
                </a:cubicBezTo>
                <a:cubicBezTo>
                  <a:pt x="291524" y="133825"/>
                  <a:pt x="308934" y="125157"/>
                  <a:pt x="327546" y="122830"/>
                </a:cubicBezTo>
                <a:cubicBezTo>
                  <a:pt x="381904" y="116035"/>
                  <a:pt x="436729" y="113731"/>
                  <a:pt x="491320" y="109182"/>
                </a:cubicBezTo>
                <a:cubicBezTo>
                  <a:pt x="608451" y="79899"/>
                  <a:pt x="482920" y="108482"/>
                  <a:pt x="682388" y="81887"/>
                </a:cubicBezTo>
                <a:cubicBezTo>
                  <a:pt x="705381" y="78821"/>
                  <a:pt x="727589" y="70949"/>
                  <a:pt x="750627" y="68239"/>
                </a:cubicBezTo>
                <a:cubicBezTo>
                  <a:pt x="985260" y="40635"/>
                  <a:pt x="1641023" y="27634"/>
                  <a:pt x="1651379" y="27296"/>
                </a:cubicBezTo>
                <a:lnTo>
                  <a:pt x="2838734" y="0"/>
                </a:lnTo>
                <a:lnTo>
                  <a:pt x="3684896" y="27296"/>
                </a:lnTo>
                <a:cubicBezTo>
                  <a:pt x="3837591" y="33935"/>
                  <a:pt x="3740023" y="55607"/>
                  <a:pt x="3930555" y="81887"/>
                </a:cubicBezTo>
                <a:cubicBezTo>
                  <a:pt x="4011799" y="93093"/>
                  <a:pt x="4094328" y="90985"/>
                  <a:pt x="4176215" y="95534"/>
                </a:cubicBezTo>
                <a:cubicBezTo>
                  <a:pt x="4264526" y="117612"/>
                  <a:pt x="4209717" y="87598"/>
                  <a:pt x="4244454" y="150125"/>
                </a:cubicBezTo>
                <a:cubicBezTo>
                  <a:pt x="4260386" y="178802"/>
                  <a:pt x="4299045" y="232012"/>
                  <a:pt x="4299045" y="232012"/>
                </a:cubicBezTo>
                <a:cubicBezTo>
                  <a:pt x="4303594" y="254758"/>
                  <a:pt x="4307067" y="277747"/>
                  <a:pt x="4312693" y="300251"/>
                </a:cubicBezTo>
                <a:cubicBezTo>
                  <a:pt x="4316182" y="314207"/>
                  <a:pt x="4326340" y="326808"/>
                  <a:pt x="4326340" y="341194"/>
                </a:cubicBezTo>
                <a:cubicBezTo>
                  <a:pt x="4326340" y="343648"/>
                  <a:pt x="4305482" y="428682"/>
                  <a:pt x="4299045" y="436728"/>
                </a:cubicBezTo>
                <a:cubicBezTo>
                  <a:pt x="4288798" y="449536"/>
                  <a:pt x="4272011" y="455331"/>
                  <a:pt x="4258102" y="464024"/>
                </a:cubicBezTo>
                <a:cubicBezTo>
                  <a:pt x="4235608" y="478083"/>
                  <a:pt x="4213589" y="493104"/>
                  <a:pt x="4189863" y="504967"/>
                </a:cubicBezTo>
                <a:cubicBezTo>
                  <a:pt x="4075272" y="562262"/>
                  <a:pt x="3946344" y="559321"/>
                  <a:pt x="3821373" y="573206"/>
                </a:cubicBezTo>
                <a:cubicBezTo>
                  <a:pt x="3687232" y="606742"/>
                  <a:pt x="3845420" y="570535"/>
                  <a:pt x="3575714" y="600502"/>
                </a:cubicBezTo>
                <a:cubicBezTo>
                  <a:pt x="3557072" y="602573"/>
                  <a:pt x="3539832" y="612813"/>
                  <a:pt x="3521123" y="614149"/>
                </a:cubicBezTo>
                <a:cubicBezTo>
                  <a:pt x="3364810" y="625314"/>
                  <a:pt x="2800662" y="638711"/>
                  <a:pt x="2702257" y="641445"/>
                </a:cubicBezTo>
                <a:cubicBezTo>
                  <a:pt x="2643117" y="645994"/>
                  <a:pt x="2584151" y="655093"/>
                  <a:pt x="2524836" y="655093"/>
                </a:cubicBezTo>
                <a:cubicBezTo>
                  <a:pt x="140688" y="655093"/>
                  <a:pt x="798475" y="1082777"/>
                  <a:pt x="95534" y="614149"/>
                </a:cubicBezTo>
                <a:cubicBezTo>
                  <a:pt x="30237" y="516204"/>
                  <a:pt x="64140" y="555460"/>
                  <a:pt x="0" y="491320"/>
                </a:cubicBezTo>
                <a:cubicBezTo>
                  <a:pt x="4549" y="418532"/>
                  <a:pt x="6013" y="345485"/>
                  <a:pt x="13648" y="272955"/>
                </a:cubicBezTo>
                <a:cubicBezTo>
                  <a:pt x="15154" y="258648"/>
                  <a:pt x="19316" y="243982"/>
                  <a:pt x="27296" y="232012"/>
                </a:cubicBezTo>
                <a:cubicBezTo>
                  <a:pt x="38002" y="215953"/>
                  <a:pt x="51689" y="200999"/>
                  <a:pt x="68239" y="191069"/>
                </a:cubicBezTo>
                <a:cubicBezTo>
                  <a:pt x="76041" y="186388"/>
                  <a:pt x="34120" y="172871"/>
                  <a:pt x="68239" y="16377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BC7ECB2-A004-412D-9343-41C499F56AE6}"/>
              </a:ext>
            </a:extLst>
          </p:cNvPr>
          <p:cNvSpPr/>
          <p:nvPr/>
        </p:nvSpPr>
        <p:spPr>
          <a:xfrm>
            <a:off x="15501257" y="3830206"/>
            <a:ext cx="5038619" cy="2156104"/>
          </a:xfrm>
          <a:custGeom>
            <a:avLst/>
            <a:gdLst>
              <a:gd name="connsiteX0" fmla="*/ 68239 w 4326340"/>
              <a:gd name="connsiteY0" fmla="*/ 163773 h 833600"/>
              <a:gd name="connsiteX1" fmla="*/ 272955 w 4326340"/>
              <a:gd name="connsiteY1" fmla="*/ 136478 h 833600"/>
              <a:gd name="connsiteX2" fmla="*/ 327546 w 4326340"/>
              <a:gd name="connsiteY2" fmla="*/ 122830 h 833600"/>
              <a:gd name="connsiteX3" fmla="*/ 491320 w 4326340"/>
              <a:gd name="connsiteY3" fmla="*/ 109182 h 833600"/>
              <a:gd name="connsiteX4" fmla="*/ 682388 w 4326340"/>
              <a:gd name="connsiteY4" fmla="*/ 81887 h 833600"/>
              <a:gd name="connsiteX5" fmla="*/ 750627 w 4326340"/>
              <a:gd name="connsiteY5" fmla="*/ 68239 h 833600"/>
              <a:gd name="connsiteX6" fmla="*/ 1651379 w 4326340"/>
              <a:gd name="connsiteY6" fmla="*/ 27296 h 833600"/>
              <a:gd name="connsiteX7" fmla="*/ 2838734 w 4326340"/>
              <a:gd name="connsiteY7" fmla="*/ 0 h 833600"/>
              <a:gd name="connsiteX8" fmla="*/ 3684896 w 4326340"/>
              <a:gd name="connsiteY8" fmla="*/ 27296 h 833600"/>
              <a:gd name="connsiteX9" fmla="*/ 3930555 w 4326340"/>
              <a:gd name="connsiteY9" fmla="*/ 81887 h 833600"/>
              <a:gd name="connsiteX10" fmla="*/ 4176215 w 4326340"/>
              <a:gd name="connsiteY10" fmla="*/ 95534 h 833600"/>
              <a:gd name="connsiteX11" fmla="*/ 4244454 w 4326340"/>
              <a:gd name="connsiteY11" fmla="*/ 150125 h 833600"/>
              <a:gd name="connsiteX12" fmla="*/ 4299045 w 4326340"/>
              <a:gd name="connsiteY12" fmla="*/ 232012 h 833600"/>
              <a:gd name="connsiteX13" fmla="*/ 4312693 w 4326340"/>
              <a:gd name="connsiteY13" fmla="*/ 300251 h 833600"/>
              <a:gd name="connsiteX14" fmla="*/ 4326340 w 4326340"/>
              <a:gd name="connsiteY14" fmla="*/ 341194 h 833600"/>
              <a:gd name="connsiteX15" fmla="*/ 4299045 w 4326340"/>
              <a:gd name="connsiteY15" fmla="*/ 436728 h 833600"/>
              <a:gd name="connsiteX16" fmla="*/ 4258102 w 4326340"/>
              <a:gd name="connsiteY16" fmla="*/ 464024 h 833600"/>
              <a:gd name="connsiteX17" fmla="*/ 4189863 w 4326340"/>
              <a:gd name="connsiteY17" fmla="*/ 504967 h 833600"/>
              <a:gd name="connsiteX18" fmla="*/ 3821373 w 4326340"/>
              <a:gd name="connsiteY18" fmla="*/ 573206 h 833600"/>
              <a:gd name="connsiteX19" fmla="*/ 3575714 w 4326340"/>
              <a:gd name="connsiteY19" fmla="*/ 600502 h 833600"/>
              <a:gd name="connsiteX20" fmla="*/ 3521123 w 4326340"/>
              <a:gd name="connsiteY20" fmla="*/ 614149 h 833600"/>
              <a:gd name="connsiteX21" fmla="*/ 2702257 w 4326340"/>
              <a:gd name="connsiteY21" fmla="*/ 641445 h 833600"/>
              <a:gd name="connsiteX22" fmla="*/ 2524836 w 4326340"/>
              <a:gd name="connsiteY22" fmla="*/ 655093 h 833600"/>
              <a:gd name="connsiteX23" fmla="*/ 95534 w 4326340"/>
              <a:gd name="connsiteY23" fmla="*/ 614149 h 833600"/>
              <a:gd name="connsiteX24" fmla="*/ 0 w 4326340"/>
              <a:gd name="connsiteY24" fmla="*/ 491320 h 833600"/>
              <a:gd name="connsiteX25" fmla="*/ 13648 w 4326340"/>
              <a:gd name="connsiteY25" fmla="*/ 272955 h 833600"/>
              <a:gd name="connsiteX26" fmla="*/ 27296 w 4326340"/>
              <a:gd name="connsiteY26" fmla="*/ 232012 h 833600"/>
              <a:gd name="connsiteX27" fmla="*/ 68239 w 4326340"/>
              <a:gd name="connsiteY27" fmla="*/ 191069 h 833600"/>
              <a:gd name="connsiteX28" fmla="*/ 68239 w 4326340"/>
              <a:gd name="connsiteY28" fmla="*/ 163773 h 8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26340" h="833600">
                <a:moveTo>
                  <a:pt x="68239" y="163773"/>
                </a:moveTo>
                <a:cubicBezTo>
                  <a:pt x="102358" y="154675"/>
                  <a:pt x="-6270" y="176367"/>
                  <a:pt x="272955" y="136478"/>
                </a:cubicBezTo>
                <a:cubicBezTo>
                  <a:pt x="291524" y="133825"/>
                  <a:pt x="308934" y="125157"/>
                  <a:pt x="327546" y="122830"/>
                </a:cubicBezTo>
                <a:cubicBezTo>
                  <a:pt x="381904" y="116035"/>
                  <a:pt x="436729" y="113731"/>
                  <a:pt x="491320" y="109182"/>
                </a:cubicBezTo>
                <a:cubicBezTo>
                  <a:pt x="608451" y="79899"/>
                  <a:pt x="482920" y="108482"/>
                  <a:pt x="682388" y="81887"/>
                </a:cubicBezTo>
                <a:cubicBezTo>
                  <a:pt x="705381" y="78821"/>
                  <a:pt x="727589" y="70949"/>
                  <a:pt x="750627" y="68239"/>
                </a:cubicBezTo>
                <a:cubicBezTo>
                  <a:pt x="985260" y="40635"/>
                  <a:pt x="1641023" y="27634"/>
                  <a:pt x="1651379" y="27296"/>
                </a:cubicBezTo>
                <a:lnTo>
                  <a:pt x="2838734" y="0"/>
                </a:lnTo>
                <a:lnTo>
                  <a:pt x="3684896" y="27296"/>
                </a:lnTo>
                <a:cubicBezTo>
                  <a:pt x="3837591" y="33935"/>
                  <a:pt x="3740023" y="55607"/>
                  <a:pt x="3930555" y="81887"/>
                </a:cubicBezTo>
                <a:cubicBezTo>
                  <a:pt x="4011799" y="93093"/>
                  <a:pt x="4094328" y="90985"/>
                  <a:pt x="4176215" y="95534"/>
                </a:cubicBezTo>
                <a:cubicBezTo>
                  <a:pt x="4264526" y="117612"/>
                  <a:pt x="4209717" y="87598"/>
                  <a:pt x="4244454" y="150125"/>
                </a:cubicBezTo>
                <a:cubicBezTo>
                  <a:pt x="4260386" y="178802"/>
                  <a:pt x="4299045" y="232012"/>
                  <a:pt x="4299045" y="232012"/>
                </a:cubicBezTo>
                <a:cubicBezTo>
                  <a:pt x="4303594" y="254758"/>
                  <a:pt x="4307067" y="277747"/>
                  <a:pt x="4312693" y="300251"/>
                </a:cubicBezTo>
                <a:cubicBezTo>
                  <a:pt x="4316182" y="314207"/>
                  <a:pt x="4326340" y="326808"/>
                  <a:pt x="4326340" y="341194"/>
                </a:cubicBezTo>
                <a:cubicBezTo>
                  <a:pt x="4326340" y="343648"/>
                  <a:pt x="4305482" y="428682"/>
                  <a:pt x="4299045" y="436728"/>
                </a:cubicBezTo>
                <a:cubicBezTo>
                  <a:pt x="4288798" y="449536"/>
                  <a:pt x="4272011" y="455331"/>
                  <a:pt x="4258102" y="464024"/>
                </a:cubicBezTo>
                <a:cubicBezTo>
                  <a:pt x="4235608" y="478083"/>
                  <a:pt x="4213589" y="493104"/>
                  <a:pt x="4189863" y="504967"/>
                </a:cubicBezTo>
                <a:cubicBezTo>
                  <a:pt x="4075272" y="562262"/>
                  <a:pt x="3946344" y="559321"/>
                  <a:pt x="3821373" y="573206"/>
                </a:cubicBezTo>
                <a:cubicBezTo>
                  <a:pt x="3687232" y="606742"/>
                  <a:pt x="3845420" y="570535"/>
                  <a:pt x="3575714" y="600502"/>
                </a:cubicBezTo>
                <a:cubicBezTo>
                  <a:pt x="3557072" y="602573"/>
                  <a:pt x="3539832" y="612813"/>
                  <a:pt x="3521123" y="614149"/>
                </a:cubicBezTo>
                <a:cubicBezTo>
                  <a:pt x="3364810" y="625314"/>
                  <a:pt x="2800662" y="638711"/>
                  <a:pt x="2702257" y="641445"/>
                </a:cubicBezTo>
                <a:cubicBezTo>
                  <a:pt x="2643117" y="645994"/>
                  <a:pt x="2584151" y="655093"/>
                  <a:pt x="2524836" y="655093"/>
                </a:cubicBezTo>
                <a:cubicBezTo>
                  <a:pt x="140688" y="655093"/>
                  <a:pt x="798475" y="1082777"/>
                  <a:pt x="95534" y="614149"/>
                </a:cubicBezTo>
                <a:cubicBezTo>
                  <a:pt x="30237" y="516204"/>
                  <a:pt x="64140" y="555460"/>
                  <a:pt x="0" y="491320"/>
                </a:cubicBezTo>
                <a:cubicBezTo>
                  <a:pt x="4549" y="418532"/>
                  <a:pt x="6013" y="345485"/>
                  <a:pt x="13648" y="272955"/>
                </a:cubicBezTo>
                <a:cubicBezTo>
                  <a:pt x="15154" y="258648"/>
                  <a:pt x="19316" y="243982"/>
                  <a:pt x="27296" y="232012"/>
                </a:cubicBezTo>
                <a:cubicBezTo>
                  <a:pt x="38002" y="215953"/>
                  <a:pt x="51689" y="200999"/>
                  <a:pt x="68239" y="191069"/>
                </a:cubicBezTo>
                <a:cubicBezTo>
                  <a:pt x="76041" y="186388"/>
                  <a:pt x="34120" y="172871"/>
                  <a:pt x="68239" y="16377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Calibri" panose="020F0502020204030204"/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771" y="4321628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235404"/>
            <a:ext cx="8572500" cy="178743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sừng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sững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quần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áo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?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14231" y="2230900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Tủ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áo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2413396" y="3240631"/>
            <a:ext cx="2029512" cy="1271387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Tủ quần áo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E6E08A3-47D8-4104-93F8-75EC906CE05B}"/>
              </a:ext>
            </a:extLst>
          </p:cNvPr>
          <p:cNvSpPr/>
          <p:nvPr/>
        </p:nvSpPr>
        <p:spPr>
          <a:xfrm>
            <a:off x="6841895" y="4943474"/>
            <a:ext cx="4160917" cy="826878"/>
          </a:xfrm>
          <a:custGeom>
            <a:avLst/>
            <a:gdLst>
              <a:gd name="connsiteX0" fmla="*/ 68239 w 4326340"/>
              <a:gd name="connsiteY0" fmla="*/ 163773 h 833600"/>
              <a:gd name="connsiteX1" fmla="*/ 272955 w 4326340"/>
              <a:gd name="connsiteY1" fmla="*/ 136478 h 833600"/>
              <a:gd name="connsiteX2" fmla="*/ 327546 w 4326340"/>
              <a:gd name="connsiteY2" fmla="*/ 122830 h 833600"/>
              <a:gd name="connsiteX3" fmla="*/ 491320 w 4326340"/>
              <a:gd name="connsiteY3" fmla="*/ 109182 h 833600"/>
              <a:gd name="connsiteX4" fmla="*/ 682388 w 4326340"/>
              <a:gd name="connsiteY4" fmla="*/ 81887 h 833600"/>
              <a:gd name="connsiteX5" fmla="*/ 750627 w 4326340"/>
              <a:gd name="connsiteY5" fmla="*/ 68239 h 833600"/>
              <a:gd name="connsiteX6" fmla="*/ 1651379 w 4326340"/>
              <a:gd name="connsiteY6" fmla="*/ 27296 h 833600"/>
              <a:gd name="connsiteX7" fmla="*/ 2838734 w 4326340"/>
              <a:gd name="connsiteY7" fmla="*/ 0 h 833600"/>
              <a:gd name="connsiteX8" fmla="*/ 3684896 w 4326340"/>
              <a:gd name="connsiteY8" fmla="*/ 27296 h 833600"/>
              <a:gd name="connsiteX9" fmla="*/ 3930555 w 4326340"/>
              <a:gd name="connsiteY9" fmla="*/ 81887 h 833600"/>
              <a:gd name="connsiteX10" fmla="*/ 4176215 w 4326340"/>
              <a:gd name="connsiteY10" fmla="*/ 95534 h 833600"/>
              <a:gd name="connsiteX11" fmla="*/ 4244454 w 4326340"/>
              <a:gd name="connsiteY11" fmla="*/ 150125 h 833600"/>
              <a:gd name="connsiteX12" fmla="*/ 4299045 w 4326340"/>
              <a:gd name="connsiteY12" fmla="*/ 232012 h 833600"/>
              <a:gd name="connsiteX13" fmla="*/ 4312693 w 4326340"/>
              <a:gd name="connsiteY13" fmla="*/ 300251 h 833600"/>
              <a:gd name="connsiteX14" fmla="*/ 4326340 w 4326340"/>
              <a:gd name="connsiteY14" fmla="*/ 341194 h 833600"/>
              <a:gd name="connsiteX15" fmla="*/ 4299045 w 4326340"/>
              <a:gd name="connsiteY15" fmla="*/ 436728 h 833600"/>
              <a:gd name="connsiteX16" fmla="*/ 4258102 w 4326340"/>
              <a:gd name="connsiteY16" fmla="*/ 464024 h 833600"/>
              <a:gd name="connsiteX17" fmla="*/ 4189863 w 4326340"/>
              <a:gd name="connsiteY17" fmla="*/ 504967 h 833600"/>
              <a:gd name="connsiteX18" fmla="*/ 3821373 w 4326340"/>
              <a:gd name="connsiteY18" fmla="*/ 573206 h 833600"/>
              <a:gd name="connsiteX19" fmla="*/ 3575714 w 4326340"/>
              <a:gd name="connsiteY19" fmla="*/ 600502 h 833600"/>
              <a:gd name="connsiteX20" fmla="*/ 3521123 w 4326340"/>
              <a:gd name="connsiteY20" fmla="*/ 614149 h 833600"/>
              <a:gd name="connsiteX21" fmla="*/ 2702257 w 4326340"/>
              <a:gd name="connsiteY21" fmla="*/ 641445 h 833600"/>
              <a:gd name="connsiteX22" fmla="*/ 2524836 w 4326340"/>
              <a:gd name="connsiteY22" fmla="*/ 655093 h 833600"/>
              <a:gd name="connsiteX23" fmla="*/ 95534 w 4326340"/>
              <a:gd name="connsiteY23" fmla="*/ 614149 h 833600"/>
              <a:gd name="connsiteX24" fmla="*/ 0 w 4326340"/>
              <a:gd name="connsiteY24" fmla="*/ 491320 h 833600"/>
              <a:gd name="connsiteX25" fmla="*/ 13648 w 4326340"/>
              <a:gd name="connsiteY25" fmla="*/ 272955 h 833600"/>
              <a:gd name="connsiteX26" fmla="*/ 27296 w 4326340"/>
              <a:gd name="connsiteY26" fmla="*/ 232012 h 833600"/>
              <a:gd name="connsiteX27" fmla="*/ 68239 w 4326340"/>
              <a:gd name="connsiteY27" fmla="*/ 191069 h 833600"/>
              <a:gd name="connsiteX28" fmla="*/ 68239 w 4326340"/>
              <a:gd name="connsiteY28" fmla="*/ 163773 h 8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26340" h="833600">
                <a:moveTo>
                  <a:pt x="68239" y="163773"/>
                </a:moveTo>
                <a:cubicBezTo>
                  <a:pt x="102358" y="154675"/>
                  <a:pt x="-6270" y="176367"/>
                  <a:pt x="272955" y="136478"/>
                </a:cubicBezTo>
                <a:cubicBezTo>
                  <a:pt x="291524" y="133825"/>
                  <a:pt x="308934" y="125157"/>
                  <a:pt x="327546" y="122830"/>
                </a:cubicBezTo>
                <a:cubicBezTo>
                  <a:pt x="381904" y="116035"/>
                  <a:pt x="436729" y="113731"/>
                  <a:pt x="491320" y="109182"/>
                </a:cubicBezTo>
                <a:cubicBezTo>
                  <a:pt x="608451" y="79899"/>
                  <a:pt x="482920" y="108482"/>
                  <a:pt x="682388" y="81887"/>
                </a:cubicBezTo>
                <a:cubicBezTo>
                  <a:pt x="705381" y="78821"/>
                  <a:pt x="727589" y="70949"/>
                  <a:pt x="750627" y="68239"/>
                </a:cubicBezTo>
                <a:cubicBezTo>
                  <a:pt x="985260" y="40635"/>
                  <a:pt x="1641023" y="27634"/>
                  <a:pt x="1651379" y="27296"/>
                </a:cubicBezTo>
                <a:lnTo>
                  <a:pt x="2838734" y="0"/>
                </a:lnTo>
                <a:lnTo>
                  <a:pt x="3684896" y="27296"/>
                </a:lnTo>
                <a:cubicBezTo>
                  <a:pt x="3837591" y="33935"/>
                  <a:pt x="3740023" y="55607"/>
                  <a:pt x="3930555" y="81887"/>
                </a:cubicBezTo>
                <a:cubicBezTo>
                  <a:pt x="4011799" y="93093"/>
                  <a:pt x="4094328" y="90985"/>
                  <a:pt x="4176215" y="95534"/>
                </a:cubicBezTo>
                <a:cubicBezTo>
                  <a:pt x="4264526" y="117612"/>
                  <a:pt x="4209717" y="87598"/>
                  <a:pt x="4244454" y="150125"/>
                </a:cubicBezTo>
                <a:cubicBezTo>
                  <a:pt x="4260386" y="178802"/>
                  <a:pt x="4299045" y="232012"/>
                  <a:pt x="4299045" y="232012"/>
                </a:cubicBezTo>
                <a:cubicBezTo>
                  <a:pt x="4303594" y="254758"/>
                  <a:pt x="4307067" y="277747"/>
                  <a:pt x="4312693" y="300251"/>
                </a:cubicBezTo>
                <a:cubicBezTo>
                  <a:pt x="4316182" y="314207"/>
                  <a:pt x="4326340" y="326808"/>
                  <a:pt x="4326340" y="341194"/>
                </a:cubicBezTo>
                <a:cubicBezTo>
                  <a:pt x="4326340" y="343648"/>
                  <a:pt x="4305482" y="428682"/>
                  <a:pt x="4299045" y="436728"/>
                </a:cubicBezTo>
                <a:cubicBezTo>
                  <a:pt x="4288798" y="449536"/>
                  <a:pt x="4272011" y="455331"/>
                  <a:pt x="4258102" y="464024"/>
                </a:cubicBezTo>
                <a:cubicBezTo>
                  <a:pt x="4235608" y="478083"/>
                  <a:pt x="4213589" y="493104"/>
                  <a:pt x="4189863" y="504967"/>
                </a:cubicBezTo>
                <a:cubicBezTo>
                  <a:pt x="4075272" y="562262"/>
                  <a:pt x="3946344" y="559321"/>
                  <a:pt x="3821373" y="573206"/>
                </a:cubicBezTo>
                <a:cubicBezTo>
                  <a:pt x="3687232" y="606742"/>
                  <a:pt x="3845420" y="570535"/>
                  <a:pt x="3575714" y="600502"/>
                </a:cubicBezTo>
                <a:cubicBezTo>
                  <a:pt x="3557072" y="602573"/>
                  <a:pt x="3539832" y="612813"/>
                  <a:pt x="3521123" y="614149"/>
                </a:cubicBezTo>
                <a:cubicBezTo>
                  <a:pt x="3364810" y="625314"/>
                  <a:pt x="2800662" y="638711"/>
                  <a:pt x="2702257" y="641445"/>
                </a:cubicBezTo>
                <a:cubicBezTo>
                  <a:pt x="2643117" y="645994"/>
                  <a:pt x="2584151" y="655093"/>
                  <a:pt x="2524836" y="655093"/>
                </a:cubicBezTo>
                <a:cubicBezTo>
                  <a:pt x="140688" y="655093"/>
                  <a:pt x="798475" y="1082777"/>
                  <a:pt x="95534" y="614149"/>
                </a:cubicBezTo>
                <a:cubicBezTo>
                  <a:pt x="30237" y="516204"/>
                  <a:pt x="64140" y="555460"/>
                  <a:pt x="0" y="491320"/>
                </a:cubicBezTo>
                <a:cubicBezTo>
                  <a:pt x="4549" y="418532"/>
                  <a:pt x="6013" y="345485"/>
                  <a:pt x="13648" y="272955"/>
                </a:cubicBezTo>
                <a:cubicBezTo>
                  <a:pt x="15154" y="258648"/>
                  <a:pt x="19316" y="243982"/>
                  <a:pt x="27296" y="232012"/>
                </a:cubicBezTo>
                <a:cubicBezTo>
                  <a:pt x="38002" y="215953"/>
                  <a:pt x="51689" y="200999"/>
                  <a:pt x="68239" y="191069"/>
                </a:cubicBezTo>
                <a:cubicBezTo>
                  <a:pt x="76041" y="186388"/>
                  <a:pt x="34120" y="172871"/>
                  <a:pt x="68239" y="163773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BAB7907-1B00-4B14-87B2-B7C9A52914DD}"/>
              </a:ext>
            </a:extLst>
          </p:cNvPr>
          <p:cNvSpPr/>
          <p:nvPr/>
        </p:nvSpPr>
        <p:spPr>
          <a:xfrm>
            <a:off x="6762750" y="4823792"/>
            <a:ext cx="1028587" cy="1030640"/>
          </a:xfrm>
          <a:custGeom>
            <a:avLst/>
            <a:gdLst>
              <a:gd name="connsiteX0" fmla="*/ 857250 w 1028587"/>
              <a:gd name="connsiteY0" fmla="*/ 63240 h 983721"/>
              <a:gd name="connsiteX1" fmla="*/ 762000 w 1028587"/>
              <a:gd name="connsiteY1" fmla="*/ 44190 h 983721"/>
              <a:gd name="connsiteX2" fmla="*/ 552450 w 1028587"/>
              <a:gd name="connsiteY2" fmla="*/ 6090 h 983721"/>
              <a:gd name="connsiteX3" fmla="*/ 133350 w 1028587"/>
              <a:gd name="connsiteY3" fmla="*/ 63240 h 983721"/>
              <a:gd name="connsiteX4" fmla="*/ 38100 w 1028587"/>
              <a:gd name="connsiteY4" fmla="*/ 177540 h 983721"/>
              <a:gd name="connsiteX5" fmla="*/ 0 w 1028587"/>
              <a:gd name="connsiteY5" fmla="*/ 291840 h 983721"/>
              <a:gd name="connsiteX6" fmla="*/ 19050 w 1028587"/>
              <a:gd name="connsiteY6" fmla="*/ 577590 h 983721"/>
              <a:gd name="connsiteX7" fmla="*/ 76200 w 1028587"/>
              <a:gd name="connsiteY7" fmla="*/ 691890 h 983721"/>
              <a:gd name="connsiteX8" fmla="*/ 114300 w 1028587"/>
              <a:gd name="connsiteY8" fmla="*/ 768090 h 983721"/>
              <a:gd name="connsiteX9" fmla="*/ 228600 w 1028587"/>
              <a:gd name="connsiteY9" fmla="*/ 844290 h 983721"/>
              <a:gd name="connsiteX10" fmla="*/ 285750 w 1028587"/>
              <a:gd name="connsiteY10" fmla="*/ 882390 h 983721"/>
              <a:gd name="connsiteX11" fmla="*/ 419100 w 1028587"/>
              <a:gd name="connsiteY11" fmla="*/ 920490 h 983721"/>
              <a:gd name="connsiteX12" fmla="*/ 495300 w 1028587"/>
              <a:gd name="connsiteY12" fmla="*/ 939540 h 983721"/>
              <a:gd name="connsiteX13" fmla="*/ 952500 w 1028587"/>
              <a:gd name="connsiteY13" fmla="*/ 920490 h 983721"/>
              <a:gd name="connsiteX14" fmla="*/ 895350 w 1028587"/>
              <a:gd name="connsiteY14" fmla="*/ 25140 h 983721"/>
              <a:gd name="connsiteX15" fmla="*/ 895350 w 1028587"/>
              <a:gd name="connsiteY15" fmla="*/ 25140 h 983721"/>
              <a:gd name="connsiteX16" fmla="*/ 895350 w 1028587"/>
              <a:gd name="connsiteY16" fmla="*/ 6090 h 983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28587" h="983721">
                <a:moveTo>
                  <a:pt x="857250" y="63240"/>
                </a:moveTo>
                <a:cubicBezTo>
                  <a:pt x="825500" y="56890"/>
                  <a:pt x="794002" y="49113"/>
                  <a:pt x="762000" y="44190"/>
                </a:cubicBezTo>
                <a:cubicBezTo>
                  <a:pt x="561979" y="13418"/>
                  <a:pt x="669031" y="44950"/>
                  <a:pt x="552450" y="6090"/>
                </a:cubicBezTo>
                <a:cubicBezTo>
                  <a:pt x="345264" y="16995"/>
                  <a:pt x="257365" y="-40106"/>
                  <a:pt x="133350" y="63240"/>
                </a:cubicBezTo>
                <a:cubicBezTo>
                  <a:pt x="101683" y="89629"/>
                  <a:pt x="55729" y="137874"/>
                  <a:pt x="38100" y="177540"/>
                </a:cubicBezTo>
                <a:cubicBezTo>
                  <a:pt x="21789" y="214240"/>
                  <a:pt x="0" y="291840"/>
                  <a:pt x="0" y="291840"/>
                </a:cubicBezTo>
                <a:cubicBezTo>
                  <a:pt x="6350" y="387090"/>
                  <a:pt x="8508" y="482712"/>
                  <a:pt x="19050" y="577590"/>
                </a:cubicBezTo>
                <a:cubicBezTo>
                  <a:pt x="25072" y="631787"/>
                  <a:pt x="50071" y="646164"/>
                  <a:pt x="76200" y="691890"/>
                </a:cubicBezTo>
                <a:cubicBezTo>
                  <a:pt x="90289" y="716546"/>
                  <a:pt x="94220" y="748010"/>
                  <a:pt x="114300" y="768090"/>
                </a:cubicBezTo>
                <a:cubicBezTo>
                  <a:pt x="146679" y="800469"/>
                  <a:pt x="190500" y="818890"/>
                  <a:pt x="228600" y="844290"/>
                </a:cubicBezTo>
                <a:cubicBezTo>
                  <a:pt x="247650" y="856990"/>
                  <a:pt x="263538" y="876837"/>
                  <a:pt x="285750" y="882390"/>
                </a:cubicBezTo>
                <a:cubicBezTo>
                  <a:pt x="523964" y="941943"/>
                  <a:pt x="227794" y="865831"/>
                  <a:pt x="419100" y="920490"/>
                </a:cubicBezTo>
                <a:cubicBezTo>
                  <a:pt x="444274" y="927683"/>
                  <a:pt x="469900" y="933190"/>
                  <a:pt x="495300" y="939540"/>
                </a:cubicBezTo>
                <a:cubicBezTo>
                  <a:pt x="647700" y="933190"/>
                  <a:pt x="879237" y="1054275"/>
                  <a:pt x="952500" y="920490"/>
                </a:cubicBezTo>
                <a:cubicBezTo>
                  <a:pt x="1110208" y="632502"/>
                  <a:pt x="988395" y="304276"/>
                  <a:pt x="895350" y="25140"/>
                </a:cubicBezTo>
                <a:lnTo>
                  <a:pt x="895350" y="25140"/>
                </a:lnTo>
                <a:lnTo>
                  <a:pt x="895350" y="6090"/>
                </a:lnTo>
              </a:path>
            </a:pathLst>
          </a:custGeom>
          <a:solidFill>
            <a:srgbClr val="F8C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00C1CBE-09C3-46B3-95D6-0039CC114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0"/>
            <a:ext cx="12192000" cy="63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1758</TotalTime>
  <Words>907</Words>
  <Application>Microsoft Office PowerPoint</Application>
  <PresentationFormat>Widescreen</PresentationFormat>
  <Paragraphs>79</Paragraphs>
  <Slides>18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Yu Gothic</vt:lpstr>
      <vt:lpstr>Arial</vt:lpstr>
      <vt:lpstr>Arial-Rounded</vt:lpstr>
      <vt:lpstr>Calibri</vt:lpstr>
      <vt:lpstr>Calibri Light</vt:lpstr>
      <vt:lpstr>Times New Roman</vt:lpstr>
      <vt:lpstr>UTM Avo</vt:lpstr>
      <vt:lpstr>Custom Design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55</cp:revision>
  <dcterms:created xsi:type="dcterms:W3CDTF">2021-11-01T08:16:43Z</dcterms:created>
  <dcterms:modified xsi:type="dcterms:W3CDTF">2022-01-21T10:31:15Z</dcterms:modified>
</cp:coreProperties>
</file>