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77" r:id="rId4"/>
    <p:sldId id="276" r:id="rId5"/>
    <p:sldId id="278" r:id="rId6"/>
    <p:sldId id="279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792" y="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LÊ LỢI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4">
            <a:extLst>
              <a:ext uri="{FF2B5EF4-FFF2-40B4-BE49-F238E27FC236}">
                <a16:creationId xmlns:a16="http://schemas.microsoft.com/office/drawing/2014/main" id="{D2E95EC3-F80D-4737-AF9B-0A52A88B4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EM VUI HỌC TOÁN (T2)</a:t>
            </a: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670719" y="1579375"/>
            <a:ext cx="14554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a) Quan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tờ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quốc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B21FA4B2-552B-4505-AC32-92D423313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43: EM VUI HỌC TOÁN (T2)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77636E-AC94-4FBE-8A7E-05A20A7F3C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9"/>
              </a:clrFrom>
              <a:clrTo>
                <a:srgbClr val="FFFFF9">
                  <a:alpha val="0"/>
                </a:srgbClr>
              </a:clrTo>
            </a:clrChange>
          </a:blip>
          <a:srcRect l="36805" t="17087" r="57949" b="72919"/>
          <a:stretch/>
        </p:blipFill>
        <p:spPr>
          <a:xfrm>
            <a:off x="950113" y="1328976"/>
            <a:ext cx="852864" cy="91387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B5202A8-2D3D-49D2-BB2C-0F0A05FF94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56" t="20221" r="13906" b="24167"/>
          <a:stretch/>
        </p:blipFill>
        <p:spPr>
          <a:xfrm>
            <a:off x="2238285" y="2616635"/>
            <a:ext cx="11801655" cy="605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670719" y="1579375"/>
            <a:ext cx="14554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b)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tờ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quốc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B21FA4B2-552B-4505-AC32-92D423313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43: EM VUI HỌC TOÁN (T2)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77636E-AC94-4FBE-8A7E-05A20A7F3C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9"/>
              </a:clrFrom>
              <a:clrTo>
                <a:srgbClr val="FFFFF9">
                  <a:alpha val="0"/>
                </a:srgbClr>
              </a:clrTo>
            </a:clrChange>
          </a:blip>
          <a:srcRect l="36805" t="17087" r="57949" b="72919"/>
          <a:stretch/>
        </p:blipFill>
        <p:spPr>
          <a:xfrm>
            <a:off x="950113" y="1328976"/>
            <a:ext cx="852864" cy="9138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CD02EFB-3F57-4D8F-8832-E6F1AB6EF8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39" r="12770"/>
          <a:stretch/>
        </p:blipFill>
        <p:spPr>
          <a:xfrm>
            <a:off x="833620" y="2859831"/>
            <a:ext cx="4404936" cy="20192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F67A051-226F-4CFD-8FBF-D78F7821324A}"/>
              </a:ext>
            </a:extLst>
          </p:cNvPr>
          <p:cNvSpPr txBox="1"/>
          <p:nvPr/>
        </p:nvSpPr>
        <p:spPr>
          <a:xfrm>
            <a:off x="1966119" y="5076831"/>
            <a:ext cx="2895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Won – </a:t>
            </a:r>
            <a:r>
              <a:rPr lang="en-US" dirty="0" err="1"/>
              <a:t>Hàn</a:t>
            </a:r>
            <a:r>
              <a:rPr lang="en-US" dirty="0"/>
              <a:t> </a:t>
            </a:r>
            <a:r>
              <a:rPr lang="en-US" dirty="0" err="1"/>
              <a:t>Quốc</a:t>
            </a:r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3A9E612-9F15-4B0E-9867-5F923F4CF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31" y="2859830"/>
            <a:ext cx="4507224" cy="20193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7348DC5-343C-4C95-970E-5F40B80F4510}"/>
              </a:ext>
            </a:extLst>
          </p:cNvPr>
          <p:cNvSpPr txBox="1"/>
          <p:nvPr/>
        </p:nvSpPr>
        <p:spPr>
          <a:xfrm>
            <a:off x="7147719" y="5076831"/>
            <a:ext cx="2895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Đô</a:t>
            </a:r>
            <a:r>
              <a:rPr lang="en-US" dirty="0"/>
              <a:t> la – </a:t>
            </a:r>
            <a:r>
              <a:rPr lang="en-US" dirty="0" err="1"/>
              <a:t>Úc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398F9E-0CA7-4703-8302-7DC7365D4466}"/>
              </a:ext>
            </a:extLst>
          </p:cNvPr>
          <p:cNvSpPr txBox="1"/>
          <p:nvPr/>
        </p:nvSpPr>
        <p:spPr>
          <a:xfrm>
            <a:off x="12715470" y="5076831"/>
            <a:ext cx="2895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 pi– 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Độ</a:t>
            </a:r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6FE0298-F1C6-4260-AC57-BF330957A6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1785" y="2874386"/>
            <a:ext cx="3559285" cy="200625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E7E17CD-DD19-42D2-8BF5-5B383B0048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92" y="6019800"/>
            <a:ext cx="4632086" cy="20193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7A00631-F385-4DE9-B643-218E081B5CC4}"/>
              </a:ext>
            </a:extLst>
          </p:cNvPr>
          <p:cNvSpPr txBox="1"/>
          <p:nvPr/>
        </p:nvSpPr>
        <p:spPr>
          <a:xfrm>
            <a:off x="4861719" y="8222845"/>
            <a:ext cx="2895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Rúp</a:t>
            </a:r>
            <a:r>
              <a:rPr lang="en-US" dirty="0"/>
              <a:t> – Nga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EC67537-8BB0-47E3-87B7-0E1811D497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679" y="5992623"/>
            <a:ext cx="3804849" cy="199754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E782CFE-07C1-41B6-8A93-5276FD908C16}"/>
              </a:ext>
            </a:extLst>
          </p:cNvPr>
          <p:cNvSpPr txBox="1"/>
          <p:nvPr/>
        </p:nvSpPr>
        <p:spPr>
          <a:xfrm>
            <a:off x="10576719" y="8219438"/>
            <a:ext cx="2895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Bảng</a:t>
            </a:r>
            <a:r>
              <a:rPr lang="en-US" dirty="0"/>
              <a:t> – Anh</a:t>
            </a:r>
          </a:p>
        </p:txBody>
      </p:sp>
    </p:spTree>
    <p:extLst>
      <p:ext uri="{BB962C8B-B14F-4D97-AF65-F5344CB8AC3E}">
        <p14:creationId xmlns:p14="http://schemas.microsoft.com/office/powerpoint/2010/main" val="322436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  <p:bldP spid="31" grpId="0"/>
      <p:bldP spid="32" grpId="0"/>
      <p:bldP spid="37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705344" y="4050490"/>
            <a:ext cx="116152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môn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thao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ưa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Món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ưa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tiện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trường</a:t>
            </a:r>
            <a:endParaRPr lang="en-US" sz="36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0019" y="2750551"/>
            <a:ext cx="14185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spcBef>
                <a:spcPts val="1800"/>
              </a:spcBef>
              <a:spcAft>
                <a:spcPts val="1800"/>
              </a:spcAft>
              <a:buAutoNum type="alphaLcParenR"/>
            </a:pP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vấn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thập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5" t="28704" r="74876" b="62778"/>
          <a:stretch/>
        </p:blipFill>
        <p:spPr bwMode="auto">
          <a:xfrm>
            <a:off x="1267618" y="1905000"/>
            <a:ext cx="698501" cy="84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67618" y="2056033"/>
            <a:ext cx="1447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B21FA4B2-552B-4505-AC32-92D423313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43: EM VUI HỌC TOÁN (T2)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8786EE-2559-419E-BB75-9E58B49ADB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241" b="55000" l="13438" r="39219">
                        <a14:foregroundMark x1="19844" y1="45926" x2="19323" y2="50370"/>
                        <a14:foregroundMark x1="17656" y1="54722" x2="19844" y2="54630"/>
                        <a14:foregroundMark x1="27656" y1="49259" x2="28854" y2="48889"/>
                        <a14:foregroundMark x1="30260" y1="52778" x2="31406" y2="52593"/>
                        <a14:foregroundMark x1="36354" y1="54259" x2="37344" y2="55000"/>
                        <a14:foregroundMark x1="23750" y1="42130" x2="24063" y2="43704"/>
                        <a14:foregroundMark x1="33750" y1="38611" x2="36667" y2="45370"/>
                        <a14:foregroundMark x1="36667" y1="45370" x2="37552" y2="49537"/>
                        <a14:foregroundMark x1="38750" y1="53519" x2="37604" y2="51296"/>
                        <a14:foregroundMark x1="37604" y1="51296" x2="37240" y2="44074"/>
                        <a14:foregroundMark x1="37240" y1="44074" x2="36406" y2="42870"/>
                        <a14:foregroundMark x1="38854" y1="50741" x2="39219" y2="52963"/>
                        <a14:foregroundMark x1="39219" y1="52963" x2="37969" y2="54537"/>
                        <a14:foregroundMark x1="37969" y1="54537" x2="37813" y2="54630"/>
                        <a14:foregroundMark x1="33490" y1="40093" x2="31719" y2="36204"/>
                        <a14:foregroundMark x1="31719" y1="36204" x2="30312" y2="35463"/>
                        <a14:foregroundMark x1="30312" y1="35463" x2="26198" y2="38889"/>
                        <a14:foregroundMark x1="26198" y1="38889" x2="25104" y2="37870"/>
                        <a14:foregroundMark x1="25104" y1="37870" x2="22188" y2="40278"/>
                        <a14:foregroundMark x1="22188" y1="40278" x2="20625" y2="39630"/>
                        <a14:foregroundMark x1="20625" y1="39630" x2="19479" y2="41481"/>
                        <a14:foregroundMark x1="19479" y1="41481" x2="16667" y2="42778"/>
                        <a14:foregroundMark x1="16667" y1="42778" x2="14427" y2="46574"/>
                        <a14:foregroundMark x1="14427" y1="46574" x2="14219" y2="49167"/>
                        <a14:foregroundMark x1="14219" y1="49167" x2="15313" y2="54074"/>
                        <a14:foregroundMark x1="15313" y1="54074" x2="16823" y2="54722"/>
                        <a14:foregroundMark x1="13229" y1="47685" x2="13438" y2="50185"/>
                        <a14:foregroundMark x1="13438" y1="50185" x2="13594" y2="50463"/>
                        <a14:foregroundMark x1="29063" y1="33241" x2="29063" y2="33241"/>
                        <a14:foregroundMark x1="29219" y1="33241" x2="30052" y2="33241"/>
                        <a14:foregroundMark x1="27552" y1="45741" x2="27552" y2="45741"/>
                      </a14:backgroundRemoval>
                    </a14:imgEffect>
                  </a14:imgLayer>
                </a14:imgProps>
              </a:ext>
            </a:extLst>
          </a:blip>
          <a:srcRect l="11969" t="31169" r="59375" b="43208"/>
          <a:stretch/>
        </p:blipFill>
        <p:spPr>
          <a:xfrm>
            <a:off x="7971478" y="5050778"/>
            <a:ext cx="8305160" cy="41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4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420020" y="3733800"/>
            <a:ext cx="1418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Thu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thập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áo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0019" y="2438400"/>
            <a:ext cx="14185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thập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vấn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5" t="28704" r="74876" b="62778"/>
          <a:stretch/>
        </p:blipFill>
        <p:spPr bwMode="auto">
          <a:xfrm>
            <a:off x="1356519" y="1600200"/>
            <a:ext cx="698501" cy="84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27919" y="1715869"/>
            <a:ext cx="1447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B21FA4B2-552B-4505-AC32-92D423313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43: EM VUI HỌC TOÁN (T2)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A81374-5DA8-4102-8E97-5D374F2706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87" t="44297" r="53510" b="26666"/>
          <a:stretch/>
        </p:blipFill>
        <p:spPr>
          <a:xfrm>
            <a:off x="2702568" y="4343400"/>
            <a:ext cx="11639469" cy="516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420019" y="2512874"/>
            <a:ext cx="141859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ra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quyết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áo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trân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thống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kê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5" t="28704" r="74876" b="62778"/>
          <a:stretch/>
        </p:blipFill>
        <p:spPr bwMode="auto">
          <a:xfrm>
            <a:off x="1356519" y="1600200"/>
            <a:ext cx="698501" cy="84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27919" y="1715869"/>
            <a:ext cx="1447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B21FA4B2-552B-4505-AC32-92D423313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43: EM VUI HỌC TOÁN (T2)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4EDABBC-3610-4833-8D70-7C87D4E6FE49}"/>
              </a:ext>
            </a:extLst>
          </p:cNvPr>
          <p:cNvSpPr/>
          <p:nvPr/>
        </p:nvSpPr>
        <p:spPr bwMode="auto">
          <a:xfrm>
            <a:off x="7473756" y="4235970"/>
            <a:ext cx="8802882" cy="4908030"/>
          </a:xfrm>
          <a:custGeom>
            <a:avLst/>
            <a:gdLst>
              <a:gd name="connsiteX0" fmla="*/ 5042026 w 8802882"/>
              <a:gd name="connsiteY0" fmla="*/ 0 h 4908030"/>
              <a:gd name="connsiteX1" fmla="*/ 6846686 w 8802882"/>
              <a:gd name="connsiteY1" fmla="*/ 1307078 h 4908030"/>
              <a:gd name="connsiteX2" fmla="*/ 7044142 w 8802882"/>
              <a:gd name="connsiteY2" fmla="*/ 1364743 h 4908030"/>
              <a:gd name="connsiteX3" fmla="*/ 7498752 w 8802882"/>
              <a:gd name="connsiteY3" fmla="*/ 1830870 h 4908030"/>
              <a:gd name="connsiteX4" fmla="*/ 7636512 w 8802882"/>
              <a:gd name="connsiteY4" fmla="*/ 1874119 h 4908030"/>
              <a:gd name="connsiteX5" fmla="*/ 8196737 w 8802882"/>
              <a:gd name="connsiteY5" fmla="*/ 2551685 h 4908030"/>
              <a:gd name="connsiteX6" fmla="*/ 8224289 w 8802882"/>
              <a:gd name="connsiteY6" fmla="*/ 3330166 h 4908030"/>
              <a:gd name="connsiteX7" fmla="*/ 8228881 w 8802882"/>
              <a:gd name="connsiteY7" fmla="*/ 3330166 h 4908030"/>
              <a:gd name="connsiteX8" fmla="*/ 8559506 w 8802882"/>
              <a:gd name="connsiteY8" fmla="*/ 3397442 h 4908030"/>
              <a:gd name="connsiteX9" fmla="*/ 8802882 w 8802882"/>
              <a:gd name="connsiteY9" fmla="*/ 3551216 h 4908030"/>
              <a:gd name="connsiteX10" fmla="*/ 8802882 w 8802882"/>
              <a:gd name="connsiteY10" fmla="*/ 4772212 h 4908030"/>
              <a:gd name="connsiteX11" fmla="*/ 8802882 w 8802882"/>
              <a:gd name="connsiteY11" fmla="*/ 4908030 h 4908030"/>
              <a:gd name="connsiteX12" fmla="*/ 0 w 8802882"/>
              <a:gd name="connsiteY12" fmla="*/ 4908030 h 4908030"/>
              <a:gd name="connsiteX13" fmla="*/ 0 w 8802882"/>
              <a:gd name="connsiteY13" fmla="*/ 4907700 h 4908030"/>
              <a:gd name="connsiteX14" fmla="*/ 0 w 8802882"/>
              <a:gd name="connsiteY14" fmla="*/ 4690104 h 4908030"/>
              <a:gd name="connsiteX15" fmla="*/ 606145 w 8802882"/>
              <a:gd name="connsiteY15" fmla="*/ 4142284 h 4908030"/>
              <a:gd name="connsiteX16" fmla="*/ 739314 w 8802882"/>
              <a:gd name="connsiteY16" fmla="*/ 4156700 h 4908030"/>
              <a:gd name="connsiteX17" fmla="*/ 945954 w 8802882"/>
              <a:gd name="connsiteY17" fmla="*/ 3873180 h 4908030"/>
              <a:gd name="connsiteX18" fmla="*/ 702578 w 8802882"/>
              <a:gd name="connsiteY18" fmla="*/ 3003396 h 4908030"/>
              <a:gd name="connsiteX19" fmla="*/ 2149060 w 8802882"/>
              <a:gd name="connsiteY19" fmla="*/ 1451241 h 4908030"/>
              <a:gd name="connsiteX20" fmla="*/ 2975622 w 8802882"/>
              <a:gd name="connsiteY20" fmla="*/ 1729956 h 4908030"/>
              <a:gd name="connsiteX21" fmla="*/ 3150118 w 8802882"/>
              <a:gd name="connsiteY21" fmla="*/ 1609821 h 4908030"/>
              <a:gd name="connsiteX22" fmla="*/ 5042026 w 8802882"/>
              <a:gd name="connsiteY22" fmla="*/ 0 h 490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802882" h="4908030">
                <a:moveTo>
                  <a:pt x="5042026" y="0"/>
                </a:moveTo>
                <a:cubicBezTo>
                  <a:pt x="5841036" y="0"/>
                  <a:pt x="6552798" y="523793"/>
                  <a:pt x="6846686" y="1307078"/>
                </a:cubicBezTo>
                <a:cubicBezTo>
                  <a:pt x="6915566" y="1316689"/>
                  <a:pt x="6979854" y="1335911"/>
                  <a:pt x="7044142" y="1364743"/>
                </a:cubicBezTo>
                <a:cubicBezTo>
                  <a:pt x="7250783" y="1451241"/>
                  <a:pt x="7416095" y="1619431"/>
                  <a:pt x="7498752" y="1830870"/>
                </a:cubicBezTo>
                <a:cubicBezTo>
                  <a:pt x="7544672" y="1840481"/>
                  <a:pt x="7590592" y="1854898"/>
                  <a:pt x="7636512" y="1874119"/>
                </a:cubicBezTo>
                <a:cubicBezTo>
                  <a:pt x="7902848" y="1989450"/>
                  <a:pt x="8100304" y="2229721"/>
                  <a:pt x="8196737" y="2551685"/>
                </a:cubicBezTo>
                <a:cubicBezTo>
                  <a:pt x="8270209" y="2791957"/>
                  <a:pt x="8279393" y="3065867"/>
                  <a:pt x="8224289" y="3330166"/>
                </a:cubicBezTo>
                <a:cubicBezTo>
                  <a:pt x="8224289" y="3330166"/>
                  <a:pt x="8228881" y="3330166"/>
                  <a:pt x="8228881" y="3330166"/>
                </a:cubicBezTo>
                <a:cubicBezTo>
                  <a:pt x="8343681" y="3330166"/>
                  <a:pt x="8458481" y="3354193"/>
                  <a:pt x="8559506" y="3397442"/>
                </a:cubicBezTo>
                <a:cubicBezTo>
                  <a:pt x="8651346" y="3435885"/>
                  <a:pt x="8729410" y="3488745"/>
                  <a:pt x="8802882" y="3551216"/>
                </a:cubicBezTo>
                <a:cubicBezTo>
                  <a:pt x="8802882" y="3551216"/>
                  <a:pt x="8802882" y="3551216"/>
                  <a:pt x="8802882" y="4772212"/>
                </a:cubicBezTo>
                <a:lnTo>
                  <a:pt x="8802882" y="4908030"/>
                </a:lnTo>
                <a:lnTo>
                  <a:pt x="0" y="4908030"/>
                </a:lnTo>
                <a:lnTo>
                  <a:pt x="0" y="4907700"/>
                </a:lnTo>
                <a:cubicBezTo>
                  <a:pt x="0" y="4897338"/>
                  <a:pt x="0" y="4855891"/>
                  <a:pt x="0" y="4690104"/>
                </a:cubicBezTo>
                <a:cubicBezTo>
                  <a:pt x="50513" y="4377750"/>
                  <a:pt x="303073" y="4142284"/>
                  <a:pt x="606145" y="4142284"/>
                </a:cubicBezTo>
                <a:cubicBezTo>
                  <a:pt x="652066" y="4142284"/>
                  <a:pt x="693394" y="4147089"/>
                  <a:pt x="739314" y="4156700"/>
                </a:cubicBezTo>
                <a:cubicBezTo>
                  <a:pt x="771458" y="4036564"/>
                  <a:pt x="849522" y="3935650"/>
                  <a:pt x="945954" y="3873180"/>
                </a:cubicBezTo>
                <a:cubicBezTo>
                  <a:pt x="785234" y="3618492"/>
                  <a:pt x="702578" y="3315749"/>
                  <a:pt x="702578" y="3003396"/>
                </a:cubicBezTo>
                <a:cubicBezTo>
                  <a:pt x="702578" y="2148029"/>
                  <a:pt x="1350051" y="1451241"/>
                  <a:pt x="2149060" y="1451241"/>
                </a:cubicBezTo>
                <a:cubicBezTo>
                  <a:pt x="2442949" y="1451241"/>
                  <a:pt x="2732246" y="1552155"/>
                  <a:pt x="2975622" y="1729956"/>
                </a:cubicBezTo>
                <a:cubicBezTo>
                  <a:pt x="3026134" y="1677097"/>
                  <a:pt x="3085830" y="1633848"/>
                  <a:pt x="3150118" y="1609821"/>
                </a:cubicBezTo>
                <a:cubicBezTo>
                  <a:pt x="3356759" y="672761"/>
                  <a:pt x="4137400" y="0"/>
                  <a:pt x="5042026" y="0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7" name="图片 10">
            <a:extLst>
              <a:ext uri="{FF2B5EF4-FFF2-40B4-BE49-F238E27FC236}">
                <a16:creationId xmlns:a16="http://schemas.microsoft.com/office/drawing/2014/main" id="{2EF231C2-8046-4046-85B2-BC8D0A099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7104" y="5953460"/>
            <a:ext cx="4115497" cy="319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328</Words>
  <Application>Microsoft Office PowerPoint</Application>
  <PresentationFormat>Custom</PresentationFormat>
  <Paragraphs>42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219</cp:revision>
  <dcterms:created xsi:type="dcterms:W3CDTF">2022-07-10T01:37:20Z</dcterms:created>
  <dcterms:modified xsi:type="dcterms:W3CDTF">2025-03-31T01:45:13Z</dcterms:modified>
</cp:coreProperties>
</file>