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6" r:id="rId3"/>
    <p:sldMasterId id="2147483708" r:id="rId4"/>
    <p:sldMasterId id="2147483720" r:id="rId5"/>
  </p:sldMasterIdLst>
  <p:notesMasterIdLst>
    <p:notesMasterId r:id="rId31"/>
  </p:notesMasterIdLst>
  <p:sldIdLst>
    <p:sldId id="402" r:id="rId6"/>
    <p:sldId id="431" r:id="rId7"/>
    <p:sldId id="311" r:id="rId8"/>
    <p:sldId id="430" r:id="rId9"/>
    <p:sldId id="432" r:id="rId10"/>
    <p:sldId id="422" r:id="rId11"/>
    <p:sldId id="427" r:id="rId12"/>
    <p:sldId id="429" r:id="rId13"/>
    <p:sldId id="257" r:id="rId14"/>
    <p:sldId id="258" r:id="rId15"/>
    <p:sldId id="433" r:id="rId16"/>
    <p:sldId id="434" r:id="rId17"/>
    <p:sldId id="435" r:id="rId18"/>
    <p:sldId id="428" r:id="rId19"/>
    <p:sldId id="331" r:id="rId20"/>
    <p:sldId id="436" r:id="rId21"/>
    <p:sldId id="437" r:id="rId22"/>
    <p:sldId id="423" r:id="rId23"/>
    <p:sldId id="339" r:id="rId24"/>
    <p:sldId id="438" r:id="rId25"/>
    <p:sldId id="439" r:id="rId26"/>
    <p:sldId id="440" r:id="rId27"/>
    <p:sldId id="263" r:id="rId28"/>
    <p:sldId id="329" r:id="rId29"/>
    <p:sldId id="5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3C661-2656-4DD6-912E-B80C77A85F88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A3752-1AAC-454E-A428-598F3619C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9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336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817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070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790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334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746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720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9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31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814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63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099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6942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282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276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481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91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923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0562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945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10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029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8534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49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19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83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19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57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35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4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98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5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92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FFBA9-6617-431E-A737-B2CB77ED2CAA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46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8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59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2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40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19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270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7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185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69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30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39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67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1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41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46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5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8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18536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4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4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59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6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5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8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321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530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3679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11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6360C7-1847-AFA9-5A49-FD997017ED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0" y="161925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96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547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17F3627-A510-3467-B600-B3496A7C7B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0" y="95250"/>
            <a:ext cx="1162050" cy="11620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934D95-7A68-D8EE-D838-F83D9E9F43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58" y="832485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7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9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7.gif"/><Relationship Id="rId4" Type="http://schemas.microsoft.com/office/2007/relationships/media" Target="../media/media3.mp3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9"/>
          <p:cNvSpPr txBox="1">
            <a:spLocks noGrp="1"/>
          </p:cNvSpPr>
          <p:nvPr>
            <p:ph type="ctrTitle"/>
          </p:nvPr>
        </p:nvSpPr>
        <p:spPr>
          <a:xfrm>
            <a:off x="2322545" y="2102444"/>
            <a:ext cx="7445231" cy="215348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81" name="Google Shape;1114;p39"/>
          <p:cNvSpPr txBox="1">
            <a:spLocks/>
          </p:cNvSpPr>
          <p:nvPr/>
        </p:nvSpPr>
        <p:spPr>
          <a:xfrm>
            <a:off x="2401758" y="214077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65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KHỞI ĐỘNG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65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/>
      <p:bldP spid="3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0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562725" y="1228725"/>
            <a:ext cx="4953000" cy="1350596"/>
          </a:xfrm>
          <a:custGeom>
            <a:avLst/>
            <a:gdLst>
              <a:gd name="connsiteX0" fmla="*/ 0 w 4953000"/>
              <a:gd name="connsiteY0" fmla="*/ 225104 h 1350596"/>
              <a:gd name="connsiteX1" fmla="*/ 225104 w 4953000"/>
              <a:gd name="connsiteY1" fmla="*/ 0 h 1350596"/>
              <a:gd name="connsiteX2" fmla="*/ 837858 w 4953000"/>
              <a:gd name="connsiteY2" fmla="*/ 0 h 1350596"/>
              <a:gd name="connsiteX3" fmla="*/ 1423970 w 4953000"/>
              <a:gd name="connsiteY3" fmla="*/ 0 h 1350596"/>
              <a:gd name="connsiteX4" fmla="*/ 2010082 w 4953000"/>
              <a:gd name="connsiteY4" fmla="*/ 0 h 1350596"/>
              <a:gd name="connsiteX5" fmla="*/ 2889250 w 4953000"/>
              <a:gd name="connsiteY5" fmla="*/ 0 h 1350596"/>
              <a:gd name="connsiteX6" fmla="*/ 2889250 w 4953000"/>
              <a:gd name="connsiteY6" fmla="*/ 0 h 1350596"/>
              <a:gd name="connsiteX7" fmla="*/ 3471228 w 4953000"/>
              <a:gd name="connsiteY7" fmla="*/ 0 h 1350596"/>
              <a:gd name="connsiteX8" fmla="*/ 4127500 w 4953000"/>
              <a:gd name="connsiteY8" fmla="*/ 0 h 1350596"/>
              <a:gd name="connsiteX9" fmla="*/ 4727896 w 4953000"/>
              <a:gd name="connsiteY9" fmla="*/ 0 h 1350596"/>
              <a:gd name="connsiteX10" fmla="*/ 4953000 w 4953000"/>
              <a:gd name="connsiteY10" fmla="*/ 225104 h 1350596"/>
              <a:gd name="connsiteX11" fmla="*/ 4953000 w 4953000"/>
              <a:gd name="connsiteY11" fmla="*/ 787848 h 1350596"/>
              <a:gd name="connsiteX12" fmla="*/ 4953000 w 4953000"/>
              <a:gd name="connsiteY12" fmla="*/ 787848 h 1350596"/>
              <a:gd name="connsiteX13" fmla="*/ 4953000 w 4953000"/>
              <a:gd name="connsiteY13" fmla="*/ 1125497 h 1350596"/>
              <a:gd name="connsiteX14" fmla="*/ 4953000 w 4953000"/>
              <a:gd name="connsiteY14" fmla="*/ 1125492 h 1350596"/>
              <a:gd name="connsiteX15" fmla="*/ 4727896 w 4953000"/>
              <a:gd name="connsiteY15" fmla="*/ 1350596 h 1350596"/>
              <a:gd name="connsiteX16" fmla="*/ 4127500 w 4953000"/>
              <a:gd name="connsiteY16" fmla="*/ 1350596 h 1350596"/>
              <a:gd name="connsiteX17" fmla="*/ 4095091 w 4953000"/>
              <a:gd name="connsiteY17" fmla="*/ 1650793 h 1350596"/>
              <a:gd name="connsiteX18" fmla="*/ 3480112 w 4953000"/>
              <a:gd name="connsiteY18" fmla="*/ 1497693 h 1350596"/>
              <a:gd name="connsiteX19" fmla="*/ 2889250 w 4953000"/>
              <a:gd name="connsiteY19" fmla="*/ 1350596 h 1350596"/>
              <a:gd name="connsiteX20" fmla="*/ 2249855 w 4953000"/>
              <a:gd name="connsiteY20" fmla="*/ 1350596 h 1350596"/>
              <a:gd name="connsiteX21" fmla="*/ 1583818 w 4953000"/>
              <a:gd name="connsiteY21" fmla="*/ 1350596 h 1350596"/>
              <a:gd name="connsiteX22" fmla="*/ 944423 w 4953000"/>
              <a:gd name="connsiteY22" fmla="*/ 1350596 h 1350596"/>
              <a:gd name="connsiteX23" fmla="*/ 225104 w 4953000"/>
              <a:gd name="connsiteY23" fmla="*/ 1350596 h 1350596"/>
              <a:gd name="connsiteX24" fmla="*/ 0 w 4953000"/>
              <a:gd name="connsiteY24" fmla="*/ 1125492 h 1350596"/>
              <a:gd name="connsiteX25" fmla="*/ 0 w 4953000"/>
              <a:gd name="connsiteY25" fmla="*/ 1125497 h 1350596"/>
              <a:gd name="connsiteX26" fmla="*/ 0 w 4953000"/>
              <a:gd name="connsiteY26" fmla="*/ 787848 h 1350596"/>
              <a:gd name="connsiteX27" fmla="*/ 0 w 4953000"/>
              <a:gd name="connsiteY27" fmla="*/ 787848 h 1350596"/>
              <a:gd name="connsiteX28" fmla="*/ 0 w 4953000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53000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69031" y="-17720"/>
                  <a:pt x="550067" y="-17633"/>
                  <a:pt x="837858" y="0"/>
                </a:cubicBezTo>
                <a:cubicBezTo>
                  <a:pt x="1125649" y="17633"/>
                  <a:pt x="1158768" y="28542"/>
                  <a:pt x="1423970" y="0"/>
                </a:cubicBezTo>
                <a:cubicBezTo>
                  <a:pt x="1689172" y="-28542"/>
                  <a:pt x="1762576" y="-13001"/>
                  <a:pt x="2010082" y="0"/>
                </a:cubicBezTo>
                <a:cubicBezTo>
                  <a:pt x="2257588" y="13001"/>
                  <a:pt x="2468693" y="-15580"/>
                  <a:pt x="2889250" y="0"/>
                </a:cubicBezTo>
                <a:lnTo>
                  <a:pt x="2889250" y="0"/>
                </a:lnTo>
                <a:cubicBezTo>
                  <a:pt x="3120897" y="7286"/>
                  <a:pt x="3194080" y="-9449"/>
                  <a:pt x="3471228" y="0"/>
                </a:cubicBezTo>
                <a:cubicBezTo>
                  <a:pt x="3748376" y="9449"/>
                  <a:pt x="3843998" y="-16729"/>
                  <a:pt x="4127500" y="0"/>
                </a:cubicBezTo>
                <a:cubicBezTo>
                  <a:pt x="4265658" y="667"/>
                  <a:pt x="4490543" y="4083"/>
                  <a:pt x="4727896" y="0"/>
                </a:cubicBezTo>
                <a:cubicBezTo>
                  <a:pt x="4847049" y="12642"/>
                  <a:pt x="4969889" y="115599"/>
                  <a:pt x="4953000" y="225104"/>
                </a:cubicBezTo>
                <a:cubicBezTo>
                  <a:pt x="4936069" y="494166"/>
                  <a:pt x="4977404" y="594075"/>
                  <a:pt x="4953000" y="787848"/>
                </a:cubicBezTo>
                <a:lnTo>
                  <a:pt x="4953000" y="787848"/>
                </a:lnTo>
                <a:cubicBezTo>
                  <a:pt x="4947758" y="925041"/>
                  <a:pt x="4969136" y="1046265"/>
                  <a:pt x="4953000" y="1125497"/>
                </a:cubicBezTo>
                <a:lnTo>
                  <a:pt x="4953000" y="1125492"/>
                </a:lnTo>
                <a:cubicBezTo>
                  <a:pt x="4953536" y="1242950"/>
                  <a:pt x="4853282" y="1358041"/>
                  <a:pt x="4727896" y="1350596"/>
                </a:cubicBezTo>
                <a:cubicBezTo>
                  <a:pt x="4492957" y="1351444"/>
                  <a:pt x="4379986" y="1378854"/>
                  <a:pt x="4127500" y="1350596"/>
                </a:cubicBezTo>
                <a:cubicBezTo>
                  <a:pt x="4126773" y="1457210"/>
                  <a:pt x="4095769" y="1516708"/>
                  <a:pt x="4095091" y="1650793"/>
                </a:cubicBezTo>
                <a:cubicBezTo>
                  <a:pt x="3839343" y="1574782"/>
                  <a:pt x="3652869" y="1553971"/>
                  <a:pt x="3480112" y="1497693"/>
                </a:cubicBezTo>
                <a:cubicBezTo>
                  <a:pt x="3307356" y="1441415"/>
                  <a:pt x="3073040" y="1366325"/>
                  <a:pt x="2889250" y="1350596"/>
                </a:cubicBezTo>
                <a:cubicBezTo>
                  <a:pt x="2674550" y="1335954"/>
                  <a:pt x="2539124" y="1346590"/>
                  <a:pt x="2249855" y="1350596"/>
                </a:cubicBezTo>
                <a:cubicBezTo>
                  <a:pt x="1960587" y="1354602"/>
                  <a:pt x="1832533" y="1374570"/>
                  <a:pt x="1583818" y="1350596"/>
                </a:cubicBezTo>
                <a:cubicBezTo>
                  <a:pt x="1335103" y="1326622"/>
                  <a:pt x="1086073" y="1372961"/>
                  <a:pt x="944423" y="1350596"/>
                </a:cubicBezTo>
                <a:cubicBezTo>
                  <a:pt x="802773" y="1328231"/>
                  <a:pt x="504898" y="1345007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953000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10760" y="-18102"/>
                  <a:pt x="585058" y="-13455"/>
                  <a:pt x="891141" y="0"/>
                </a:cubicBezTo>
                <a:cubicBezTo>
                  <a:pt x="1197224" y="13455"/>
                  <a:pt x="1221305" y="-3723"/>
                  <a:pt x="1477253" y="0"/>
                </a:cubicBezTo>
                <a:cubicBezTo>
                  <a:pt x="1733201" y="3723"/>
                  <a:pt x="1880967" y="-24232"/>
                  <a:pt x="2169931" y="0"/>
                </a:cubicBezTo>
                <a:cubicBezTo>
                  <a:pt x="2458895" y="24232"/>
                  <a:pt x="2703968" y="629"/>
                  <a:pt x="2889250" y="0"/>
                </a:cubicBezTo>
                <a:lnTo>
                  <a:pt x="2889250" y="0"/>
                </a:lnTo>
                <a:cubicBezTo>
                  <a:pt x="3049980" y="623"/>
                  <a:pt x="3370943" y="26506"/>
                  <a:pt x="3508375" y="0"/>
                </a:cubicBezTo>
                <a:cubicBezTo>
                  <a:pt x="3645808" y="-26506"/>
                  <a:pt x="3974247" y="12371"/>
                  <a:pt x="4127500" y="0"/>
                </a:cubicBezTo>
                <a:cubicBezTo>
                  <a:pt x="4336195" y="29999"/>
                  <a:pt x="4491351" y="17482"/>
                  <a:pt x="4727896" y="0"/>
                </a:cubicBezTo>
                <a:cubicBezTo>
                  <a:pt x="4864257" y="-13111"/>
                  <a:pt x="4932173" y="78486"/>
                  <a:pt x="4953000" y="225104"/>
                </a:cubicBezTo>
                <a:cubicBezTo>
                  <a:pt x="4949900" y="478490"/>
                  <a:pt x="4970021" y="652995"/>
                  <a:pt x="4953000" y="787848"/>
                </a:cubicBezTo>
                <a:lnTo>
                  <a:pt x="4953000" y="787848"/>
                </a:lnTo>
                <a:cubicBezTo>
                  <a:pt x="4954079" y="901385"/>
                  <a:pt x="4941800" y="1015586"/>
                  <a:pt x="4953000" y="1125497"/>
                </a:cubicBezTo>
                <a:lnTo>
                  <a:pt x="4953000" y="1125492"/>
                </a:lnTo>
                <a:cubicBezTo>
                  <a:pt x="4960968" y="1271508"/>
                  <a:pt x="4841022" y="1337828"/>
                  <a:pt x="4727896" y="1350596"/>
                </a:cubicBezTo>
                <a:cubicBezTo>
                  <a:pt x="4598794" y="1328326"/>
                  <a:pt x="4349249" y="1356658"/>
                  <a:pt x="4127500" y="1350596"/>
                </a:cubicBezTo>
                <a:cubicBezTo>
                  <a:pt x="4108551" y="1471231"/>
                  <a:pt x="4100266" y="1544555"/>
                  <a:pt x="4095091" y="1650793"/>
                </a:cubicBezTo>
                <a:cubicBezTo>
                  <a:pt x="3942280" y="1622563"/>
                  <a:pt x="3719093" y="1578416"/>
                  <a:pt x="3504229" y="1503696"/>
                </a:cubicBezTo>
                <a:cubicBezTo>
                  <a:pt x="3289365" y="1428976"/>
                  <a:pt x="3106708" y="1408336"/>
                  <a:pt x="2889250" y="1350596"/>
                </a:cubicBezTo>
                <a:cubicBezTo>
                  <a:pt x="2551665" y="1354257"/>
                  <a:pt x="2314582" y="1358172"/>
                  <a:pt x="2169931" y="1350596"/>
                </a:cubicBezTo>
                <a:cubicBezTo>
                  <a:pt x="2025280" y="1343020"/>
                  <a:pt x="1795241" y="1354322"/>
                  <a:pt x="1450611" y="1350596"/>
                </a:cubicBezTo>
                <a:cubicBezTo>
                  <a:pt x="1105981" y="1346870"/>
                  <a:pt x="1061367" y="1359067"/>
                  <a:pt x="864499" y="1350596"/>
                </a:cubicBezTo>
                <a:cubicBezTo>
                  <a:pt x="667631" y="1342125"/>
                  <a:pt x="427667" y="1331251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1 000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nghìn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686549" y="1228725"/>
            <a:ext cx="4829175" cy="1350596"/>
          </a:xfrm>
          <a:custGeom>
            <a:avLst/>
            <a:gdLst>
              <a:gd name="connsiteX0" fmla="*/ 0 w 4829175"/>
              <a:gd name="connsiteY0" fmla="*/ 225104 h 1350596"/>
              <a:gd name="connsiteX1" fmla="*/ 225104 w 4829175"/>
              <a:gd name="connsiteY1" fmla="*/ 0 h 1350596"/>
              <a:gd name="connsiteX2" fmla="*/ 821244 w 4829175"/>
              <a:gd name="connsiteY2" fmla="*/ 0 h 1350596"/>
              <a:gd name="connsiteX3" fmla="*/ 1391466 w 4829175"/>
              <a:gd name="connsiteY3" fmla="*/ 0 h 1350596"/>
              <a:gd name="connsiteX4" fmla="*/ 1961687 w 4829175"/>
              <a:gd name="connsiteY4" fmla="*/ 0 h 1350596"/>
              <a:gd name="connsiteX5" fmla="*/ 2817019 w 4829175"/>
              <a:gd name="connsiteY5" fmla="*/ 0 h 1350596"/>
              <a:gd name="connsiteX6" fmla="*/ 2817019 w 4829175"/>
              <a:gd name="connsiteY6" fmla="*/ 0 h 1350596"/>
              <a:gd name="connsiteX7" fmla="*/ 3384447 w 4829175"/>
              <a:gd name="connsiteY7" fmla="*/ 0 h 1350596"/>
              <a:gd name="connsiteX8" fmla="*/ 4024313 w 4829175"/>
              <a:gd name="connsiteY8" fmla="*/ 0 h 1350596"/>
              <a:gd name="connsiteX9" fmla="*/ 4604071 w 4829175"/>
              <a:gd name="connsiteY9" fmla="*/ 0 h 1350596"/>
              <a:gd name="connsiteX10" fmla="*/ 4829175 w 4829175"/>
              <a:gd name="connsiteY10" fmla="*/ 225104 h 1350596"/>
              <a:gd name="connsiteX11" fmla="*/ 4829175 w 4829175"/>
              <a:gd name="connsiteY11" fmla="*/ 787848 h 1350596"/>
              <a:gd name="connsiteX12" fmla="*/ 4829175 w 4829175"/>
              <a:gd name="connsiteY12" fmla="*/ 787848 h 1350596"/>
              <a:gd name="connsiteX13" fmla="*/ 4829175 w 4829175"/>
              <a:gd name="connsiteY13" fmla="*/ 1125497 h 1350596"/>
              <a:gd name="connsiteX14" fmla="*/ 4829175 w 4829175"/>
              <a:gd name="connsiteY14" fmla="*/ 1125492 h 1350596"/>
              <a:gd name="connsiteX15" fmla="*/ 4604071 w 4829175"/>
              <a:gd name="connsiteY15" fmla="*/ 1350596 h 1350596"/>
              <a:gd name="connsiteX16" fmla="*/ 4024313 w 4829175"/>
              <a:gd name="connsiteY16" fmla="*/ 1350596 h 1350596"/>
              <a:gd name="connsiteX17" fmla="*/ 3992714 w 4829175"/>
              <a:gd name="connsiteY17" fmla="*/ 1650793 h 1350596"/>
              <a:gd name="connsiteX18" fmla="*/ 3393110 w 4829175"/>
              <a:gd name="connsiteY18" fmla="*/ 1497693 h 1350596"/>
              <a:gd name="connsiteX19" fmla="*/ 2817019 w 4829175"/>
              <a:gd name="connsiteY19" fmla="*/ 1350596 h 1350596"/>
              <a:gd name="connsiteX20" fmla="*/ 2194959 w 4829175"/>
              <a:gd name="connsiteY20" fmla="*/ 1350596 h 1350596"/>
              <a:gd name="connsiteX21" fmla="*/ 1546981 w 4829175"/>
              <a:gd name="connsiteY21" fmla="*/ 1350596 h 1350596"/>
              <a:gd name="connsiteX22" fmla="*/ 924921 w 4829175"/>
              <a:gd name="connsiteY22" fmla="*/ 1350596 h 1350596"/>
              <a:gd name="connsiteX23" fmla="*/ 225104 w 4829175"/>
              <a:gd name="connsiteY23" fmla="*/ 1350596 h 1350596"/>
              <a:gd name="connsiteX24" fmla="*/ 0 w 4829175"/>
              <a:gd name="connsiteY24" fmla="*/ 1125492 h 1350596"/>
              <a:gd name="connsiteX25" fmla="*/ 0 w 4829175"/>
              <a:gd name="connsiteY25" fmla="*/ 1125497 h 1350596"/>
              <a:gd name="connsiteX26" fmla="*/ 0 w 4829175"/>
              <a:gd name="connsiteY26" fmla="*/ 787848 h 1350596"/>
              <a:gd name="connsiteX27" fmla="*/ 0 w 4829175"/>
              <a:gd name="connsiteY27" fmla="*/ 787848 h 1350596"/>
              <a:gd name="connsiteX28" fmla="*/ 0 w 4829175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9175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53047" y="8832"/>
                  <a:pt x="535755" y="-17408"/>
                  <a:pt x="821244" y="0"/>
                </a:cubicBezTo>
                <a:cubicBezTo>
                  <a:pt x="1106733" y="17408"/>
                  <a:pt x="1207445" y="13030"/>
                  <a:pt x="1391466" y="0"/>
                </a:cubicBezTo>
                <a:cubicBezTo>
                  <a:pt x="1575487" y="-13030"/>
                  <a:pt x="1744814" y="15188"/>
                  <a:pt x="1961687" y="0"/>
                </a:cubicBezTo>
                <a:cubicBezTo>
                  <a:pt x="2178560" y="-15188"/>
                  <a:pt x="2424783" y="-38776"/>
                  <a:pt x="2817019" y="0"/>
                </a:cubicBezTo>
                <a:lnTo>
                  <a:pt x="2817019" y="0"/>
                </a:lnTo>
                <a:cubicBezTo>
                  <a:pt x="2938143" y="-6939"/>
                  <a:pt x="3117486" y="23567"/>
                  <a:pt x="3384447" y="0"/>
                </a:cubicBezTo>
                <a:cubicBezTo>
                  <a:pt x="3651408" y="-23567"/>
                  <a:pt x="3815651" y="19409"/>
                  <a:pt x="4024313" y="0"/>
                </a:cubicBezTo>
                <a:cubicBezTo>
                  <a:pt x="4307952" y="725"/>
                  <a:pt x="4386294" y="22225"/>
                  <a:pt x="4604071" y="0"/>
                </a:cubicBezTo>
                <a:cubicBezTo>
                  <a:pt x="4723224" y="12642"/>
                  <a:pt x="4846064" y="115599"/>
                  <a:pt x="4829175" y="225104"/>
                </a:cubicBezTo>
                <a:cubicBezTo>
                  <a:pt x="4812244" y="494166"/>
                  <a:pt x="4853579" y="594075"/>
                  <a:pt x="4829175" y="787848"/>
                </a:cubicBezTo>
                <a:lnTo>
                  <a:pt x="4829175" y="787848"/>
                </a:lnTo>
                <a:cubicBezTo>
                  <a:pt x="4823933" y="925041"/>
                  <a:pt x="4845311" y="1046265"/>
                  <a:pt x="4829175" y="1125497"/>
                </a:cubicBezTo>
                <a:lnTo>
                  <a:pt x="4829175" y="1125492"/>
                </a:lnTo>
                <a:cubicBezTo>
                  <a:pt x="4829711" y="1242950"/>
                  <a:pt x="4729457" y="1358041"/>
                  <a:pt x="4604071" y="1350596"/>
                </a:cubicBezTo>
                <a:cubicBezTo>
                  <a:pt x="4375295" y="1371280"/>
                  <a:pt x="4147210" y="1363239"/>
                  <a:pt x="4024313" y="1350596"/>
                </a:cubicBezTo>
                <a:cubicBezTo>
                  <a:pt x="4028319" y="1447357"/>
                  <a:pt x="4006375" y="1526453"/>
                  <a:pt x="3992714" y="1650793"/>
                </a:cubicBezTo>
                <a:cubicBezTo>
                  <a:pt x="3781942" y="1595495"/>
                  <a:pt x="3527226" y="1523074"/>
                  <a:pt x="3393110" y="1497693"/>
                </a:cubicBezTo>
                <a:cubicBezTo>
                  <a:pt x="3258994" y="1472312"/>
                  <a:pt x="3016357" y="1430940"/>
                  <a:pt x="2817019" y="1350596"/>
                </a:cubicBezTo>
                <a:cubicBezTo>
                  <a:pt x="2668494" y="1365241"/>
                  <a:pt x="2489174" y="1325535"/>
                  <a:pt x="2194959" y="1350596"/>
                </a:cubicBezTo>
                <a:cubicBezTo>
                  <a:pt x="1900744" y="1375657"/>
                  <a:pt x="1794469" y="1328035"/>
                  <a:pt x="1546981" y="1350596"/>
                </a:cubicBezTo>
                <a:cubicBezTo>
                  <a:pt x="1299493" y="1373157"/>
                  <a:pt x="1063927" y="1340299"/>
                  <a:pt x="924921" y="1350596"/>
                </a:cubicBezTo>
                <a:cubicBezTo>
                  <a:pt x="785915" y="1360893"/>
                  <a:pt x="487113" y="1367665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829175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64289" y="-2751"/>
                  <a:pt x="636156" y="-18492"/>
                  <a:pt x="873083" y="0"/>
                </a:cubicBezTo>
                <a:cubicBezTo>
                  <a:pt x="1110010" y="18492"/>
                  <a:pt x="1271100" y="-16942"/>
                  <a:pt x="1443304" y="0"/>
                </a:cubicBezTo>
                <a:cubicBezTo>
                  <a:pt x="1615508" y="16942"/>
                  <a:pt x="1925250" y="13386"/>
                  <a:pt x="2117202" y="0"/>
                </a:cubicBezTo>
                <a:cubicBezTo>
                  <a:pt x="2309154" y="-13386"/>
                  <a:pt x="2673360" y="-16679"/>
                  <a:pt x="2817019" y="0"/>
                </a:cubicBezTo>
                <a:lnTo>
                  <a:pt x="2817019" y="0"/>
                </a:lnTo>
                <a:cubicBezTo>
                  <a:pt x="3067016" y="16294"/>
                  <a:pt x="3164668" y="-14539"/>
                  <a:pt x="3420666" y="0"/>
                </a:cubicBezTo>
                <a:cubicBezTo>
                  <a:pt x="3676664" y="14539"/>
                  <a:pt x="3822113" y="-24847"/>
                  <a:pt x="4024313" y="0"/>
                </a:cubicBezTo>
                <a:cubicBezTo>
                  <a:pt x="4185617" y="16296"/>
                  <a:pt x="4398922" y="7111"/>
                  <a:pt x="4604071" y="0"/>
                </a:cubicBezTo>
                <a:cubicBezTo>
                  <a:pt x="4740432" y="-13111"/>
                  <a:pt x="4808348" y="78486"/>
                  <a:pt x="4829175" y="225104"/>
                </a:cubicBezTo>
                <a:cubicBezTo>
                  <a:pt x="4826075" y="478490"/>
                  <a:pt x="4846196" y="652995"/>
                  <a:pt x="4829175" y="787848"/>
                </a:cubicBezTo>
                <a:lnTo>
                  <a:pt x="4829175" y="787848"/>
                </a:lnTo>
                <a:cubicBezTo>
                  <a:pt x="4830254" y="901385"/>
                  <a:pt x="4817975" y="1015586"/>
                  <a:pt x="4829175" y="1125497"/>
                </a:cubicBezTo>
                <a:lnTo>
                  <a:pt x="4829175" y="1125492"/>
                </a:lnTo>
                <a:cubicBezTo>
                  <a:pt x="4837143" y="1271508"/>
                  <a:pt x="4717197" y="1337828"/>
                  <a:pt x="4604071" y="1350596"/>
                </a:cubicBezTo>
                <a:cubicBezTo>
                  <a:pt x="4413305" y="1325407"/>
                  <a:pt x="4288673" y="1372399"/>
                  <a:pt x="4024313" y="1350596"/>
                </a:cubicBezTo>
                <a:cubicBezTo>
                  <a:pt x="4021363" y="1438012"/>
                  <a:pt x="3999928" y="1566534"/>
                  <a:pt x="3992714" y="1650793"/>
                </a:cubicBezTo>
                <a:cubicBezTo>
                  <a:pt x="3827792" y="1635433"/>
                  <a:pt x="3699357" y="1560092"/>
                  <a:pt x="3416623" y="1503696"/>
                </a:cubicBezTo>
                <a:cubicBezTo>
                  <a:pt x="3133889" y="1447301"/>
                  <a:pt x="2938890" y="1387273"/>
                  <a:pt x="2817019" y="1350596"/>
                </a:cubicBezTo>
                <a:cubicBezTo>
                  <a:pt x="2643751" y="1368127"/>
                  <a:pt x="2393846" y="1359325"/>
                  <a:pt x="2117202" y="1350596"/>
                </a:cubicBezTo>
                <a:cubicBezTo>
                  <a:pt x="1840558" y="1341867"/>
                  <a:pt x="1639176" y="1378567"/>
                  <a:pt x="1417385" y="1350596"/>
                </a:cubicBezTo>
                <a:cubicBezTo>
                  <a:pt x="1195594" y="1322625"/>
                  <a:pt x="961517" y="1363929"/>
                  <a:pt x="847164" y="1350596"/>
                </a:cubicBezTo>
                <a:cubicBezTo>
                  <a:pt x="732811" y="1337263"/>
                  <a:pt x="462051" y="1320550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100 000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8865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triệu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686549" y="1228725"/>
            <a:ext cx="4829175" cy="1350596"/>
          </a:xfrm>
          <a:custGeom>
            <a:avLst/>
            <a:gdLst>
              <a:gd name="connsiteX0" fmla="*/ 0 w 4829175"/>
              <a:gd name="connsiteY0" fmla="*/ 225104 h 1350596"/>
              <a:gd name="connsiteX1" fmla="*/ 225104 w 4829175"/>
              <a:gd name="connsiteY1" fmla="*/ 0 h 1350596"/>
              <a:gd name="connsiteX2" fmla="*/ 821244 w 4829175"/>
              <a:gd name="connsiteY2" fmla="*/ 0 h 1350596"/>
              <a:gd name="connsiteX3" fmla="*/ 1391466 w 4829175"/>
              <a:gd name="connsiteY3" fmla="*/ 0 h 1350596"/>
              <a:gd name="connsiteX4" fmla="*/ 1961687 w 4829175"/>
              <a:gd name="connsiteY4" fmla="*/ 0 h 1350596"/>
              <a:gd name="connsiteX5" fmla="*/ 2817019 w 4829175"/>
              <a:gd name="connsiteY5" fmla="*/ 0 h 1350596"/>
              <a:gd name="connsiteX6" fmla="*/ 2817019 w 4829175"/>
              <a:gd name="connsiteY6" fmla="*/ 0 h 1350596"/>
              <a:gd name="connsiteX7" fmla="*/ 3384447 w 4829175"/>
              <a:gd name="connsiteY7" fmla="*/ 0 h 1350596"/>
              <a:gd name="connsiteX8" fmla="*/ 4024313 w 4829175"/>
              <a:gd name="connsiteY8" fmla="*/ 0 h 1350596"/>
              <a:gd name="connsiteX9" fmla="*/ 4604071 w 4829175"/>
              <a:gd name="connsiteY9" fmla="*/ 0 h 1350596"/>
              <a:gd name="connsiteX10" fmla="*/ 4829175 w 4829175"/>
              <a:gd name="connsiteY10" fmla="*/ 225104 h 1350596"/>
              <a:gd name="connsiteX11" fmla="*/ 4829175 w 4829175"/>
              <a:gd name="connsiteY11" fmla="*/ 787848 h 1350596"/>
              <a:gd name="connsiteX12" fmla="*/ 4829175 w 4829175"/>
              <a:gd name="connsiteY12" fmla="*/ 787848 h 1350596"/>
              <a:gd name="connsiteX13" fmla="*/ 4829175 w 4829175"/>
              <a:gd name="connsiteY13" fmla="*/ 1125497 h 1350596"/>
              <a:gd name="connsiteX14" fmla="*/ 4829175 w 4829175"/>
              <a:gd name="connsiteY14" fmla="*/ 1125492 h 1350596"/>
              <a:gd name="connsiteX15" fmla="*/ 4604071 w 4829175"/>
              <a:gd name="connsiteY15" fmla="*/ 1350596 h 1350596"/>
              <a:gd name="connsiteX16" fmla="*/ 4024313 w 4829175"/>
              <a:gd name="connsiteY16" fmla="*/ 1350596 h 1350596"/>
              <a:gd name="connsiteX17" fmla="*/ 3992714 w 4829175"/>
              <a:gd name="connsiteY17" fmla="*/ 1650793 h 1350596"/>
              <a:gd name="connsiteX18" fmla="*/ 3393110 w 4829175"/>
              <a:gd name="connsiteY18" fmla="*/ 1497693 h 1350596"/>
              <a:gd name="connsiteX19" fmla="*/ 2817019 w 4829175"/>
              <a:gd name="connsiteY19" fmla="*/ 1350596 h 1350596"/>
              <a:gd name="connsiteX20" fmla="*/ 2194959 w 4829175"/>
              <a:gd name="connsiteY20" fmla="*/ 1350596 h 1350596"/>
              <a:gd name="connsiteX21" fmla="*/ 1546981 w 4829175"/>
              <a:gd name="connsiteY21" fmla="*/ 1350596 h 1350596"/>
              <a:gd name="connsiteX22" fmla="*/ 924921 w 4829175"/>
              <a:gd name="connsiteY22" fmla="*/ 1350596 h 1350596"/>
              <a:gd name="connsiteX23" fmla="*/ 225104 w 4829175"/>
              <a:gd name="connsiteY23" fmla="*/ 1350596 h 1350596"/>
              <a:gd name="connsiteX24" fmla="*/ 0 w 4829175"/>
              <a:gd name="connsiteY24" fmla="*/ 1125492 h 1350596"/>
              <a:gd name="connsiteX25" fmla="*/ 0 w 4829175"/>
              <a:gd name="connsiteY25" fmla="*/ 1125497 h 1350596"/>
              <a:gd name="connsiteX26" fmla="*/ 0 w 4829175"/>
              <a:gd name="connsiteY26" fmla="*/ 787848 h 1350596"/>
              <a:gd name="connsiteX27" fmla="*/ 0 w 4829175"/>
              <a:gd name="connsiteY27" fmla="*/ 787848 h 1350596"/>
              <a:gd name="connsiteX28" fmla="*/ 0 w 4829175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9175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53047" y="8832"/>
                  <a:pt x="535755" y="-17408"/>
                  <a:pt x="821244" y="0"/>
                </a:cubicBezTo>
                <a:cubicBezTo>
                  <a:pt x="1106733" y="17408"/>
                  <a:pt x="1207445" y="13030"/>
                  <a:pt x="1391466" y="0"/>
                </a:cubicBezTo>
                <a:cubicBezTo>
                  <a:pt x="1575487" y="-13030"/>
                  <a:pt x="1744814" y="15188"/>
                  <a:pt x="1961687" y="0"/>
                </a:cubicBezTo>
                <a:cubicBezTo>
                  <a:pt x="2178560" y="-15188"/>
                  <a:pt x="2424783" y="-38776"/>
                  <a:pt x="2817019" y="0"/>
                </a:cubicBezTo>
                <a:lnTo>
                  <a:pt x="2817019" y="0"/>
                </a:lnTo>
                <a:cubicBezTo>
                  <a:pt x="2938143" y="-6939"/>
                  <a:pt x="3117486" y="23567"/>
                  <a:pt x="3384447" y="0"/>
                </a:cubicBezTo>
                <a:cubicBezTo>
                  <a:pt x="3651408" y="-23567"/>
                  <a:pt x="3815651" y="19409"/>
                  <a:pt x="4024313" y="0"/>
                </a:cubicBezTo>
                <a:cubicBezTo>
                  <a:pt x="4307952" y="725"/>
                  <a:pt x="4386294" y="22225"/>
                  <a:pt x="4604071" y="0"/>
                </a:cubicBezTo>
                <a:cubicBezTo>
                  <a:pt x="4723224" y="12642"/>
                  <a:pt x="4846064" y="115599"/>
                  <a:pt x="4829175" y="225104"/>
                </a:cubicBezTo>
                <a:cubicBezTo>
                  <a:pt x="4812244" y="494166"/>
                  <a:pt x="4853579" y="594075"/>
                  <a:pt x="4829175" y="787848"/>
                </a:cubicBezTo>
                <a:lnTo>
                  <a:pt x="4829175" y="787848"/>
                </a:lnTo>
                <a:cubicBezTo>
                  <a:pt x="4823933" y="925041"/>
                  <a:pt x="4845311" y="1046265"/>
                  <a:pt x="4829175" y="1125497"/>
                </a:cubicBezTo>
                <a:lnTo>
                  <a:pt x="4829175" y="1125492"/>
                </a:lnTo>
                <a:cubicBezTo>
                  <a:pt x="4829711" y="1242950"/>
                  <a:pt x="4729457" y="1358041"/>
                  <a:pt x="4604071" y="1350596"/>
                </a:cubicBezTo>
                <a:cubicBezTo>
                  <a:pt x="4375295" y="1371280"/>
                  <a:pt x="4147210" y="1363239"/>
                  <a:pt x="4024313" y="1350596"/>
                </a:cubicBezTo>
                <a:cubicBezTo>
                  <a:pt x="4028319" y="1447357"/>
                  <a:pt x="4006375" y="1526453"/>
                  <a:pt x="3992714" y="1650793"/>
                </a:cubicBezTo>
                <a:cubicBezTo>
                  <a:pt x="3781942" y="1595495"/>
                  <a:pt x="3527226" y="1523074"/>
                  <a:pt x="3393110" y="1497693"/>
                </a:cubicBezTo>
                <a:cubicBezTo>
                  <a:pt x="3258994" y="1472312"/>
                  <a:pt x="3016357" y="1430940"/>
                  <a:pt x="2817019" y="1350596"/>
                </a:cubicBezTo>
                <a:cubicBezTo>
                  <a:pt x="2668494" y="1365241"/>
                  <a:pt x="2489174" y="1325535"/>
                  <a:pt x="2194959" y="1350596"/>
                </a:cubicBezTo>
                <a:cubicBezTo>
                  <a:pt x="1900744" y="1375657"/>
                  <a:pt x="1794469" y="1328035"/>
                  <a:pt x="1546981" y="1350596"/>
                </a:cubicBezTo>
                <a:cubicBezTo>
                  <a:pt x="1299493" y="1373157"/>
                  <a:pt x="1063927" y="1340299"/>
                  <a:pt x="924921" y="1350596"/>
                </a:cubicBezTo>
                <a:cubicBezTo>
                  <a:pt x="785915" y="1360893"/>
                  <a:pt x="487113" y="1367665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829175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64289" y="-2751"/>
                  <a:pt x="636156" y="-18492"/>
                  <a:pt x="873083" y="0"/>
                </a:cubicBezTo>
                <a:cubicBezTo>
                  <a:pt x="1110010" y="18492"/>
                  <a:pt x="1271100" y="-16942"/>
                  <a:pt x="1443304" y="0"/>
                </a:cubicBezTo>
                <a:cubicBezTo>
                  <a:pt x="1615508" y="16942"/>
                  <a:pt x="1925250" y="13386"/>
                  <a:pt x="2117202" y="0"/>
                </a:cubicBezTo>
                <a:cubicBezTo>
                  <a:pt x="2309154" y="-13386"/>
                  <a:pt x="2673360" y="-16679"/>
                  <a:pt x="2817019" y="0"/>
                </a:cubicBezTo>
                <a:lnTo>
                  <a:pt x="2817019" y="0"/>
                </a:lnTo>
                <a:cubicBezTo>
                  <a:pt x="3067016" y="16294"/>
                  <a:pt x="3164668" y="-14539"/>
                  <a:pt x="3420666" y="0"/>
                </a:cubicBezTo>
                <a:cubicBezTo>
                  <a:pt x="3676664" y="14539"/>
                  <a:pt x="3822113" y="-24847"/>
                  <a:pt x="4024313" y="0"/>
                </a:cubicBezTo>
                <a:cubicBezTo>
                  <a:pt x="4185617" y="16296"/>
                  <a:pt x="4398922" y="7111"/>
                  <a:pt x="4604071" y="0"/>
                </a:cubicBezTo>
                <a:cubicBezTo>
                  <a:pt x="4740432" y="-13111"/>
                  <a:pt x="4808348" y="78486"/>
                  <a:pt x="4829175" y="225104"/>
                </a:cubicBezTo>
                <a:cubicBezTo>
                  <a:pt x="4826075" y="478490"/>
                  <a:pt x="4846196" y="652995"/>
                  <a:pt x="4829175" y="787848"/>
                </a:cubicBezTo>
                <a:lnTo>
                  <a:pt x="4829175" y="787848"/>
                </a:lnTo>
                <a:cubicBezTo>
                  <a:pt x="4830254" y="901385"/>
                  <a:pt x="4817975" y="1015586"/>
                  <a:pt x="4829175" y="1125497"/>
                </a:cubicBezTo>
                <a:lnTo>
                  <a:pt x="4829175" y="1125492"/>
                </a:lnTo>
                <a:cubicBezTo>
                  <a:pt x="4837143" y="1271508"/>
                  <a:pt x="4717197" y="1337828"/>
                  <a:pt x="4604071" y="1350596"/>
                </a:cubicBezTo>
                <a:cubicBezTo>
                  <a:pt x="4413305" y="1325407"/>
                  <a:pt x="4288673" y="1372399"/>
                  <a:pt x="4024313" y="1350596"/>
                </a:cubicBezTo>
                <a:cubicBezTo>
                  <a:pt x="4021363" y="1438012"/>
                  <a:pt x="3999928" y="1566534"/>
                  <a:pt x="3992714" y="1650793"/>
                </a:cubicBezTo>
                <a:cubicBezTo>
                  <a:pt x="3827792" y="1635433"/>
                  <a:pt x="3699357" y="1560092"/>
                  <a:pt x="3416623" y="1503696"/>
                </a:cubicBezTo>
                <a:cubicBezTo>
                  <a:pt x="3133889" y="1447301"/>
                  <a:pt x="2938890" y="1387273"/>
                  <a:pt x="2817019" y="1350596"/>
                </a:cubicBezTo>
                <a:cubicBezTo>
                  <a:pt x="2643751" y="1368127"/>
                  <a:pt x="2393846" y="1359325"/>
                  <a:pt x="2117202" y="1350596"/>
                </a:cubicBezTo>
                <a:cubicBezTo>
                  <a:pt x="1840558" y="1341867"/>
                  <a:pt x="1639176" y="1378567"/>
                  <a:pt x="1417385" y="1350596"/>
                </a:cubicBezTo>
                <a:cubicBezTo>
                  <a:pt x="1195594" y="1322625"/>
                  <a:pt x="961517" y="1363929"/>
                  <a:pt x="847164" y="1350596"/>
                </a:cubicBezTo>
                <a:cubicBezTo>
                  <a:pt x="732811" y="1337263"/>
                  <a:pt x="462051" y="1320550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1 000 000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895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0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tỷ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686549" y="1228725"/>
            <a:ext cx="4829175" cy="1350596"/>
          </a:xfrm>
          <a:custGeom>
            <a:avLst/>
            <a:gdLst>
              <a:gd name="connsiteX0" fmla="*/ 0 w 4829175"/>
              <a:gd name="connsiteY0" fmla="*/ 225104 h 1350596"/>
              <a:gd name="connsiteX1" fmla="*/ 225104 w 4829175"/>
              <a:gd name="connsiteY1" fmla="*/ 0 h 1350596"/>
              <a:gd name="connsiteX2" fmla="*/ 821244 w 4829175"/>
              <a:gd name="connsiteY2" fmla="*/ 0 h 1350596"/>
              <a:gd name="connsiteX3" fmla="*/ 1391466 w 4829175"/>
              <a:gd name="connsiteY3" fmla="*/ 0 h 1350596"/>
              <a:gd name="connsiteX4" fmla="*/ 1961687 w 4829175"/>
              <a:gd name="connsiteY4" fmla="*/ 0 h 1350596"/>
              <a:gd name="connsiteX5" fmla="*/ 2817019 w 4829175"/>
              <a:gd name="connsiteY5" fmla="*/ 0 h 1350596"/>
              <a:gd name="connsiteX6" fmla="*/ 2817019 w 4829175"/>
              <a:gd name="connsiteY6" fmla="*/ 0 h 1350596"/>
              <a:gd name="connsiteX7" fmla="*/ 3384447 w 4829175"/>
              <a:gd name="connsiteY7" fmla="*/ 0 h 1350596"/>
              <a:gd name="connsiteX8" fmla="*/ 4024313 w 4829175"/>
              <a:gd name="connsiteY8" fmla="*/ 0 h 1350596"/>
              <a:gd name="connsiteX9" fmla="*/ 4604071 w 4829175"/>
              <a:gd name="connsiteY9" fmla="*/ 0 h 1350596"/>
              <a:gd name="connsiteX10" fmla="*/ 4829175 w 4829175"/>
              <a:gd name="connsiteY10" fmla="*/ 225104 h 1350596"/>
              <a:gd name="connsiteX11" fmla="*/ 4829175 w 4829175"/>
              <a:gd name="connsiteY11" fmla="*/ 787848 h 1350596"/>
              <a:gd name="connsiteX12" fmla="*/ 4829175 w 4829175"/>
              <a:gd name="connsiteY12" fmla="*/ 787848 h 1350596"/>
              <a:gd name="connsiteX13" fmla="*/ 4829175 w 4829175"/>
              <a:gd name="connsiteY13" fmla="*/ 1125497 h 1350596"/>
              <a:gd name="connsiteX14" fmla="*/ 4829175 w 4829175"/>
              <a:gd name="connsiteY14" fmla="*/ 1125492 h 1350596"/>
              <a:gd name="connsiteX15" fmla="*/ 4604071 w 4829175"/>
              <a:gd name="connsiteY15" fmla="*/ 1350596 h 1350596"/>
              <a:gd name="connsiteX16" fmla="*/ 4024313 w 4829175"/>
              <a:gd name="connsiteY16" fmla="*/ 1350596 h 1350596"/>
              <a:gd name="connsiteX17" fmla="*/ 3992714 w 4829175"/>
              <a:gd name="connsiteY17" fmla="*/ 1650793 h 1350596"/>
              <a:gd name="connsiteX18" fmla="*/ 3393110 w 4829175"/>
              <a:gd name="connsiteY18" fmla="*/ 1497693 h 1350596"/>
              <a:gd name="connsiteX19" fmla="*/ 2817019 w 4829175"/>
              <a:gd name="connsiteY19" fmla="*/ 1350596 h 1350596"/>
              <a:gd name="connsiteX20" fmla="*/ 2194959 w 4829175"/>
              <a:gd name="connsiteY20" fmla="*/ 1350596 h 1350596"/>
              <a:gd name="connsiteX21" fmla="*/ 1546981 w 4829175"/>
              <a:gd name="connsiteY21" fmla="*/ 1350596 h 1350596"/>
              <a:gd name="connsiteX22" fmla="*/ 924921 w 4829175"/>
              <a:gd name="connsiteY22" fmla="*/ 1350596 h 1350596"/>
              <a:gd name="connsiteX23" fmla="*/ 225104 w 4829175"/>
              <a:gd name="connsiteY23" fmla="*/ 1350596 h 1350596"/>
              <a:gd name="connsiteX24" fmla="*/ 0 w 4829175"/>
              <a:gd name="connsiteY24" fmla="*/ 1125492 h 1350596"/>
              <a:gd name="connsiteX25" fmla="*/ 0 w 4829175"/>
              <a:gd name="connsiteY25" fmla="*/ 1125497 h 1350596"/>
              <a:gd name="connsiteX26" fmla="*/ 0 w 4829175"/>
              <a:gd name="connsiteY26" fmla="*/ 787848 h 1350596"/>
              <a:gd name="connsiteX27" fmla="*/ 0 w 4829175"/>
              <a:gd name="connsiteY27" fmla="*/ 787848 h 1350596"/>
              <a:gd name="connsiteX28" fmla="*/ 0 w 4829175"/>
              <a:gd name="connsiteY28" fmla="*/ 225104 h 135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9175" h="1350596" fill="none" extrusionOk="0">
                <a:moveTo>
                  <a:pt x="0" y="225104"/>
                </a:moveTo>
                <a:cubicBezTo>
                  <a:pt x="-12264" y="95226"/>
                  <a:pt x="94750" y="-19524"/>
                  <a:pt x="225104" y="0"/>
                </a:cubicBezTo>
                <a:cubicBezTo>
                  <a:pt x="353047" y="8832"/>
                  <a:pt x="535755" y="-17408"/>
                  <a:pt x="821244" y="0"/>
                </a:cubicBezTo>
                <a:cubicBezTo>
                  <a:pt x="1106733" y="17408"/>
                  <a:pt x="1207445" y="13030"/>
                  <a:pt x="1391466" y="0"/>
                </a:cubicBezTo>
                <a:cubicBezTo>
                  <a:pt x="1575487" y="-13030"/>
                  <a:pt x="1744814" y="15188"/>
                  <a:pt x="1961687" y="0"/>
                </a:cubicBezTo>
                <a:cubicBezTo>
                  <a:pt x="2178560" y="-15188"/>
                  <a:pt x="2424783" y="-38776"/>
                  <a:pt x="2817019" y="0"/>
                </a:cubicBezTo>
                <a:lnTo>
                  <a:pt x="2817019" y="0"/>
                </a:lnTo>
                <a:cubicBezTo>
                  <a:pt x="2938143" y="-6939"/>
                  <a:pt x="3117486" y="23567"/>
                  <a:pt x="3384447" y="0"/>
                </a:cubicBezTo>
                <a:cubicBezTo>
                  <a:pt x="3651408" y="-23567"/>
                  <a:pt x="3815651" y="19409"/>
                  <a:pt x="4024313" y="0"/>
                </a:cubicBezTo>
                <a:cubicBezTo>
                  <a:pt x="4307952" y="725"/>
                  <a:pt x="4386294" y="22225"/>
                  <a:pt x="4604071" y="0"/>
                </a:cubicBezTo>
                <a:cubicBezTo>
                  <a:pt x="4723224" y="12642"/>
                  <a:pt x="4846064" y="115599"/>
                  <a:pt x="4829175" y="225104"/>
                </a:cubicBezTo>
                <a:cubicBezTo>
                  <a:pt x="4812244" y="494166"/>
                  <a:pt x="4853579" y="594075"/>
                  <a:pt x="4829175" y="787848"/>
                </a:cubicBezTo>
                <a:lnTo>
                  <a:pt x="4829175" y="787848"/>
                </a:lnTo>
                <a:cubicBezTo>
                  <a:pt x="4823933" y="925041"/>
                  <a:pt x="4845311" y="1046265"/>
                  <a:pt x="4829175" y="1125497"/>
                </a:cubicBezTo>
                <a:lnTo>
                  <a:pt x="4829175" y="1125492"/>
                </a:lnTo>
                <a:cubicBezTo>
                  <a:pt x="4829711" y="1242950"/>
                  <a:pt x="4729457" y="1358041"/>
                  <a:pt x="4604071" y="1350596"/>
                </a:cubicBezTo>
                <a:cubicBezTo>
                  <a:pt x="4375295" y="1371280"/>
                  <a:pt x="4147210" y="1363239"/>
                  <a:pt x="4024313" y="1350596"/>
                </a:cubicBezTo>
                <a:cubicBezTo>
                  <a:pt x="4028319" y="1447357"/>
                  <a:pt x="4006375" y="1526453"/>
                  <a:pt x="3992714" y="1650793"/>
                </a:cubicBezTo>
                <a:cubicBezTo>
                  <a:pt x="3781942" y="1595495"/>
                  <a:pt x="3527226" y="1523074"/>
                  <a:pt x="3393110" y="1497693"/>
                </a:cubicBezTo>
                <a:cubicBezTo>
                  <a:pt x="3258994" y="1472312"/>
                  <a:pt x="3016357" y="1430940"/>
                  <a:pt x="2817019" y="1350596"/>
                </a:cubicBezTo>
                <a:cubicBezTo>
                  <a:pt x="2668494" y="1365241"/>
                  <a:pt x="2489174" y="1325535"/>
                  <a:pt x="2194959" y="1350596"/>
                </a:cubicBezTo>
                <a:cubicBezTo>
                  <a:pt x="1900744" y="1375657"/>
                  <a:pt x="1794469" y="1328035"/>
                  <a:pt x="1546981" y="1350596"/>
                </a:cubicBezTo>
                <a:cubicBezTo>
                  <a:pt x="1299493" y="1373157"/>
                  <a:pt x="1063927" y="1340299"/>
                  <a:pt x="924921" y="1350596"/>
                </a:cubicBezTo>
                <a:cubicBezTo>
                  <a:pt x="785915" y="1360893"/>
                  <a:pt x="487113" y="1367665"/>
                  <a:pt x="225104" y="1350596"/>
                </a:cubicBezTo>
                <a:cubicBezTo>
                  <a:pt x="75170" y="1356517"/>
                  <a:pt x="12511" y="1255611"/>
                  <a:pt x="0" y="1125492"/>
                </a:cubicBezTo>
                <a:lnTo>
                  <a:pt x="0" y="1125497"/>
                </a:lnTo>
                <a:cubicBezTo>
                  <a:pt x="12857" y="963538"/>
                  <a:pt x="-5190" y="955057"/>
                  <a:pt x="0" y="787848"/>
                </a:cubicBezTo>
                <a:lnTo>
                  <a:pt x="0" y="787848"/>
                </a:lnTo>
                <a:cubicBezTo>
                  <a:pt x="-4147" y="567061"/>
                  <a:pt x="9702" y="422159"/>
                  <a:pt x="0" y="225104"/>
                </a:cubicBezTo>
                <a:close/>
              </a:path>
              <a:path w="4829175" h="1350596" stroke="0" extrusionOk="0">
                <a:moveTo>
                  <a:pt x="0" y="225104"/>
                </a:moveTo>
                <a:cubicBezTo>
                  <a:pt x="5748" y="119519"/>
                  <a:pt x="97622" y="-25209"/>
                  <a:pt x="225104" y="0"/>
                </a:cubicBezTo>
                <a:cubicBezTo>
                  <a:pt x="464289" y="-2751"/>
                  <a:pt x="636156" y="-18492"/>
                  <a:pt x="873083" y="0"/>
                </a:cubicBezTo>
                <a:cubicBezTo>
                  <a:pt x="1110010" y="18492"/>
                  <a:pt x="1271100" y="-16942"/>
                  <a:pt x="1443304" y="0"/>
                </a:cubicBezTo>
                <a:cubicBezTo>
                  <a:pt x="1615508" y="16942"/>
                  <a:pt x="1925250" y="13386"/>
                  <a:pt x="2117202" y="0"/>
                </a:cubicBezTo>
                <a:cubicBezTo>
                  <a:pt x="2309154" y="-13386"/>
                  <a:pt x="2673360" y="-16679"/>
                  <a:pt x="2817019" y="0"/>
                </a:cubicBezTo>
                <a:lnTo>
                  <a:pt x="2817019" y="0"/>
                </a:lnTo>
                <a:cubicBezTo>
                  <a:pt x="3067016" y="16294"/>
                  <a:pt x="3164668" y="-14539"/>
                  <a:pt x="3420666" y="0"/>
                </a:cubicBezTo>
                <a:cubicBezTo>
                  <a:pt x="3676664" y="14539"/>
                  <a:pt x="3822113" y="-24847"/>
                  <a:pt x="4024313" y="0"/>
                </a:cubicBezTo>
                <a:cubicBezTo>
                  <a:pt x="4185617" y="16296"/>
                  <a:pt x="4398922" y="7111"/>
                  <a:pt x="4604071" y="0"/>
                </a:cubicBezTo>
                <a:cubicBezTo>
                  <a:pt x="4740432" y="-13111"/>
                  <a:pt x="4808348" y="78486"/>
                  <a:pt x="4829175" y="225104"/>
                </a:cubicBezTo>
                <a:cubicBezTo>
                  <a:pt x="4826075" y="478490"/>
                  <a:pt x="4846196" y="652995"/>
                  <a:pt x="4829175" y="787848"/>
                </a:cubicBezTo>
                <a:lnTo>
                  <a:pt x="4829175" y="787848"/>
                </a:lnTo>
                <a:cubicBezTo>
                  <a:pt x="4830254" y="901385"/>
                  <a:pt x="4817975" y="1015586"/>
                  <a:pt x="4829175" y="1125497"/>
                </a:cubicBezTo>
                <a:lnTo>
                  <a:pt x="4829175" y="1125492"/>
                </a:lnTo>
                <a:cubicBezTo>
                  <a:pt x="4837143" y="1271508"/>
                  <a:pt x="4717197" y="1337828"/>
                  <a:pt x="4604071" y="1350596"/>
                </a:cubicBezTo>
                <a:cubicBezTo>
                  <a:pt x="4413305" y="1325407"/>
                  <a:pt x="4288673" y="1372399"/>
                  <a:pt x="4024313" y="1350596"/>
                </a:cubicBezTo>
                <a:cubicBezTo>
                  <a:pt x="4021363" y="1438012"/>
                  <a:pt x="3999928" y="1566534"/>
                  <a:pt x="3992714" y="1650793"/>
                </a:cubicBezTo>
                <a:cubicBezTo>
                  <a:pt x="3827792" y="1635433"/>
                  <a:pt x="3699357" y="1560092"/>
                  <a:pt x="3416623" y="1503696"/>
                </a:cubicBezTo>
                <a:cubicBezTo>
                  <a:pt x="3133889" y="1447301"/>
                  <a:pt x="2938890" y="1387273"/>
                  <a:pt x="2817019" y="1350596"/>
                </a:cubicBezTo>
                <a:cubicBezTo>
                  <a:pt x="2643751" y="1368127"/>
                  <a:pt x="2393846" y="1359325"/>
                  <a:pt x="2117202" y="1350596"/>
                </a:cubicBezTo>
                <a:cubicBezTo>
                  <a:pt x="1840558" y="1341867"/>
                  <a:pt x="1639176" y="1378567"/>
                  <a:pt x="1417385" y="1350596"/>
                </a:cubicBezTo>
                <a:cubicBezTo>
                  <a:pt x="1195594" y="1322625"/>
                  <a:pt x="961517" y="1363929"/>
                  <a:pt x="847164" y="1350596"/>
                </a:cubicBezTo>
                <a:cubicBezTo>
                  <a:pt x="732811" y="1337263"/>
                  <a:pt x="462051" y="1320550"/>
                  <a:pt x="225104" y="1350596"/>
                </a:cubicBezTo>
                <a:cubicBezTo>
                  <a:pt x="97076" y="1349492"/>
                  <a:pt x="756" y="1253379"/>
                  <a:pt x="0" y="1125492"/>
                </a:cubicBezTo>
                <a:lnTo>
                  <a:pt x="0" y="1125497"/>
                </a:lnTo>
                <a:cubicBezTo>
                  <a:pt x="-6501" y="963880"/>
                  <a:pt x="-15383" y="917884"/>
                  <a:pt x="0" y="787848"/>
                </a:cubicBezTo>
                <a:lnTo>
                  <a:pt x="0" y="787848"/>
                </a:lnTo>
                <a:cubicBezTo>
                  <a:pt x="26272" y="638290"/>
                  <a:pt x="-9691" y="339399"/>
                  <a:pt x="0" y="22510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1 000 000 000</a:t>
            </a:r>
          </a:p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1253083"/>
              <a:chOff x="4489079" y="5288928"/>
              <a:chExt cx="814441" cy="125308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084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33A50-6D8E-9601-0E36-AE6852F0F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3" y="695325"/>
            <a:ext cx="7443788" cy="1069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893A2-870E-736B-1CE7-9653304F0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262" y="1585912"/>
            <a:ext cx="4467225" cy="2143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031F5E-3556-7AD9-48D7-F33B91C52F06}"/>
              </a:ext>
            </a:extLst>
          </p:cNvPr>
          <p:cNvSpPr txBox="1"/>
          <p:nvPr/>
        </p:nvSpPr>
        <p:spPr>
          <a:xfrm>
            <a:off x="962025" y="3505200"/>
            <a:ext cx="103632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0857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F3D5C8-99FE-F369-3509-D5FD601D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604837"/>
            <a:ext cx="44672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299BA-C60A-54B8-D2B5-C77B4648F5D6}"/>
              </a:ext>
            </a:extLst>
          </p:cNvPr>
          <p:cNvSpPr txBox="1"/>
          <p:nvPr/>
        </p:nvSpPr>
        <p:spPr>
          <a:xfrm>
            <a:off x="2333625" y="2733675"/>
            <a:ext cx="76581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3FBBC3-D82A-3893-B350-2EA7FFF24A80}"/>
              </a:ext>
            </a:extLst>
          </p:cNvPr>
          <p:cNvSpPr/>
          <p:nvPr/>
        </p:nvSpPr>
        <p:spPr>
          <a:xfrm>
            <a:off x="3505200" y="389572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488843-B112-E023-1A0C-66677880ED77}"/>
              </a:ext>
            </a:extLst>
          </p:cNvPr>
          <p:cNvSpPr/>
          <p:nvPr/>
        </p:nvSpPr>
        <p:spPr>
          <a:xfrm>
            <a:off x="444817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A39AC5-6CC6-9F0B-1214-624E15973BB5}"/>
              </a:ext>
            </a:extLst>
          </p:cNvPr>
          <p:cNvSpPr/>
          <p:nvPr/>
        </p:nvSpPr>
        <p:spPr>
          <a:xfrm>
            <a:off x="5353050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74E947-A326-7048-85B8-A11F0579DC46}"/>
              </a:ext>
            </a:extLst>
          </p:cNvPr>
          <p:cNvSpPr/>
          <p:nvPr/>
        </p:nvSpPr>
        <p:spPr>
          <a:xfrm>
            <a:off x="625792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E0E0F9-3820-B6C2-D361-A4E7CFCF2B99}"/>
              </a:ext>
            </a:extLst>
          </p:cNvPr>
          <p:cNvSpPr/>
          <p:nvPr/>
        </p:nvSpPr>
        <p:spPr>
          <a:xfrm>
            <a:off x="7153275" y="392430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AF9635-F2A6-CB3C-3442-31420B4C1C93}"/>
              </a:ext>
            </a:extLst>
          </p:cNvPr>
          <p:cNvSpPr/>
          <p:nvPr/>
        </p:nvSpPr>
        <p:spPr>
          <a:xfrm>
            <a:off x="8039100" y="394335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F3D5C8-99FE-F369-3509-D5FD601D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604837"/>
            <a:ext cx="44672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299BA-C60A-54B8-D2B5-C77B4648F5D6}"/>
              </a:ext>
            </a:extLst>
          </p:cNvPr>
          <p:cNvSpPr txBox="1"/>
          <p:nvPr/>
        </p:nvSpPr>
        <p:spPr>
          <a:xfrm>
            <a:off x="2333625" y="2733675"/>
            <a:ext cx="76581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3FBBC3-D82A-3893-B350-2EA7FFF24A80}"/>
              </a:ext>
            </a:extLst>
          </p:cNvPr>
          <p:cNvSpPr/>
          <p:nvPr/>
        </p:nvSpPr>
        <p:spPr>
          <a:xfrm>
            <a:off x="3505200" y="389572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488843-B112-E023-1A0C-66677880ED77}"/>
              </a:ext>
            </a:extLst>
          </p:cNvPr>
          <p:cNvSpPr/>
          <p:nvPr/>
        </p:nvSpPr>
        <p:spPr>
          <a:xfrm>
            <a:off x="444817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A39AC5-6CC6-9F0B-1214-624E15973BB5}"/>
              </a:ext>
            </a:extLst>
          </p:cNvPr>
          <p:cNvSpPr/>
          <p:nvPr/>
        </p:nvSpPr>
        <p:spPr>
          <a:xfrm>
            <a:off x="5353050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74E947-A326-7048-85B8-A11F0579DC46}"/>
              </a:ext>
            </a:extLst>
          </p:cNvPr>
          <p:cNvSpPr/>
          <p:nvPr/>
        </p:nvSpPr>
        <p:spPr>
          <a:xfrm>
            <a:off x="6257925" y="3914775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E0E0F9-3820-B6C2-D361-A4E7CFCF2B99}"/>
              </a:ext>
            </a:extLst>
          </p:cNvPr>
          <p:cNvSpPr/>
          <p:nvPr/>
        </p:nvSpPr>
        <p:spPr>
          <a:xfrm>
            <a:off x="7153275" y="392430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AF9635-F2A6-CB3C-3442-31420B4C1C93}"/>
              </a:ext>
            </a:extLst>
          </p:cNvPr>
          <p:cNvSpPr/>
          <p:nvPr/>
        </p:nvSpPr>
        <p:spPr>
          <a:xfrm>
            <a:off x="8039100" y="3943350"/>
            <a:ext cx="762000" cy="962025"/>
          </a:xfrm>
          <a:prstGeom prst="roundRect">
            <a:avLst>
              <a:gd name="adj" fmla="val 2291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47384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F3D5C8-99FE-F369-3509-D5FD601D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87" y="604837"/>
            <a:ext cx="4467225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299BA-C60A-54B8-D2B5-C77B4648F5D6}"/>
              </a:ext>
            </a:extLst>
          </p:cNvPr>
          <p:cNvSpPr txBox="1"/>
          <p:nvPr/>
        </p:nvSpPr>
        <p:spPr>
          <a:xfrm>
            <a:off x="1171575" y="2733675"/>
            <a:ext cx="1019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C1B63-2DD1-5C12-0CD7-A8EF00CF2833}"/>
              </a:ext>
            </a:extLst>
          </p:cNvPr>
          <p:cNvSpPr txBox="1"/>
          <p:nvPr/>
        </p:nvSpPr>
        <p:spPr>
          <a:xfrm>
            <a:off x="1009650" y="3857625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526 374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1C9F-EEF1-E817-98CC-4B8D729BCAB9}"/>
              </a:ext>
            </a:extLst>
          </p:cNvPr>
          <p:cNvSpPr txBox="1"/>
          <p:nvPr/>
        </p:nvSpPr>
        <p:spPr>
          <a:xfrm>
            <a:off x="1000124" y="4486275"/>
            <a:ext cx="962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526 374 đến hàng nghìn ta được số 526 000.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9A41D-4BF9-7A03-E84A-34C1C059C88E}"/>
              </a:ext>
            </a:extLst>
          </p:cNvPr>
          <p:cNvSpPr txBox="1"/>
          <p:nvPr/>
        </p:nvSpPr>
        <p:spPr>
          <a:xfrm>
            <a:off x="1009649" y="5076825"/>
            <a:ext cx="1041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526 374 đến hàng chục nghìn ta được số 530 000.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790EA-3135-F8E3-CBA1-B8B9BE9FAA69}"/>
              </a:ext>
            </a:extLst>
          </p:cNvPr>
          <p:cNvSpPr txBox="1"/>
          <p:nvPr/>
        </p:nvSpPr>
        <p:spPr>
          <a:xfrm>
            <a:off x="1009649" y="5695950"/>
            <a:ext cx="1041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526 374 đến hàng trăm nghìn ta được số 500 000.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0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FBBBDB-98E2-CE1C-434D-0EFBE58AF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53550"/>
            <a:ext cx="10687050" cy="690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A1826E-1E41-9BDE-8235-59D981C61D7F}"/>
              </a:ext>
            </a:extLst>
          </p:cNvPr>
          <p:cNvSpPr txBox="1"/>
          <p:nvPr/>
        </p:nvSpPr>
        <p:spPr>
          <a:xfrm>
            <a:off x="609600" y="1352550"/>
            <a:ext cx="63341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384 401 km.</a:t>
            </a: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149 600 000 km.</a:t>
            </a:r>
          </a:p>
          <a:p>
            <a:pPr algn="r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https://solarsystem.nasa.gov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82CB2D-623C-1A58-F086-2A947D9B5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571" y="1428750"/>
            <a:ext cx="4786753" cy="3181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6EED1B-52E7-BEFC-4E06-58E92542CE48}"/>
              </a:ext>
            </a:extLst>
          </p:cNvPr>
          <p:cNvSpPr txBox="1"/>
          <p:nvPr/>
        </p:nvSpPr>
        <p:spPr>
          <a:xfrm>
            <a:off x="933449" y="4686300"/>
            <a:ext cx="1029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384 401 đọc là: Ba trăm tám mươi tư nghìn bốn trăm linh một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5DBC48-2F6F-10A5-B60E-52DA558B9133}"/>
              </a:ext>
            </a:extLst>
          </p:cNvPr>
          <p:cNvSpPr txBox="1"/>
          <p:nvPr/>
        </p:nvSpPr>
        <p:spPr>
          <a:xfrm>
            <a:off x="828673" y="5381625"/>
            <a:ext cx="1093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149 600 000 đọc là: Một trăm bốn mươi chín triệu sáu trăm nghìn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60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14;p39"/>
          <p:cNvSpPr txBox="1">
            <a:spLocks/>
          </p:cNvSpPr>
          <p:nvPr/>
        </p:nvSpPr>
        <p:spPr>
          <a:xfrm>
            <a:off x="1884829" y="196454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just" defTabSz="1219140">
              <a:lnSpc>
                <a:spcPct val="100000"/>
              </a:lnSpc>
              <a:defRPr/>
            </a:pPr>
            <a:r>
              <a:rPr lang="vi-V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đọc số có nhiều chữ số:</a:t>
            </a:r>
          </a:p>
          <a:p>
            <a:pPr marL="457200" lvl="0" indent="-457200" algn="just" defTabSz="121914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tách số thành từng lớp, từ lớp đơn vị đến lớp nghìn rồi lớp triệu, mỗi lớp có 3 hàng. Sau đó dựa vào cách đọc số có tới ba chữ số thuộc từng lớp để đọc và đọc từ trái sang phải.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Bahiana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1FCBDDF6-A37F-E0C3-4BA6-D97B13C95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78267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7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D955A1BD-E475-183A-EC93-456459737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6305" y="840134"/>
            <a:ext cx="8187469" cy="18744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1649DFA8-E790-EF91-2738-55CE6477F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6853" y="2189992"/>
            <a:ext cx="3230880" cy="4521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E75C1-7B9C-DA8B-6F89-0D149002E01B}"/>
              </a:ext>
            </a:extLst>
          </p:cNvPr>
          <p:cNvSpPr txBox="1"/>
          <p:nvPr/>
        </p:nvSpPr>
        <p:spPr>
          <a:xfrm>
            <a:off x="3025011" y="1127177"/>
            <a:ext cx="80335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đọc các số có nhiều chữ số cần lưu ý gì?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370EAC-4D3B-E763-1C6C-E52DB36F43C6}"/>
              </a:ext>
            </a:extLst>
          </p:cNvPr>
          <p:cNvSpPr txBox="1"/>
          <p:nvPr/>
        </p:nvSpPr>
        <p:spPr>
          <a:xfrm>
            <a:off x="4143375" y="3095625"/>
            <a:ext cx="7277100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 khi đọc các số: 0, 1, 4, 5.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các từ “linh, mươi, mười, năm, lăm, một, mốt, bốn, tư” để đọc 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26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C2E128-6CB2-3AE7-B2F7-D4FD7A76F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919" y="1959363"/>
            <a:ext cx="7443861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09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6">
            <a:extLst>
              <a:ext uri="{FF2B5EF4-FFF2-40B4-BE49-F238E27FC236}">
                <a16:creationId xmlns:a16="http://schemas.microsoft.com/office/drawing/2014/main" id="{EC2A99B7-5B97-42E0-4EB7-3DD2E68CDC3C}"/>
              </a:ext>
            </a:extLst>
          </p:cNvPr>
          <p:cNvSpPr txBox="1"/>
          <p:nvPr/>
        </p:nvSpPr>
        <p:spPr>
          <a:xfrm>
            <a:off x="672884" y="1702695"/>
            <a:ext cx="63184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số có 6 hoặc 9 chữ số bất kì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dưới lớp viết nhanh chữ số đó vào bảng con, ai viết nhanh nhất và đọc đúng là người chiến thắng.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85470-A71B-5B92-65D5-86DC71F9D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036770D8-0C3E-7334-0529-F45C06556327}"/>
              </a:ext>
            </a:extLst>
          </p:cNvPr>
          <p:cNvSpPr txBox="1"/>
          <p:nvPr/>
        </p:nvSpPr>
        <p:spPr>
          <a:xfrm>
            <a:off x="653834" y="4322070"/>
            <a:ext cx="63184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đọc cho các bạn dưới lớp viết xong có quyền chỉ định  1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bất kì khác đọc số khác.....cứ như vậy đến khi hết thời gian.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336492-FC14-DF4D-0B85-B5C532E97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365" y="513536"/>
            <a:ext cx="839492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EBA6DB-B4E9-5127-38DB-CBAA26955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83" y="2223788"/>
            <a:ext cx="8370533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Facebook ạ,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63352" y="5196158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273094" y="1071635"/>
            <a:ext cx="23006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8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Toán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C9BD3-2C96-7098-14AB-F71B63218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376" y="1999377"/>
            <a:ext cx="7468247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6C1F61-1E5C-0AF9-BCD0-624904F79189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6" name="TextBox 67">
              <a:extLst>
                <a:ext uri="{FF2B5EF4-FFF2-40B4-BE49-F238E27FC236}">
                  <a16:creationId xmlns:a16="http://schemas.microsoft.com/office/drawing/2014/main" id="{650B8457-7978-7D8F-A2AE-CD3A52046C89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7" name="Hình ảnh 24">
              <a:extLst>
                <a:ext uri="{FF2B5EF4-FFF2-40B4-BE49-F238E27FC236}">
                  <a16:creationId xmlns:a16="http://schemas.microsoft.com/office/drawing/2014/main" id="{10DE0BB3-08AF-B375-0EEA-A53F18EC0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8" name="TextBox 32">
            <a:extLst>
              <a:ext uri="{FF2B5EF4-FFF2-40B4-BE49-F238E27FC236}">
                <a16:creationId xmlns:a16="http://schemas.microsoft.com/office/drawing/2014/main" id="{E8B4FBDB-49EB-304A-2CA8-C298284870D6}"/>
              </a:ext>
            </a:extLst>
          </p:cNvPr>
          <p:cNvSpPr txBox="1"/>
          <p:nvPr/>
        </p:nvSpPr>
        <p:spPr>
          <a:xfrm>
            <a:off x="1314450" y="1896592"/>
            <a:ext cx="9860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Củng cố kiến thức, kĩ năng đã học trong Chủ đề I về: Đọc, viết các số có nhiều chữ số.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</p:spTree>
    <p:extLst>
      <p:ext uri="{BB962C8B-B14F-4D97-AF65-F5344CB8AC3E}">
        <p14:creationId xmlns:p14="http://schemas.microsoft.com/office/powerpoint/2010/main" val="34400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9"/>
          <p:cNvSpPr txBox="1">
            <a:spLocks noGrp="1"/>
          </p:cNvSpPr>
          <p:nvPr>
            <p:ph type="ctrTitle"/>
          </p:nvPr>
        </p:nvSpPr>
        <p:spPr>
          <a:xfrm>
            <a:off x="2322545" y="2102444"/>
            <a:ext cx="7445231" cy="215348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81" name="Google Shape;1114;p39"/>
          <p:cNvSpPr txBox="1">
            <a:spLocks/>
          </p:cNvSpPr>
          <p:nvPr/>
        </p:nvSpPr>
        <p:spPr>
          <a:xfrm>
            <a:off x="2401758" y="2112195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65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LUYỆN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FF657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ahiana"/>
              </a:rPr>
              <a:t> TẬP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657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ahi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866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0"/>
      <p:bldP spid="3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49B9CF-4D25-AFA6-66D0-BF5B194EA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8" y="623887"/>
            <a:ext cx="10625138" cy="829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E9B83-F046-F85F-0714-5BB4B0944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49" y="1540216"/>
            <a:ext cx="8639175" cy="44605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7BD9F7-62D5-F5CE-1D71-C7059C7B1D5B}"/>
              </a:ext>
            </a:extLst>
          </p:cNvPr>
          <p:cNvGrpSpPr/>
          <p:nvPr/>
        </p:nvGrpSpPr>
        <p:grpSpPr>
          <a:xfrm>
            <a:off x="619125" y="3676649"/>
            <a:ext cx="4362449" cy="2545379"/>
            <a:chOff x="4514850" y="4512503"/>
            <a:chExt cx="3788443" cy="2067405"/>
          </a:xfrm>
        </p:grpSpPr>
        <p:pic>
          <p:nvPicPr>
            <p:cNvPr id="5" name="Picture 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4F4C8EF9-6755-EAD9-C064-7E1043DFF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850" y="4512503"/>
              <a:ext cx="3240873" cy="16437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21D57A-AFEE-35E5-0F17-A2003144B8FE}"/>
                </a:ext>
              </a:extLst>
            </p:cNvPr>
            <p:cNvSpPr txBox="1"/>
            <p:nvPr/>
          </p:nvSpPr>
          <p:spPr>
            <a:xfrm>
              <a:off x="5026693" y="6154939"/>
              <a:ext cx="3276600" cy="424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圆角矩形 5">
            <a:extLst>
              <a:ext uri="{FF2B5EF4-FFF2-40B4-BE49-F238E27FC236}">
                <a16:creationId xmlns:a16="http://schemas.microsoft.com/office/drawing/2014/main" id="{75EB8131-CEB9-6F17-2FC3-29B834EDD1F6}"/>
              </a:ext>
            </a:extLst>
          </p:cNvPr>
          <p:cNvSpPr/>
          <p:nvPr/>
        </p:nvSpPr>
        <p:spPr>
          <a:xfrm>
            <a:off x="3133724" y="1121677"/>
            <a:ext cx="7648575" cy="22596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ẽ sơ đồ tư duy tổng hợp các kiến thức, kĩ năng về các kiến thức đã học trong Chủ đề I: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79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6B79BC-2A1C-DDD6-D7C2-C2B5EC1A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590550"/>
            <a:ext cx="8686800" cy="933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186595-FBCE-FD0A-0E28-E9BC3D6D7E8B}"/>
              </a:ext>
            </a:extLst>
          </p:cNvPr>
          <p:cNvSpPr txBox="1"/>
          <p:nvPr/>
        </p:nvSpPr>
        <p:spPr>
          <a:xfrm>
            <a:off x="1295400" y="2114550"/>
            <a:ext cx="1046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37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761</Words>
  <Application>Microsoft Office PowerPoint</Application>
  <PresentationFormat>Widescreen</PresentationFormat>
  <Paragraphs>73</Paragraphs>
  <Slides>25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Bahiana</vt:lpstr>
      <vt:lpstr>等线</vt:lpstr>
      <vt:lpstr>华康方圆体W7</vt:lpstr>
      <vt:lpstr>Arial</vt:lpstr>
      <vt:lpstr>Calibri</vt:lpstr>
      <vt:lpstr>Calibri Light</vt:lpstr>
      <vt:lpstr>Cambria</vt:lpstr>
      <vt:lpstr>Didact Gothic</vt:lpstr>
      <vt:lpstr>Tahoma</vt:lpstr>
      <vt:lpstr>Times New Roman</vt:lpstr>
      <vt:lpstr>Math Mystery Escape Room by Slidesgo</vt:lpstr>
      <vt:lpstr>1_Math Mystery Escape Room by Slidesgo</vt:lpstr>
      <vt:lpstr>1_Office Theme</vt:lpstr>
      <vt:lpstr>Office Theme</vt:lpstr>
      <vt:lpstr>千图网拥有20W+精美PPT模板 更多PPT模板下载至：www.58pic.com/office/ppt​​</vt:lpstr>
      <vt:lpstr>KHỞI ĐỘNG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Thao Tran</dc:creator>
  <cp:lastModifiedBy>Thao Tran</cp:lastModifiedBy>
  <cp:revision>27</cp:revision>
  <dcterms:created xsi:type="dcterms:W3CDTF">2023-09-29T03:05:04Z</dcterms:created>
  <dcterms:modified xsi:type="dcterms:W3CDTF">2023-09-29T04:27:30Z</dcterms:modified>
</cp:coreProperties>
</file>