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62" r:id="rId2"/>
    <p:sldMasterId id="2147483776" r:id="rId3"/>
    <p:sldMasterId id="2147483832" r:id="rId4"/>
  </p:sldMasterIdLst>
  <p:notesMasterIdLst>
    <p:notesMasterId r:id="rId38"/>
  </p:notesMasterIdLst>
  <p:sldIdLst>
    <p:sldId id="257" r:id="rId5"/>
    <p:sldId id="259" r:id="rId6"/>
    <p:sldId id="558" r:id="rId7"/>
    <p:sldId id="559" r:id="rId8"/>
    <p:sldId id="560" r:id="rId9"/>
    <p:sldId id="260" r:id="rId10"/>
    <p:sldId id="284" r:id="rId11"/>
    <p:sldId id="300" r:id="rId12"/>
    <p:sldId id="571" r:id="rId13"/>
    <p:sldId id="570" r:id="rId14"/>
    <p:sldId id="572" r:id="rId15"/>
    <p:sldId id="311" r:id="rId16"/>
    <p:sldId id="573" r:id="rId17"/>
    <p:sldId id="574" r:id="rId18"/>
    <p:sldId id="575" r:id="rId19"/>
    <p:sldId id="576" r:id="rId20"/>
    <p:sldId id="577" r:id="rId21"/>
    <p:sldId id="578" r:id="rId22"/>
    <p:sldId id="581" r:id="rId23"/>
    <p:sldId id="582" r:id="rId24"/>
    <p:sldId id="579" r:id="rId25"/>
    <p:sldId id="580" r:id="rId26"/>
    <p:sldId id="583" r:id="rId27"/>
    <p:sldId id="584" r:id="rId28"/>
    <p:sldId id="569" r:id="rId29"/>
    <p:sldId id="282" r:id="rId30"/>
    <p:sldId id="315" r:id="rId31"/>
    <p:sldId id="316" r:id="rId32"/>
    <p:sldId id="317" r:id="rId33"/>
    <p:sldId id="320" r:id="rId34"/>
    <p:sldId id="312" r:id="rId35"/>
    <p:sldId id="313"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F2378-970C-46CE-B599-5468240341FD}"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7CFD7-9839-41E5-A04E-8666E9AD0F5B}" type="slidenum">
              <a:rPr lang="en-US" smtClean="0"/>
              <a:t>‹#›</a:t>
            </a:fld>
            <a:endParaRPr lang="en-US"/>
          </a:p>
        </p:txBody>
      </p:sp>
    </p:spTree>
    <p:extLst>
      <p:ext uri="{BB962C8B-B14F-4D97-AF65-F5344CB8AC3E}">
        <p14:creationId xmlns:p14="http://schemas.microsoft.com/office/powerpoint/2010/main" val="35507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02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49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031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2109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4677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793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0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126F2-3F85-4767-9F23-A6FE1CB32B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126F2-3F85-4767-9F23-A6FE1CB32B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126F2-3F85-4767-9F23-A6FE1CB32B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a:lnSpc>
                <a:spcPct val="150000"/>
              </a:lnSpc>
              <a:spcBef>
                <a:spcPts val="0"/>
              </a:spcBef>
              <a:spcAft>
                <a:spcPts val="1000"/>
              </a:spcAft>
              <a:buFont typeface="Times New Roman" panose="02020603050405020304" pitchFamily="18" charset="0"/>
              <a:buNone/>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rất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ích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đối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cuộc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Tuy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quá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dụng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sử</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dụng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trở</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nghiêm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trọng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giống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huống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sĩ</a:t>
            </a:r>
            <a:r>
              <a:rPr lang="en-US" sz="1800" i="1" dirty="0">
                <a:effectLst/>
                <a:latin typeface="Times New Roman" panose="02020603050405020304" pitchFamily="18" charset="0"/>
                <a:ea typeface="Calibri" panose="020F0502020204030204" pitchFamily="34" charset="0"/>
              </a:rPr>
              <a:t> Binocs </a:t>
            </a:r>
            <a:r>
              <a:rPr lang="en-US" sz="1800" i="1" dirty="0" err="1">
                <a:effectLst/>
                <a:latin typeface="Times New Roman" panose="02020603050405020304" pitchFamily="18" charset="0"/>
                <a:ea typeface="Calibri" panose="020F0502020204030204" pitchFamily="34" charset="0"/>
              </a:rPr>
              <a:t>gặp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Vậy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nghiêm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trọng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thế</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chặn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cô</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 </a:t>
            </a:r>
            <a:r>
              <a:rPr lang="en-US" sz="1800" b="1" i="1" dirty="0" err="1">
                <a:effectLst/>
                <a:latin typeface="Times New Roman" panose="02020603050405020304" pitchFamily="18" charset="0"/>
                <a:ea typeface="Calibri" panose="020F0502020204030204" pitchFamily="34" charset="0"/>
              </a:rPr>
              <a:t>Bài</a:t>
            </a:r>
            <a:r>
              <a:rPr lang="en-US" sz="1800" b="1" i="1" dirty="0">
                <a:effectLst/>
                <a:latin typeface="Times New Roman" panose="02020603050405020304" pitchFamily="18" charset="0"/>
                <a:ea typeface="Calibri" panose="020F0502020204030204" pitchFamily="34" charset="0"/>
              </a:rPr>
              <a:t> 10: </a:t>
            </a:r>
            <a:r>
              <a:rPr lang="en-US" sz="1800" b="1" i="1" dirty="0" err="1">
                <a:effectLst/>
                <a:latin typeface="Times New Roman" panose="02020603050405020304" pitchFamily="18" charset="0"/>
                <a:ea typeface="Calibri" panose="020F0502020204030204" pitchFamily="34" charset="0"/>
              </a:rPr>
              <a:t>Âm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thanh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cuộc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sống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tiết</a:t>
            </a:r>
            <a:r>
              <a:rPr lang="en-US" sz="1800" b="1" i="1" dirty="0">
                <a:effectLst/>
                <a:latin typeface="Times New Roman" panose="02020603050405020304" pitchFamily="18" charset="0"/>
                <a:ea typeface="Calibri" panose="020F0502020204030204" pitchFamily="34" charset="0"/>
              </a:rPr>
              <a:t> 2</a:t>
            </a:r>
            <a:r>
              <a:rPr lang="en-US" sz="1800" i="1"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193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06879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058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84779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74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79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982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916751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1360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550442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45477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9753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127938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118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87566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4419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7161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862770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29053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23679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074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57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54688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19685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0574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7125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835784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63456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21121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999480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972836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762830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669971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54433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204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86591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09355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54955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362238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920347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5658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52349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496049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844462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71168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896132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972066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671434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22543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9215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6165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1018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017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627931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2544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5356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74287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21819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9622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194555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180763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64555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111354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1180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777630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6823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8939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47523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0450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4237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72426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4060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434744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5752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88625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4189555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0934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31641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16498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294006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86459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000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3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433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093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47346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4.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2" name="Picture 1" descr="A white circle with leaves and blue text&#10;&#10;Description automatically generated">
            <a:extLst>
              <a:ext uri="{FF2B5EF4-FFF2-40B4-BE49-F238E27FC236}">
                <a16:creationId xmlns:a16="http://schemas.microsoft.com/office/drawing/2014/main" id="{891D1FD6-BCB9-35D7-036B-33C0AC55AF9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362076" y="428625"/>
            <a:ext cx="1057275" cy="1057275"/>
          </a:xfrm>
          <a:prstGeom prst="rect">
            <a:avLst/>
          </a:prstGeom>
        </p:spPr>
      </p:pic>
    </p:spTree>
    <p:extLst>
      <p:ext uri="{BB962C8B-B14F-4D97-AF65-F5344CB8AC3E}">
        <p14:creationId xmlns:p14="http://schemas.microsoft.com/office/powerpoint/2010/main" val="298096288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Picture 3" descr="A white circle with leaves and blue text&#10;&#10;Description automatically generated">
            <a:extLst>
              <a:ext uri="{FF2B5EF4-FFF2-40B4-BE49-F238E27FC236}">
                <a16:creationId xmlns:a16="http://schemas.microsoft.com/office/drawing/2014/main" id="{A918D653-7051-904A-83E0-210DC2E85B5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62076" y="428625"/>
            <a:ext cx="1057275" cy="1057275"/>
          </a:xfrm>
          <a:prstGeom prst="rect">
            <a:avLst/>
          </a:prstGeom>
        </p:spPr>
      </p:pic>
    </p:spTree>
    <p:extLst>
      <p:ext uri="{BB962C8B-B14F-4D97-AF65-F5344CB8AC3E}">
        <p14:creationId xmlns:p14="http://schemas.microsoft.com/office/powerpoint/2010/main" val="49868645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2023/10/19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2341933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251553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emf"/><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emf"/><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1.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notesSlide" Target="../notesSlides/notesSlide19.xml"/><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85.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8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1.xml"/><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notesSlide" Target="../notesSlides/notesSlide21.xml"/><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2" name="Picture 5">
            <a:extLst>
              <a:ext uri="{FF2B5EF4-FFF2-40B4-BE49-F238E27FC236}">
                <a16:creationId xmlns:a16="http://schemas.microsoft.com/office/drawing/2014/main" id="{CEB0D620-706C-13BC-6406-4E1360A0CB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975" y="244432"/>
            <a:ext cx="3324226" cy="2477413"/>
          </a:xfrm>
          <a:prstGeom prst="rect">
            <a:avLst/>
          </a:prstGeom>
        </p:spPr>
      </p:pic>
      <p:pic>
        <p:nvPicPr>
          <p:cNvPr id="3" name="Picture 2">
            <a:extLst>
              <a:ext uri="{FF2B5EF4-FFF2-40B4-BE49-F238E27FC236}">
                <a16:creationId xmlns:a16="http://schemas.microsoft.com/office/drawing/2014/main" id="{A374AB03-6CAB-521F-41B7-8234B0D17577}"/>
              </a:ext>
            </a:extLst>
          </p:cNvPr>
          <p:cNvPicPr>
            <a:picLocks noChangeAspect="1"/>
          </p:cNvPicPr>
          <p:nvPr/>
        </p:nvPicPr>
        <p:blipFill>
          <a:blip r:embed="rId9"/>
          <a:stretch>
            <a:fillRect/>
          </a:stretch>
        </p:blipFill>
        <p:spPr>
          <a:xfrm>
            <a:off x="706658" y="654137"/>
            <a:ext cx="2225233" cy="920576"/>
          </a:xfrm>
          <a:prstGeom prst="rect">
            <a:avLst/>
          </a:prstGeom>
        </p:spPr>
      </p:pic>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83A06E-58E1-B5A0-8321-32E398322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37BB1E4A-1B18-8446-4D67-595697F50B81}"/>
              </a:ext>
            </a:extLst>
          </p:cNvPr>
          <p:cNvGrpSpPr/>
          <p:nvPr/>
        </p:nvGrpSpPr>
        <p:grpSpPr>
          <a:xfrm>
            <a:off x="2425038" y="1351722"/>
            <a:ext cx="7543909" cy="2317799"/>
            <a:chOff x="4804552" y="1790768"/>
            <a:chExt cx="4409954" cy="1739510"/>
          </a:xfrm>
        </p:grpSpPr>
        <p:sp>
          <p:nvSpPr>
            <p:cNvPr id="4" name="Speech Bubble: Rectangle with Corners Rounded 3">
              <a:extLst>
                <a:ext uri="{FF2B5EF4-FFF2-40B4-BE49-F238E27FC236}">
                  <a16:creationId xmlns:a16="http://schemas.microsoft.com/office/drawing/2014/main" id="{801AC3FB-6314-0300-021A-984AE4FAC8FE}"/>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515D68B0-A856-C17D-3867-26B82EE49743}"/>
                </a:ext>
              </a:extLst>
            </p:cNvPr>
            <p:cNvSpPr/>
            <p:nvPr/>
          </p:nvSpPr>
          <p:spPr>
            <a:xfrm>
              <a:off x="4954581" y="1896539"/>
              <a:ext cx="4210121" cy="15938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hãy</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kể</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nguyên</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gây</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ra</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ồn</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tác</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hại</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alt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12442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1381125" y="288650"/>
            <a:ext cx="9216373" cy="625750"/>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số</a:t>
            </a:r>
            <a:r>
              <a:rPr lang="en-US" sz="3200" b="1" dirty="0">
                <a:solidFill>
                  <a:prstClr val="black"/>
                </a:solidFill>
                <a:latin typeface="Calibri" panose="020F0502020204030204" pitchFamily="34" charset="0"/>
                <a:cs typeface="Calibri" panose="020F0502020204030204" pitchFamily="34" charset="0"/>
              </a:rPr>
              <a:t> n</a:t>
            </a:r>
            <a:r>
              <a:rPr lang="vi-VN" sz="3200" b="1" dirty="0">
                <a:solidFill>
                  <a:prstClr val="black"/>
                </a:solidFill>
                <a:latin typeface="Calibri" panose="020F0502020204030204" pitchFamily="34" charset="0"/>
                <a:cs typeface="Calibri" panose="020F0502020204030204" pitchFamily="34" charset="0"/>
              </a:rPr>
              <a:t>guyên nhân gây ra tiếng ồn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khác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5BCB86D2-8E64-B3B9-0A4C-E9634AB24A8A}"/>
              </a:ext>
            </a:extLst>
          </p:cNvPr>
          <p:cNvSpPr txBox="1"/>
          <p:nvPr/>
        </p:nvSpPr>
        <p:spPr>
          <a:xfrm>
            <a:off x="571915" y="4835065"/>
            <a:ext cx="4114386" cy="646331"/>
          </a:xfrm>
          <a:custGeom>
            <a:avLst/>
            <a:gdLst>
              <a:gd name="connsiteX0" fmla="*/ 0 w 4114386"/>
              <a:gd name="connsiteY0" fmla="*/ 0 h 646331"/>
              <a:gd name="connsiteX1" fmla="*/ 4114386 w 4114386"/>
              <a:gd name="connsiteY1" fmla="*/ 0 h 646331"/>
              <a:gd name="connsiteX2" fmla="*/ 4114386 w 4114386"/>
              <a:gd name="connsiteY2" fmla="*/ 646331 h 646331"/>
              <a:gd name="connsiteX3" fmla="*/ 0 w 4114386"/>
              <a:gd name="connsiteY3" fmla="*/ 646331 h 646331"/>
              <a:gd name="connsiteX4" fmla="*/ 0 w 411438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386" h="646331" fill="none" extrusionOk="0">
                <a:moveTo>
                  <a:pt x="0" y="0"/>
                </a:moveTo>
                <a:cubicBezTo>
                  <a:pt x="663714" y="5222"/>
                  <a:pt x="3371102" y="24918"/>
                  <a:pt x="4114386" y="0"/>
                </a:cubicBezTo>
                <a:cubicBezTo>
                  <a:pt x="4114640" y="82799"/>
                  <a:pt x="4134164" y="500035"/>
                  <a:pt x="4114386" y="646331"/>
                </a:cubicBezTo>
                <a:cubicBezTo>
                  <a:pt x="3104962" y="481570"/>
                  <a:pt x="1714425" y="764481"/>
                  <a:pt x="0" y="646331"/>
                </a:cubicBezTo>
                <a:cubicBezTo>
                  <a:pt x="-25800" y="331639"/>
                  <a:pt x="10771" y="187809"/>
                  <a:pt x="0" y="0"/>
                </a:cubicBezTo>
                <a:close/>
              </a:path>
              <a:path w="4114386" h="646331" stroke="0" extrusionOk="0">
                <a:moveTo>
                  <a:pt x="0" y="0"/>
                </a:moveTo>
                <a:cubicBezTo>
                  <a:pt x="777873" y="11849"/>
                  <a:pt x="2522709" y="-161459"/>
                  <a:pt x="4114386" y="0"/>
                </a:cubicBezTo>
                <a:cubicBezTo>
                  <a:pt x="4089204" y="272270"/>
                  <a:pt x="4168288" y="451941"/>
                  <a:pt x="4114386" y="646331"/>
                </a:cubicBezTo>
                <a:cubicBezTo>
                  <a:pt x="3319987" y="500471"/>
                  <a:pt x="683021"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600" dirty="0">
                <a:solidFill>
                  <a:prstClr val="black"/>
                </a:solidFill>
                <a:latin typeface="Arial" panose="020B0604020202020204" pitchFamily="34" charset="0"/>
                <a:cs typeface="Arial" panose="020B0604020202020204" pitchFamily="34" charset="0"/>
              </a:rPr>
              <a:t>ô </a:t>
            </a:r>
            <a:r>
              <a:rPr lang="en-US" sz="3600" dirty="0" err="1">
                <a:solidFill>
                  <a:prstClr val="black"/>
                </a:solidFill>
                <a:latin typeface="Arial" panose="020B0604020202020204" pitchFamily="34" charset="0"/>
                <a:cs typeface="Arial" panose="020B0604020202020204" pitchFamily="34" charset="0"/>
              </a:rPr>
              <a:t>tô</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xe</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máy</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F336D9-4785-A045-C10B-AE0B745DE27D}"/>
              </a:ext>
            </a:extLst>
          </p:cNvPr>
          <p:cNvPicPr>
            <a:picLocks noChangeAspect="1"/>
          </p:cNvPicPr>
          <p:nvPr/>
        </p:nvPicPr>
        <p:blipFill>
          <a:blip r:embed="rId3"/>
          <a:stretch>
            <a:fillRect/>
          </a:stretch>
        </p:blipFill>
        <p:spPr>
          <a:xfrm>
            <a:off x="529879" y="1412600"/>
            <a:ext cx="3960852" cy="3206404"/>
          </a:xfrm>
          <a:prstGeom prst="rect">
            <a:avLst/>
          </a:prstGeom>
        </p:spPr>
      </p:pic>
      <p:pic>
        <p:nvPicPr>
          <p:cNvPr id="7" name="Picture 6">
            <a:extLst>
              <a:ext uri="{FF2B5EF4-FFF2-40B4-BE49-F238E27FC236}">
                <a16:creationId xmlns:a16="http://schemas.microsoft.com/office/drawing/2014/main" id="{9AAC2D32-B0EF-F983-FACF-B2D01FDEF71E}"/>
              </a:ext>
            </a:extLst>
          </p:cNvPr>
          <p:cNvPicPr>
            <a:picLocks noChangeAspect="1"/>
          </p:cNvPicPr>
          <p:nvPr/>
        </p:nvPicPr>
        <p:blipFill>
          <a:blip r:embed="rId4"/>
          <a:stretch>
            <a:fillRect/>
          </a:stretch>
        </p:blipFill>
        <p:spPr>
          <a:xfrm>
            <a:off x="6333918" y="1263502"/>
            <a:ext cx="4001535" cy="3325477"/>
          </a:xfrm>
          <a:prstGeom prst="rect">
            <a:avLst/>
          </a:prstGeom>
        </p:spPr>
      </p:pic>
      <p:sp>
        <p:nvSpPr>
          <p:cNvPr id="8" name="TextBox 7">
            <a:extLst>
              <a:ext uri="{FF2B5EF4-FFF2-40B4-BE49-F238E27FC236}">
                <a16:creationId xmlns:a16="http://schemas.microsoft.com/office/drawing/2014/main" id="{9E89C0CF-CA0E-629F-49DF-92F74C251413}"/>
              </a:ext>
            </a:extLst>
          </p:cNvPr>
          <p:cNvSpPr txBox="1"/>
          <p:nvPr/>
        </p:nvSpPr>
        <p:spPr>
          <a:xfrm>
            <a:off x="6382164" y="4835065"/>
            <a:ext cx="4571585" cy="584775"/>
          </a:xfrm>
          <a:custGeom>
            <a:avLst/>
            <a:gdLst>
              <a:gd name="connsiteX0" fmla="*/ 0 w 4571585"/>
              <a:gd name="connsiteY0" fmla="*/ 0 h 584775"/>
              <a:gd name="connsiteX1" fmla="*/ 4571585 w 4571585"/>
              <a:gd name="connsiteY1" fmla="*/ 0 h 584775"/>
              <a:gd name="connsiteX2" fmla="*/ 4571585 w 4571585"/>
              <a:gd name="connsiteY2" fmla="*/ 584775 h 584775"/>
              <a:gd name="connsiteX3" fmla="*/ 0 w 4571585"/>
              <a:gd name="connsiteY3" fmla="*/ 584775 h 584775"/>
              <a:gd name="connsiteX4" fmla="*/ 0 w 457158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85" h="584775" fill="none" extrusionOk="0">
                <a:moveTo>
                  <a:pt x="0" y="0"/>
                </a:moveTo>
                <a:cubicBezTo>
                  <a:pt x="1424370" y="5222"/>
                  <a:pt x="3568468" y="24918"/>
                  <a:pt x="4571585" y="0"/>
                </a:cubicBezTo>
                <a:cubicBezTo>
                  <a:pt x="4528742" y="115750"/>
                  <a:pt x="4577260" y="445323"/>
                  <a:pt x="4571585" y="584775"/>
                </a:cubicBezTo>
                <a:cubicBezTo>
                  <a:pt x="3178696" y="420014"/>
                  <a:pt x="1780753" y="702925"/>
                  <a:pt x="0" y="584775"/>
                </a:cubicBezTo>
                <a:cubicBezTo>
                  <a:pt x="-7476" y="472120"/>
                  <a:pt x="34986" y="279470"/>
                  <a:pt x="0" y="0"/>
                </a:cubicBezTo>
                <a:close/>
              </a:path>
              <a:path w="4571585" h="584775" stroke="0" extrusionOk="0">
                <a:moveTo>
                  <a:pt x="0" y="0"/>
                </a:moveTo>
                <a:cubicBezTo>
                  <a:pt x="638138" y="11849"/>
                  <a:pt x="3999749" y="-161459"/>
                  <a:pt x="4571585" y="0"/>
                </a:cubicBezTo>
                <a:cubicBezTo>
                  <a:pt x="4545139" y="254320"/>
                  <a:pt x="4529321" y="509640"/>
                  <a:pt x="4571585" y="584775"/>
                </a:cubicBezTo>
                <a:cubicBezTo>
                  <a:pt x="3378587" y="438915"/>
                  <a:pt x="2031600"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khoan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cắt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bê</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28B2AF9-FE02-EA58-09AA-E1BE50FC45AA}"/>
              </a:ext>
            </a:extLst>
          </p:cNvPr>
          <p:cNvSpPr txBox="1"/>
          <p:nvPr/>
        </p:nvSpPr>
        <p:spPr>
          <a:xfrm>
            <a:off x="695325" y="5743575"/>
            <a:ext cx="10267950" cy="584775"/>
          </a:xfrm>
          <a:prstGeom prst="rect">
            <a:avLst/>
          </a:prstGeom>
          <a:noFill/>
        </p:spPr>
        <p:txBody>
          <a:bodyPr wrap="square" rtlCol="0">
            <a:spAutoFit/>
          </a:bodyPr>
          <a:lstStyle/>
          <a:p>
            <a:r>
              <a:rPr lang="en-US" sz="3200" b="1" dirty="0">
                <a:solidFill>
                  <a:srgbClr val="FF0000"/>
                </a:solidFill>
                <a:effectLst/>
                <a:latin typeface="Cambria" panose="02040503050406030204" pitchFamily="18" charset="0"/>
                <a:ea typeface="Cambria" panose="02040503050406030204" pitchFamily="18" charset="0"/>
              </a:rPr>
              <a:t>=&gt; </a:t>
            </a:r>
            <a:r>
              <a:rPr lang="en-US" sz="3200" b="1" dirty="0" err="1">
                <a:solidFill>
                  <a:srgbClr val="FF0000"/>
                </a:solidFill>
                <a:effectLst/>
                <a:latin typeface="Cambria" panose="02040503050406030204" pitchFamily="18" charset="0"/>
                <a:ea typeface="Cambria" panose="02040503050406030204" pitchFamily="18" charset="0"/>
              </a:rPr>
              <a:t>Tác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hại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Đau</a:t>
            </a:r>
            <a:r>
              <a:rPr lang="en-US" sz="3200" b="1" dirty="0">
                <a:solidFill>
                  <a:srgbClr val="FF0000"/>
                </a:solidFill>
                <a:effectLst/>
                <a:latin typeface="Cambria" panose="02040503050406030204" pitchFamily="18" charset="0"/>
                <a:ea typeface="Cambria" panose="02040503050406030204" pitchFamily="18" charset="0"/>
              </a:rPr>
              <a:t> tai, </a:t>
            </a:r>
            <a:r>
              <a:rPr lang="en-US" sz="3200" b="1" dirty="0" err="1">
                <a:solidFill>
                  <a:srgbClr val="FF0000"/>
                </a:solidFill>
                <a:effectLst/>
                <a:latin typeface="Cambria" panose="02040503050406030204" pitchFamily="18" charset="0"/>
                <a:ea typeface="Cambria" panose="02040503050406030204" pitchFamily="18" charset="0"/>
              </a:rPr>
              <a:t>khó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chịu</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mất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tập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trung</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mất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ngủ</a:t>
            </a:r>
            <a:r>
              <a:rPr lang="en-US" sz="3200" b="1"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7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Tiếng ồn gây ảnh hưởng xấu đến sức khỏe của con người như: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Gây mất tập trung, mất ngủ, suy giảm trí nhớ, đau tai, ảnh hưởng tới giao tiếp, học tập, làm việc, đau đầu, suuy nhược thần kinh,..</a:t>
            </a:r>
            <a:endParaRPr kumimoji="0" lang="en-GB"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98047"/>
            </a:xfrm>
            <a:prstGeom prst="rect">
              <a:avLst/>
            </a:prstGeom>
            <a:noFill/>
          </p:spPr>
          <p:txBody>
            <a:bodyPr wrap="square" rtlCol="0">
              <a:spAutoFit/>
            </a:bodyPr>
            <a:lstStyle/>
            <a:p>
              <a:pPr marL="0" marR="0" algn="ctr">
                <a:lnSpc>
                  <a:spcPct val="150000"/>
                </a:lnSpc>
                <a:spcBef>
                  <a:spcPts val="0"/>
                </a:spcBef>
                <a:spcAft>
                  <a:spcPts val="1000"/>
                </a:spcAft>
              </a:pP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Hoạt</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2: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hiểu</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biện</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ô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nhiễm</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tiếng</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ồn</a:t>
              </a:r>
              <a:endParaRPr lang="en-US" sz="4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726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1111526"/>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biện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pháp</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chống</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ô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nhiễm</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dưới</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935E30-4160-7A81-DFA6-E8752D3FCF68}"/>
              </a:ext>
            </a:extLst>
          </p:cNvPr>
          <p:cNvPicPr>
            <a:picLocks noChangeAspect="1"/>
          </p:cNvPicPr>
          <p:nvPr/>
        </p:nvPicPr>
        <p:blipFill>
          <a:blip r:embed="rId3"/>
          <a:stretch>
            <a:fillRect/>
          </a:stretch>
        </p:blipFill>
        <p:spPr>
          <a:xfrm>
            <a:off x="1657350" y="1439447"/>
            <a:ext cx="8986837" cy="5147090"/>
          </a:xfrm>
          <a:prstGeom prst="rect">
            <a:avLst/>
          </a:prstGeom>
        </p:spPr>
      </p:pic>
    </p:spTree>
    <p:extLst>
      <p:ext uri="{BB962C8B-B14F-4D97-AF65-F5344CB8AC3E}">
        <p14:creationId xmlns:p14="http://schemas.microsoft.com/office/powerpoint/2010/main" val="16691878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Nhắc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nhở</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giữ</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trật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tự</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bằng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khẩu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hiệu</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6" name="Picture 5">
            <a:extLst>
              <a:ext uri="{FF2B5EF4-FFF2-40B4-BE49-F238E27FC236}">
                <a16:creationId xmlns:a16="http://schemas.microsoft.com/office/drawing/2014/main" id="{A215C49D-642A-DDC3-E98E-4EDFE28C8E95}"/>
              </a:ext>
            </a:extLst>
          </p:cNvPr>
          <p:cNvPicPr>
            <a:picLocks noChangeAspect="1"/>
          </p:cNvPicPr>
          <p:nvPr/>
        </p:nvPicPr>
        <p:blipFill>
          <a:blip r:embed="rId3"/>
          <a:stretch>
            <a:fillRect/>
          </a:stretch>
        </p:blipFill>
        <p:spPr>
          <a:xfrm>
            <a:off x="352425" y="2133601"/>
            <a:ext cx="4452916" cy="3033712"/>
          </a:xfrm>
          <a:prstGeom prst="rect">
            <a:avLst/>
          </a:prstGeom>
        </p:spPr>
      </p:pic>
    </p:spTree>
    <p:extLst>
      <p:ext uri="{BB962C8B-B14F-4D97-AF65-F5344CB8AC3E}">
        <p14:creationId xmlns:p14="http://schemas.microsoft.com/office/powerpoint/2010/main" val="2982532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7" y="2206735"/>
            <a:ext cx="5302887"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Dùng biện pháp đóng cửa để ngăn tiếng khoan.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5" name="Picture 4">
            <a:extLst>
              <a:ext uri="{FF2B5EF4-FFF2-40B4-BE49-F238E27FC236}">
                <a16:creationId xmlns:a16="http://schemas.microsoft.com/office/drawing/2014/main" id="{B5539709-0874-BE95-8D47-4FF437A46BD5}"/>
              </a:ext>
            </a:extLst>
          </p:cNvPr>
          <p:cNvPicPr>
            <a:picLocks noChangeAspect="1"/>
          </p:cNvPicPr>
          <p:nvPr/>
        </p:nvPicPr>
        <p:blipFill>
          <a:blip r:embed="rId3"/>
          <a:stretch>
            <a:fillRect/>
          </a:stretch>
        </p:blipFill>
        <p:spPr>
          <a:xfrm>
            <a:off x="871537" y="2133600"/>
            <a:ext cx="4018645" cy="2967037"/>
          </a:xfrm>
          <a:prstGeom prst="rect">
            <a:avLst/>
          </a:prstGeom>
        </p:spPr>
      </p:pic>
    </p:spTree>
    <p:extLst>
      <p:ext uri="{BB962C8B-B14F-4D97-AF65-F5344CB8AC3E}">
        <p14:creationId xmlns:p14="http://schemas.microsoft.com/office/powerpoint/2010/main" val="39584073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6" y="2206735"/>
            <a:ext cx="5693413"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libri" panose="020F0502020204030204" pitchFamily="34" charset="0"/>
                <a:cs typeface="Calibri" panose="020F0502020204030204" pitchFamily="34" charset="0"/>
              </a:rPr>
              <a:t> Làm biển báo cấm rú ga, nẹt pô trên đường phố.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6" name="Picture 5">
            <a:extLst>
              <a:ext uri="{FF2B5EF4-FFF2-40B4-BE49-F238E27FC236}">
                <a16:creationId xmlns:a16="http://schemas.microsoft.com/office/drawing/2014/main" id="{198D6E16-E5BC-7E70-6727-489B931368D1}"/>
              </a:ext>
            </a:extLst>
          </p:cNvPr>
          <p:cNvPicPr>
            <a:picLocks noChangeAspect="1"/>
          </p:cNvPicPr>
          <p:nvPr/>
        </p:nvPicPr>
        <p:blipFill>
          <a:blip r:embed="rId3"/>
          <a:stretch>
            <a:fillRect/>
          </a:stretch>
        </p:blipFill>
        <p:spPr>
          <a:xfrm>
            <a:off x="661987" y="2057400"/>
            <a:ext cx="4632221" cy="2924175"/>
          </a:xfrm>
          <a:prstGeom prst="rect">
            <a:avLst/>
          </a:prstGeom>
        </p:spPr>
      </p:pic>
    </p:spTree>
    <p:extLst>
      <p:ext uri="{BB962C8B-B14F-4D97-AF65-F5344CB8AC3E}">
        <p14:creationId xmlns:p14="http://schemas.microsoft.com/office/powerpoint/2010/main" val="2784795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6" y="2206735"/>
            <a:ext cx="5693413"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Làm các hàng rào chắn bớt tiếng ồn.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5" name="Picture 4">
            <a:extLst>
              <a:ext uri="{FF2B5EF4-FFF2-40B4-BE49-F238E27FC236}">
                <a16:creationId xmlns:a16="http://schemas.microsoft.com/office/drawing/2014/main" id="{1CE2896C-3D37-28ED-B53E-A3E80A301D62}"/>
              </a:ext>
            </a:extLst>
          </p:cNvPr>
          <p:cNvPicPr>
            <a:picLocks noChangeAspect="1"/>
          </p:cNvPicPr>
          <p:nvPr/>
        </p:nvPicPr>
        <p:blipFill>
          <a:blip r:embed="rId3"/>
          <a:stretch>
            <a:fillRect/>
          </a:stretch>
        </p:blipFill>
        <p:spPr>
          <a:xfrm>
            <a:off x="523875" y="1914526"/>
            <a:ext cx="4959662" cy="3186112"/>
          </a:xfrm>
          <a:prstGeom prst="rect">
            <a:avLst/>
          </a:prstGeom>
        </p:spPr>
      </p:pic>
    </p:spTree>
    <p:extLst>
      <p:ext uri="{BB962C8B-B14F-4D97-AF65-F5344CB8AC3E}">
        <p14:creationId xmlns:p14="http://schemas.microsoft.com/office/powerpoint/2010/main" val="224177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83A06E-58E1-B5A0-8321-32E398322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37BB1E4A-1B18-8446-4D67-595697F50B81}"/>
              </a:ext>
            </a:extLst>
          </p:cNvPr>
          <p:cNvGrpSpPr/>
          <p:nvPr/>
        </p:nvGrpSpPr>
        <p:grpSpPr>
          <a:xfrm>
            <a:off x="2434564" y="1504950"/>
            <a:ext cx="8109612" cy="1935971"/>
            <a:chOff x="4809732" y="1585366"/>
            <a:chExt cx="4409954" cy="1739510"/>
          </a:xfrm>
        </p:grpSpPr>
        <p:sp>
          <p:nvSpPr>
            <p:cNvPr id="4" name="Speech Bubble: Rectangle with Corners Rounded 3">
              <a:extLst>
                <a:ext uri="{FF2B5EF4-FFF2-40B4-BE49-F238E27FC236}">
                  <a16:creationId xmlns:a16="http://schemas.microsoft.com/office/drawing/2014/main" id="{801AC3FB-6314-0300-021A-984AE4FAC8FE}"/>
                </a:ext>
              </a:extLst>
            </p:cNvPr>
            <p:cNvSpPr/>
            <p:nvPr/>
          </p:nvSpPr>
          <p:spPr>
            <a:xfrm rot="10800000" flipV="1">
              <a:off x="4809732" y="1585366"/>
              <a:ext cx="4409954" cy="1739510"/>
            </a:xfrm>
            <a:custGeom>
              <a:avLst/>
              <a:gdLst>
                <a:gd name="connsiteX0" fmla="*/ 0 w 8109612"/>
                <a:gd name="connsiteY0" fmla="*/ 322668 h 1935971"/>
                <a:gd name="connsiteX1" fmla="*/ 322668 w 8109612"/>
                <a:gd name="connsiteY1" fmla="*/ 0 h 1935971"/>
                <a:gd name="connsiteX2" fmla="*/ 996453 w 8109612"/>
                <a:gd name="connsiteY2" fmla="*/ 0 h 1935971"/>
                <a:gd name="connsiteX3" fmla="*/ 1670238 w 8109612"/>
                <a:gd name="connsiteY3" fmla="*/ 0 h 1935971"/>
                <a:gd name="connsiteX4" fmla="*/ 2299943 w 8109612"/>
                <a:gd name="connsiteY4" fmla="*/ 0 h 1935971"/>
                <a:gd name="connsiteX5" fmla="*/ 3017808 w 8109612"/>
                <a:gd name="connsiteY5" fmla="*/ 0 h 1935971"/>
                <a:gd name="connsiteX6" fmla="*/ 3735672 w 8109612"/>
                <a:gd name="connsiteY6" fmla="*/ 0 h 1935971"/>
                <a:gd name="connsiteX7" fmla="*/ 4730607 w 8109612"/>
                <a:gd name="connsiteY7" fmla="*/ 0 h 1935971"/>
                <a:gd name="connsiteX8" fmla="*/ 4730607 w 8109612"/>
                <a:gd name="connsiteY8" fmla="*/ 0 h 1935971"/>
                <a:gd name="connsiteX9" fmla="*/ 5426682 w 8109612"/>
                <a:gd name="connsiteY9" fmla="*/ 0 h 1935971"/>
                <a:gd name="connsiteX10" fmla="*/ 6082209 w 8109612"/>
                <a:gd name="connsiteY10" fmla="*/ 0 h 1935971"/>
                <a:gd name="connsiteX11" fmla="*/ 6758010 w 8109612"/>
                <a:gd name="connsiteY11" fmla="*/ 0 h 1935971"/>
                <a:gd name="connsiteX12" fmla="*/ 7272477 w 8109612"/>
                <a:gd name="connsiteY12" fmla="*/ 0 h 1935971"/>
                <a:gd name="connsiteX13" fmla="*/ 7786944 w 8109612"/>
                <a:gd name="connsiteY13" fmla="*/ 0 h 1935971"/>
                <a:gd name="connsiteX14" fmla="*/ 8109612 w 8109612"/>
                <a:gd name="connsiteY14" fmla="*/ 322668 h 1935971"/>
                <a:gd name="connsiteX15" fmla="*/ 8109612 w 8109612"/>
                <a:gd name="connsiteY15" fmla="*/ 717926 h 1935971"/>
                <a:gd name="connsiteX16" fmla="*/ 8109612 w 8109612"/>
                <a:gd name="connsiteY16" fmla="*/ 1129316 h 1935971"/>
                <a:gd name="connsiteX17" fmla="*/ 8109612 w 8109612"/>
                <a:gd name="connsiteY17" fmla="*/ 1129316 h 1935971"/>
                <a:gd name="connsiteX18" fmla="*/ 8109612 w 8109612"/>
                <a:gd name="connsiteY18" fmla="*/ 1613309 h 1935971"/>
                <a:gd name="connsiteX19" fmla="*/ 8109612 w 8109612"/>
                <a:gd name="connsiteY19" fmla="*/ 1613303 h 1935971"/>
                <a:gd name="connsiteX20" fmla="*/ 7786944 w 8109612"/>
                <a:gd name="connsiteY20" fmla="*/ 1935971 h 1935971"/>
                <a:gd name="connsiteX21" fmla="*/ 7251898 w 8109612"/>
                <a:gd name="connsiteY21" fmla="*/ 1935971 h 1935971"/>
                <a:gd name="connsiteX22" fmla="*/ 6758010 w 8109612"/>
                <a:gd name="connsiteY22" fmla="*/ 1935971 h 1935971"/>
                <a:gd name="connsiteX23" fmla="*/ 7254210 w 8109612"/>
                <a:gd name="connsiteY23" fmla="*/ 2411078 h 1935971"/>
                <a:gd name="connsiteX24" fmla="*/ 6648545 w 8109612"/>
                <a:gd name="connsiteY24" fmla="*/ 2297052 h 1935971"/>
                <a:gd name="connsiteX25" fmla="*/ 6017645 w 8109612"/>
                <a:gd name="connsiteY25" fmla="*/ 2178276 h 1935971"/>
                <a:gd name="connsiteX26" fmla="*/ 5361508 w 8109612"/>
                <a:gd name="connsiteY26" fmla="*/ 2054748 h 1935971"/>
                <a:gd name="connsiteX27" fmla="*/ 4730607 w 8109612"/>
                <a:gd name="connsiteY27" fmla="*/ 1935971 h 1935971"/>
                <a:gd name="connsiteX28" fmla="*/ 4012743 w 8109612"/>
                <a:gd name="connsiteY28" fmla="*/ 1935971 h 1935971"/>
                <a:gd name="connsiteX29" fmla="*/ 3471196 w 8109612"/>
                <a:gd name="connsiteY29" fmla="*/ 1935971 h 1935971"/>
                <a:gd name="connsiteX30" fmla="*/ 2841490 w 8109612"/>
                <a:gd name="connsiteY30" fmla="*/ 1935971 h 1935971"/>
                <a:gd name="connsiteX31" fmla="*/ 2123626 w 8109612"/>
                <a:gd name="connsiteY31" fmla="*/ 1935971 h 1935971"/>
                <a:gd name="connsiteX32" fmla="*/ 1538000 w 8109612"/>
                <a:gd name="connsiteY32" fmla="*/ 1935971 h 1935971"/>
                <a:gd name="connsiteX33" fmla="*/ 864215 w 8109612"/>
                <a:gd name="connsiteY33" fmla="*/ 1935971 h 1935971"/>
                <a:gd name="connsiteX34" fmla="*/ 322668 w 8109612"/>
                <a:gd name="connsiteY34" fmla="*/ 1935971 h 1935971"/>
                <a:gd name="connsiteX35" fmla="*/ 0 w 8109612"/>
                <a:gd name="connsiteY35" fmla="*/ 1613303 h 1935971"/>
                <a:gd name="connsiteX36" fmla="*/ 0 w 8109612"/>
                <a:gd name="connsiteY36" fmla="*/ 1613309 h 1935971"/>
                <a:gd name="connsiteX37" fmla="*/ 0 w 8109612"/>
                <a:gd name="connsiteY37" fmla="*/ 1129316 h 1935971"/>
                <a:gd name="connsiteX38" fmla="*/ 0 w 8109612"/>
                <a:gd name="connsiteY38" fmla="*/ 1129316 h 1935971"/>
                <a:gd name="connsiteX39" fmla="*/ 0 w 8109612"/>
                <a:gd name="connsiteY39" fmla="*/ 750191 h 1935971"/>
                <a:gd name="connsiteX40" fmla="*/ 0 w 8109612"/>
                <a:gd name="connsiteY40" fmla="*/ 322668 h 193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09612" h="1935971" fill="none" extrusionOk="0">
                  <a:moveTo>
                    <a:pt x="0" y="322668"/>
                  </a:moveTo>
                  <a:cubicBezTo>
                    <a:pt x="20931" y="127215"/>
                    <a:pt x="151894" y="4821"/>
                    <a:pt x="322668" y="0"/>
                  </a:cubicBezTo>
                  <a:cubicBezTo>
                    <a:pt x="510138" y="22258"/>
                    <a:pt x="803272" y="-27610"/>
                    <a:pt x="996453" y="0"/>
                  </a:cubicBezTo>
                  <a:cubicBezTo>
                    <a:pt x="1189634" y="27610"/>
                    <a:pt x="1471850" y="19648"/>
                    <a:pt x="1670238" y="0"/>
                  </a:cubicBezTo>
                  <a:cubicBezTo>
                    <a:pt x="1868626" y="-19648"/>
                    <a:pt x="2027766" y="2900"/>
                    <a:pt x="2299943" y="0"/>
                  </a:cubicBezTo>
                  <a:cubicBezTo>
                    <a:pt x="2572121" y="-2900"/>
                    <a:pt x="2753682" y="-11495"/>
                    <a:pt x="3017808" y="0"/>
                  </a:cubicBezTo>
                  <a:cubicBezTo>
                    <a:pt x="3281934" y="11495"/>
                    <a:pt x="3494346" y="28626"/>
                    <a:pt x="3735672" y="0"/>
                  </a:cubicBezTo>
                  <a:cubicBezTo>
                    <a:pt x="3976998" y="-28626"/>
                    <a:pt x="4414124" y="-28691"/>
                    <a:pt x="4730607" y="0"/>
                  </a:cubicBezTo>
                  <a:lnTo>
                    <a:pt x="4730607" y="0"/>
                  </a:lnTo>
                  <a:cubicBezTo>
                    <a:pt x="5068554" y="-5232"/>
                    <a:pt x="5104900" y="4896"/>
                    <a:pt x="5426682" y="0"/>
                  </a:cubicBezTo>
                  <a:cubicBezTo>
                    <a:pt x="5748465" y="-4896"/>
                    <a:pt x="5913765" y="-8897"/>
                    <a:pt x="6082209" y="0"/>
                  </a:cubicBezTo>
                  <a:cubicBezTo>
                    <a:pt x="6250653" y="8897"/>
                    <a:pt x="6473683" y="3871"/>
                    <a:pt x="6758010" y="0"/>
                  </a:cubicBezTo>
                  <a:cubicBezTo>
                    <a:pt x="7011402" y="9064"/>
                    <a:pt x="7033056" y="25362"/>
                    <a:pt x="7272477" y="0"/>
                  </a:cubicBezTo>
                  <a:cubicBezTo>
                    <a:pt x="7511898" y="-25362"/>
                    <a:pt x="7654904" y="2787"/>
                    <a:pt x="7786944" y="0"/>
                  </a:cubicBezTo>
                  <a:cubicBezTo>
                    <a:pt x="7977050" y="8370"/>
                    <a:pt x="8121196" y="111914"/>
                    <a:pt x="8109612" y="322668"/>
                  </a:cubicBezTo>
                  <a:cubicBezTo>
                    <a:pt x="8128812" y="478361"/>
                    <a:pt x="8122912" y="552338"/>
                    <a:pt x="8109612" y="717926"/>
                  </a:cubicBezTo>
                  <a:cubicBezTo>
                    <a:pt x="8096312" y="883514"/>
                    <a:pt x="8098856" y="969440"/>
                    <a:pt x="8109612" y="1129316"/>
                  </a:cubicBezTo>
                  <a:lnTo>
                    <a:pt x="8109612" y="1129316"/>
                  </a:lnTo>
                  <a:cubicBezTo>
                    <a:pt x="8119851" y="1326008"/>
                    <a:pt x="8094435" y="1510339"/>
                    <a:pt x="8109612" y="1613309"/>
                  </a:cubicBezTo>
                  <a:lnTo>
                    <a:pt x="8109612" y="1613303"/>
                  </a:lnTo>
                  <a:cubicBezTo>
                    <a:pt x="8079054" y="1771865"/>
                    <a:pt x="7991479" y="1926682"/>
                    <a:pt x="7786944" y="1935971"/>
                  </a:cubicBezTo>
                  <a:cubicBezTo>
                    <a:pt x="7657450" y="1949171"/>
                    <a:pt x="7452322" y="1915842"/>
                    <a:pt x="7251898" y="1935971"/>
                  </a:cubicBezTo>
                  <a:cubicBezTo>
                    <a:pt x="7051474" y="1956100"/>
                    <a:pt x="6929091" y="1953746"/>
                    <a:pt x="6758010" y="1935971"/>
                  </a:cubicBezTo>
                  <a:cubicBezTo>
                    <a:pt x="6866147" y="2027688"/>
                    <a:pt x="7035521" y="2208728"/>
                    <a:pt x="7254210" y="2411078"/>
                  </a:cubicBezTo>
                  <a:cubicBezTo>
                    <a:pt x="7103108" y="2400170"/>
                    <a:pt x="6846204" y="2307462"/>
                    <a:pt x="6648545" y="2297052"/>
                  </a:cubicBezTo>
                  <a:cubicBezTo>
                    <a:pt x="6450886" y="2286642"/>
                    <a:pt x="6296324" y="2199331"/>
                    <a:pt x="6017645" y="2178276"/>
                  </a:cubicBezTo>
                  <a:cubicBezTo>
                    <a:pt x="5738966" y="2157220"/>
                    <a:pt x="5689553" y="2113255"/>
                    <a:pt x="5361508" y="2054748"/>
                  </a:cubicBezTo>
                  <a:cubicBezTo>
                    <a:pt x="5033463" y="1996241"/>
                    <a:pt x="4951974" y="2001826"/>
                    <a:pt x="4730607" y="1935971"/>
                  </a:cubicBezTo>
                  <a:cubicBezTo>
                    <a:pt x="4419830" y="1949583"/>
                    <a:pt x="4284395" y="1940409"/>
                    <a:pt x="4012743" y="1935971"/>
                  </a:cubicBezTo>
                  <a:cubicBezTo>
                    <a:pt x="3741091" y="1931533"/>
                    <a:pt x="3637794" y="1912751"/>
                    <a:pt x="3471196" y="1935971"/>
                  </a:cubicBezTo>
                  <a:cubicBezTo>
                    <a:pt x="3304598" y="1959191"/>
                    <a:pt x="3133519" y="1939648"/>
                    <a:pt x="2841490" y="1935971"/>
                  </a:cubicBezTo>
                  <a:cubicBezTo>
                    <a:pt x="2549461" y="1932294"/>
                    <a:pt x="2479817" y="1929596"/>
                    <a:pt x="2123626" y="1935971"/>
                  </a:cubicBezTo>
                  <a:cubicBezTo>
                    <a:pt x="1767435" y="1942346"/>
                    <a:pt x="1766748" y="1936202"/>
                    <a:pt x="1538000" y="1935971"/>
                  </a:cubicBezTo>
                  <a:cubicBezTo>
                    <a:pt x="1309252" y="1935740"/>
                    <a:pt x="1160912" y="1964224"/>
                    <a:pt x="864215" y="1935971"/>
                  </a:cubicBezTo>
                  <a:cubicBezTo>
                    <a:pt x="567518" y="1907718"/>
                    <a:pt x="494474" y="1916275"/>
                    <a:pt x="322668" y="1935971"/>
                  </a:cubicBezTo>
                  <a:cubicBezTo>
                    <a:pt x="171626" y="1931500"/>
                    <a:pt x="3912" y="1777577"/>
                    <a:pt x="0" y="1613303"/>
                  </a:cubicBezTo>
                  <a:lnTo>
                    <a:pt x="0" y="1613309"/>
                  </a:lnTo>
                  <a:cubicBezTo>
                    <a:pt x="7800" y="1418909"/>
                    <a:pt x="-9361" y="1335278"/>
                    <a:pt x="0" y="1129316"/>
                  </a:cubicBezTo>
                  <a:lnTo>
                    <a:pt x="0" y="1129316"/>
                  </a:lnTo>
                  <a:cubicBezTo>
                    <a:pt x="-10766" y="1042980"/>
                    <a:pt x="-8520" y="861819"/>
                    <a:pt x="0" y="750191"/>
                  </a:cubicBezTo>
                  <a:cubicBezTo>
                    <a:pt x="8520" y="638563"/>
                    <a:pt x="2128" y="532398"/>
                    <a:pt x="0" y="322668"/>
                  </a:cubicBezTo>
                  <a:close/>
                </a:path>
                <a:path w="8109612" h="1935971" stroke="0" extrusionOk="0">
                  <a:moveTo>
                    <a:pt x="0" y="322668"/>
                  </a:moveTo>
                  <a:cubicBezTo>
                    <a:pt x="-19333" y="177523"/>
                    <a:pt x="161931" y="-11813"/>
                    <a:pt x="322668" y="0"/>
                  </a:cubicBezTo>
                  <a:cubicBezTo>
                    <a:pt x="618417" y="10844"/>
                    <a:pt x="664096" y="5370"/>
                    <a:pt x="996453" y="0"/>
                  </a:cubicBezTo>
                  <a:cubicBezTo>
                    <a:pt x="1328810" y="-5370"/>
                    <a:pt x="1486283" y="-20003"/>
                    <a:pt x="1626159" y="0"/>
                  </a:cubicBezTo>
                  <a:cubicBezTo>
                    <a:pt x="1766035" y="20003"/>
                    <a:pt x="2007035" y="-21741"/>
                    <a:pt x="2255864" y="0"/>
                  </a:cubicBezTo>
                  <a:cubicBezTo>
                    <a:pt x="2504693" y="21741"/>
                    <a:pt x="2586332" y="3570"/>
                    <a:pt x="2885570" y="0"/>
                  </a:cubicBezTo>
                  <a:cubicBezTo>
                    <a:pt x="3184808" y="-3570"/>
                    <a:pt x="3378689" y="19144"/>
                    <a:pt x="3515275" y="0"/>
                  </a:cubicBezTo>
                  <a:cubicBezTo>
                    <a:pt x="3651861" y="-19144"/>
                    <a:pt x="3819640" y="-23987"/>
                    <a:pt x="4056822" y="0"/>
                  </a:cubicBezTo>
                  <a:cubicBezTo>
                    <a:pt x="4294004" y="23987"/>
                    <a:pt x="4513985" y="-32018"/>
                    <a:pt x="4730607" y="0"/>
                  </a:cubicBezTo>
                  <a:lnTo>
                    <a:pt x="4730607" y="0"/>
                  </a:lnTo>
                  <a:cubicBezTo>
                    <a:pt x="5018515" y="-20589"/>
                    <a:pt x="5157289" y="-26865"/>
                    <a:pt x="5345586" y="0"/>
                  </a:cubicBezTo>
                  <a:cubicBezTo>
                    <a:pt x="5533883" y="26865"/>
                    <a:pt x="5883130" y="25472"/>
                    <a:pt x="6021387" y="0"/>
                  </a:cubicBezTo>
                  <a:cubicBezTo>
                    <a:pt x="6159644" y="-25472"/>
                    <a:pt x="6511014" y="-2753"/>
                    <a:pt x="6758010" y="0"/>
                  </a:cubicBezTo>
                  <a:cubicBezTo>
                    <a:pt x="6959159" y="-9466"/>
                    <a:pt x="7052869" y="2708"/>
                    <a:pt x="7241609" y="0"/>
                  </a:cubicBezTo>
                  <a:cubicBezTo>
                    <a:pt x="7430349" y="-2708"/>
                    <a:pt x="7533753" y="9416"/>
                    <a:pt x="7786944" y="0"/>
                  </a:cubicBezTo>
                  <a:cubicBezTo>
                    <a:pt x="8007151" y="-9833"/>
                    <a:pt x="8094645" y="147792"/>
                    <a:pt x="8109612" y="322668"/>
                  </a:cubicBezTo>
                  <a:cubicBezTo>
                    <a:pt x="8091285" y="414140"/>
                    <a:pt x="8108821" y="610303"/>
                    <a:pt x="8109612" y="734058"/>
                  </a:cubicBezTo>
                  <a:cubicBezTo>
                    <a:pt x="8110404" y="857813"/>
                    <a:pt x="8116800" y="982752"/>
                    <a:pt x="8109612" y="1129316"/>
                  </a:cubicBezTo>
                  <a:lnTo>
                    <a:pt x="8109612" y="1129316"/>
                  </a:lnTo>
                  <a:cubicBezTo>
                    <a:pt x="8118501" y="1251922"/>
                    <a:pt x="8110136" y="1459214"/>
                    <a:pt x="8109612" y="1613309"/>
                  </a:cubicBezTo>
                  <a:lnTo>
                    <a:pt x="8109612" y="1613303"/>
                  </a:lnTo>
                  <a:cubicBezTo>
                    <a:pt x="8084555" y="1774898"/>
                    <a:pt x="7984150" y="1965243"/>
                    <a:pt x="7786944" y="1935971"/>
                  </a:cubicBezTo>
                  <a:cubicBezTo>
                    <a:pt x="7669525" y="1927297"/>
                    <a:pt x="7405866" y="1913678"/>
                    <a:pt x="7282766" y="1935971"/>
                  </a:cubicBezTo>
                  <a:cubicBezTo>
                    <a:pt x="7159666" y="1958264"/>
                    <a:pt x="6966735" y="1952621"/>
                    <a:pt x="6758010" y="1935971"/>
                  </a:cubicBezTo>
                  <a:cubicBezTo>
                    <a:pt x="6928995" y="2071451"/>
                    <a:pt x="7021281" y="2201128"/>
                    <a:pt x="7254210" y="2411078"/>
                  </a:cubicBezTo>
                  <a:cubicBezTo>
                    <a:pt x="6972604" y="2368202"/>
                    <a:pt x="6764943" y="2308677"/>
                    <a:pt x="6598073" y="2287550"/>
                  </a:cubicBezTo>
                  <a:cubicBezTo>
                    <a:pt x="6431203" y="2266423"/>
                    <a:pt x="6274432" y="2235444"/>
                    <a:pt x="6017645" y="2178276"/>
                  </a:cubicBezTo>
                  <a:cubicBezTo>
                    <a:pt x="5760858" y="2121108"/>
                    <a:pt x="5565110" y="2112602"/>
                    <a:pt x="5386744" y="2059499"/>
                  </a:cubicBezTo>
                  <a:cubicBezTo>
                    <a:pt x="5208378" y="2006396"/>
                    <a:pt x="4902794" y="1960423"/>
                    <a:pt x="4730607" y="1935971"/>
                  </a:cubicBezTo>
                  <a:cubicBezTo>
                    <a:pt x="4567417" y="1953546"/>
                    <a:pt x="4274015" y="1955518"/>
                    <a:pt x="4100901" y="1935971"/>
                  </a:cubicBezTo>
                  <a:cubicBezTo>
                    <a:pt x="3927787" y="1916424"/>
                    <a:pt x="3567442" y="1910949"/>
                    <a:pt x="3427116" y="1935971"/>
                  </a:cubicBezTo>
                  <a:cubicBezTo>
                    <a:pt x="3286790" y="1960993"/>
                    <a:pt x="3004587" y="1966724"/>
                    <a:pt x="2797411" y="1935971"/>
                  </a:cubicBezTo>
                  <a:cubicBezTo>
                    <a:pt x="2590235" y="1905218"/>
                    <a:pt x="2421714" y="1960579"/>
                    <a:pt x="2079547" y="1935971"/>
                  </a:cubicBezTo>
                  <a:cubicBezTo>
                    <a:pt x="1737380" y="1911363"/>
                    <a:pt x="1727070" y="1912722"/>
                    <a:pt x="1493920" y="1935971"/>
                  </a:cubicBezTo>
                  <a:cubicBezTo>
                    <a:pt x="1260770" y="1959220"/>
                    <a:pt x="1156279" y="1909790"/>
                    <a:pt x="908294" y="1935971"/>
                  </a:cubicBezTo>
                  <a:cubicBezTo>
                    <a:pt x="660309" y="1962152"/>
                    <a:pt x="554864" y="1948471"/>
                    <a:pt x="322668" y="1935971"/>
                  </a:cubicBezTo>
                  <a:cubicBezTo>
                    <a:pt x="149451" y="1957057"/>
                    <a:pt x="10551" y="1784770"/>
                    <a:pt x="0" y="1613303"/>
                  </a:cubicBezTo>
                  <a:lnTo>
                    <a:pt x="0" y="1613309"/>
                  </a:lnTo>
                  <a:cubicBezTo>
                    <a:pt x="19910" y="1385607"/>
                    <a:pt x="-16748" y="1299251"/>
                    <a:pt x="0" y="1129316"/>
                  </a:cubicBezTo>
                  <a:lnTo>
                    <a:pt x="0" y="1129316"/>
                  </a:lnTo>
                  <a:cubicBezTo>
                    <a:pt x="7214" y="1005917"/>
                    <a:pt x="-3699" y="928631"/>
                    <a:pt x="0" y="734058"/>
                  </a:cubicBezTo>
                  <a:cubicBezTo>
                    <a:pt x="3699" y="539485"/>
                    <a:pt x="-8056" y="505983"/>
                    <a:pt x="0" y="322668"/>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515D68B0-A856-C17D-3867-26B82EE49743}"/>
                </a:ext>
              </a:extLst>
            </p:cNvPr>
            <p:cNvSpPr/>
            <p:nvPr/>
          </p:nvSpPr>
          <p:spPr>
            <a:xfrm>
              <a:off x="4954581" y="1896539"/>
              <a:ext cx="4210121" cy="1316623"/>
            </a:xfrm>
            <a:prstGeom prst="rect">
              <a:avLst/>
            </a:prstGeom>
          </p:spPr>
          <p:txBody>
            <a:bodyPr wrap="square">
              <a:spAutoFit/>
            </a:bodyPr>
            <a:lstStyle/>
            <a:p>
              <a:pPr marL="0" marR="0" algn="just">
                <a:spcBef>
                  <a:spcPts val="0"/>
                </a:spcBef>
                <a:spcAft>
                  <a:spcPts val="1000"/>
                </a:spcAft>
              </a:pP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Hãy</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kể</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thêm</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biện</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chống</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ô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nhiễm</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tiếng</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ồn</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06060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844825"/>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biện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chống</a:t>
            </a:r>
            <a:r>
              <a:rPr lang="en-US" sz="4000" b="1" dirty="0">
                <a:solidFill>
                  <a:prstClr val="black"/>
                </a:solidFill>
                <a:latin typeface="Calibri" panose="020F0502020204030204" pitchFamily="34" charset="0"/>
                <a:cs typeface="Calibri" panose="020F0502020204030204" pitchFamily="34" charset="0"/>
              </a:rPr>
              <a:t> ô </a:t>
            </a:r>
            <a:r>
              <a:rPr lang="en-US" sz="4000" b="1" dirty="0" err="1">
                <a:solidFill>
                  <a:prstClr val="black"/>
                </a:solidFill>
                <a:latin typeface="Calibri" panose="020F0502020204030204" pitchFamily="34" charset="0"/>
                <a:cs typeface="Calibri" panose="020F0502020204030204" pitchFamily="34" charset="0"/>
              </a:rPr>
              <a:t>nhiễm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E1A720D-F64F-0394-55CE-57B0435C7FE1}"/>
              </a:ext>
            </a:extLst>
          </p:cNvPr>
          <p:cNvSpPr txBox="1"/>
          <p:nvPr/>
        </p:nvSpPr>
        <p:spPr>
          <a:xfrm>
            <a:off x="1104900" y="1771650"/>
            <a:ext cx="9744075" cy="2862322"/>
          </a:xfrm>
          <a:prstGeom prst="rect">
            <a:avLst/>
          </a:prstGeom>
          <a:noFill/>
        </p:spPr>
        <p:txBody>
          <a:bodyPr wrap="square" rtlCol="0">
            <a:spAutoFit/>
          </a:bodyPr>
          <a:lstStyle/>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Lắp đặt tường vách cách âm.</a:t>
            </a:r>
          </a:p>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Yêu cầu hạn chế còi xe khi giao thông tên đường.</a:t>
            </a:r>
          </a:p>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Trồng nhiều cây xanh.</a:t>
            </a:r>
          </a:p>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Sử dụng các loại rào cản vật lý tiếng ồn.</a:t>
            </a:r>
          </a:p>
        </p:txBody>
      </p:sp>
    </p:spTree>
    <p:extLst>
      <p:ext uri="{BB962C8B-B14F-4D97-AF65-F5344CB8AC3E}">
        <p14:creationId xmlns:p14="http://schemas.microsoft.com/office/powerpoint/2010/main" val="571802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a:extLst>
              <a:ext uri="{FF2B5EF4-FFF2-40B4-BE49-F238E27FC236}">
                <a16:creationId xmlns:a16="http://schemas.microsoft.com/office/drawing/2014/main" id="{A922BE47-704F-CD12-BC17-75FB98A79C3F}"/>
              </a:ext>
            </a:extLst>
          </p:cNvPr>
          <p:cNvPicPr>
            <a:picLocks noChangeAspect="1"/>
          </p:cNvPicPr>
          <p:nvPr/>
        </p:nvPicPr>
        <p:blipFill>
          <a:blip r:embed="rId5"/>
          <a:stretch>
            <a:fillRect/>
          </a:stretch>
        </p:blipFill>
        <p:spPr>
          <a:xfrm>
            <a:off x="2107336" y="1899945"/>
            <a:ext cx="8205927" cy="2353260"/>
          </a:xfrm>
          <a:prstGeom prst="rect">
            <a:avLst/>
          </a:prstGeom>
        </p:spPr>
      </p:pic>
    </p:spTree>
    <p:extLst>
      <p:ext uri="{BB962C8B-B14F-4D97-AF65-F5344CB8AC3E}">
        <p14:creationId xmlns:p14="http://schemas.microsoft.com/office/powerpoint/2010/main" val="2059856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1111526"/>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vi-VN" sz="3600" b="1" dirty="0">
                <a:solidFill>
                  <a:prstClr val="black"/>
                </a:solidFill>
                <a:latin typeface="Calibri" panose="020F0502020204030204" pitchFamily="34" charset="0"/>
                <a:cs typeface="Calibri" panose="020F0502020204030204" pitchFamily="34" charset="0"/>
              </a:rPr>
              <a:t> Tìm hiểu tiếng ồn thường gặp nơi em sống theo gợi ý sau.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DCCD958-003D-B12A-F549-DF8DAB862D59}"/>
              </a:ext>
            </a:extLst>
          </p:cNvPr>
          <p:cNvPicPr>
            <a:picLocks noChangeAspect="1"/>
          </p:cNvPicPr>
          <p:nvPr/>
        </p:nvPicPr>
        <p:blipFill>
          <a:blip r:embed="rId3"/>
          <a:stretch>
            <a:fillRect/>
          </a:stretch>
        </p:blipFill>
        <p:spPr>
          <a:xfrm>
            <a:off x="504825" y="2339988"/>
            <a:ext cx="11372850" cy="1669631"/>
          </a:xfrm>
          <a:prstGeom prst="rect">
            <a:avLst/>
          </a:prstGeom>
        </p:spPr>
      </p:pic>
    </p:spTree>
    <p:extLst>
      <p:ext uri="{BB962C8B-B14F-4D97-AF65-F5344CB8AC3E}">
        <p14:creationId xmlns:p14="http://schemas.microsoft.com/office/powerpoint/2010/main" val="3426173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D399D39-7450-1B6D-A680-248A8AB844FC}"/>
              </a:ext>
            </a:extLst>
          </p:cNvPr>
          <p:cNvGraphicFramePr>
            <a:graphicFrameLocks noGrp="1"/>
          </p:cNvGraphicFramePr>
          <p:nvPr>
            <p:extLst>
              <p:ext uri="{D42A27DB-BD31-4B8C-83A1-F6EECF244321}">
                <p14:modId xmlns:p14="http://schemas.microsoft.com/office/powerpoint/2010/main" val="301313880"/>
              </p:ext>
            </p:extLst>
          </p:nvPr>
        </p:nvGraphicFramePr>
        <p:xfrm>
          <a:off x="914400" y="733425"/>
          <a:ext cx="10506076" cy="4582041"/>
        </p:xfrm>
        <a:graphic>
          <a:graphicData uri="http://schemas.openxmlformats.org/drawingml/2006/table">
            <a:tbl>
              <a:tblPr/>
              <a:tblGrid>
                <a:gridCol w="2626519">
                  <a:extLst>
                    <a:ext uri="{9D8B030D-6E8A-4147-A177-3AD203B41FA5}">
                      <a16:colId xmlns:a16="http://schemas.microsoft.com/office/drawing/2014/main" val="698105536"/>
                    </a:ext>
                  </a:extLst>
                </a:gridCol>
                <a:gridCol w="2626519">
                  <a:extLst>
                    <a:ext uri="{9D8B030D-6E8A-4147-A177-3AD203B41FA5}">
                      <a16:colId xmlns:a16="http://schemas.microsoft.com/office/drawing/2014/main" val="3884590561"/>
                    </a:ext>
                  </a:extLst>
                </a:gridCol>
                <a:gridCol w="2626519">
                  <a:extLst>
                    <a:ext uri="{9D8B030D-6E8A-4147-A177-3AD203B41FA5}">
                      <a16:colId xmlns:a16="http://schemas.microsoft.com/office/drawing/2014/main" val="3014341010"/>
                    </a:ext>
                  </a:extLst>
                </a:gridCol>
                <a:gridCol w="2626519">
                  <a:extLst>
                    <a:ext uri="{9D8B030D-6E8A-4147-A177-3AD203B41FA5}">
                      <a16:colId xmlns:a16="http://schemas.microsoft.com/office/drawing/2014/main" val="1584409600"/>
                    </a:ext>
                  </a:extLst>
                </a:gridCol>
              </a:tblGrid>
              <a:tr h="1219716">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ồn</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tc>
                  <a:txBody>
                    <a:bodyPr/>
                    <a:lstStyle/>
                    <a:p>
                      <a:pPr algn="ctr" fontAlgn="t"/>
                      <a:r>
                        <a:rPr lang="en-US" sz="2800" b="1">
                          <a:effectLst/>
                          <a:latin typeface="Cambria" panose="02040503050406030204" pitchFamily="18" charset="0"/>
                          <a:ea typeface="Cambria" panose="02040503050406030204" pitchFamily="18" charset="0"/>
                        </a:rPr>
                        <a:t>Thời gian nghe thấy tiếng ồn</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Tác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ồn</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Cách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chế</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31579714"/>
                  </a:ext>
                </a:extLst>
              </a:tr>
              <a:tr h="842268">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máy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xẻ</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gỗ</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Ban ngày</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Đau tai</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Đóng kín cửa phòng</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extLst>
                  <a:ext uri="{0D108BD9-81ED-4DB2-BD59-A6C34878D82A}">
                    <a16:rowId xmlns:a16="http://schemas.microsoft.com/office/drawing/2014/main" val="3147654843"/>
                  </a:ext>
                </a:extLst>
              </a:tr>
              <a:tr h="1225669">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máy</a:t>
                      </a:r>
                      <a:r>
                        <a:rPr lang="en-US" sz="2800" b="1" dirty="0">
                          <a:effectLst/>
                          <a:latin typeface="Cambria" panose="02040503050406030204" pitchFamily="18" charset="0"/>
                          <a:ea typeface="Cambria" panose="02040503050406030204" pitchFamily="18" charset="0"/>
                        </a:rPr>
                        <a:t> bay</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dirty="0" err="1">
                          <a:effectLst/>
                          <a:latin typeface="Cambria" panose="02040503050406030204" pitchFamily="18" charset="0"/>
                          <a:ea typeface="Cambria" panose="02040503050406030204" pitchFamily="18" charset="0"/>
                        </a:rPr>
                        <a:t>Lúc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máy</a:t>
                      </a:r>
                      <a:r>
                        <a:rPr lang="en-US" sz="2800" dirty="0">
                          <a:effectLst/>
                          <a:latin typeface="Cambria" panose="02040503050406030204" pitchFamily="18" charset="0"/>
                          <a:ea typeface="Cambria" panose="02040503050406030204" pitchFamily="18" charset="0"/>
                        </a:rPr>
                        <a:t> bay </a:t>
                      </a:r>
                      <a:r>
                        <a:rPr lang="en-US" sz="2800" dirty="0" err="1">
                          <a:effectLst/>
                          <a:latin typeface="Cambria" panose="02040503050406030204" pitchFamily="18" charset="0"/>
                          <a:ea typeface="Cambria" panose="02040503050406030204" pitchFamily="18" charset="0"/>
                        </a:rPr>
                        <a:t>lên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xuống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sân</a:t>
                      </a:r>
                      <a:r>
                        <a:rPr lang="en-US" sz="2800" dirty="0">
                          <a:effectLst/>
                          <a:latin typeface="Cambria" panose="02040503050406030204" pitchFamily="18" charset="0"/>
                          <a:ea typeface="Cambria" panose="02040503050406030204" pitchFamily="18" charset="0"/>
                        </a:rPr>
                        <a:t> bay</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Đau tai</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Bịt kín tai</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extLst>
                  <a:ext uri="{0D108BD9-81ED-4DB2-BD59-A6C34878D82A}">
                    <a16:rowId xmlns:a16="http://schemas.microsoft.com/office/drawing/2014/main" val="952618362"/>
                  </a:ext>
                </a:extLst>
              </a:tr>
              <a:tr h="1219716">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sấm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sét</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vi-VN" sz="2800">
                          <a:effectLst/>
                          <a:latin typeface="Cambria" panose="02040503050406030204" pitchFamily="18" charset="0"/>
                          <a:ea typeface="Cambria" panose="02040503050406030204" pitchFamily="18" charset="0"/>
                        </a:rPr>
                        <a:t>Những cơn mưa vào mùa hè</a:t>
                      </a: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Giật mình</a:t>
                      </a: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dirty="0" err="1">
                          <a:effectLst/>
                          <a:latin typeface="Cambria" panose="02040503050406030204" pitchFamily="18" charset="0"/>
                          <a:ea typeface="Cambria" panose="02040503050406030204" pitchFamily="18" charset="0"/>
                        </a:rPr>
                        <a:t>Bịt</a:t>
                      </a:r>
                      <a:r>
                        <a:rPr lang="en-US" sz="2800" dirty="0">
                          <a:effectLst/>
                          <a:latin typeface="Cambria" panose="02040503050406030204" pitchFamily="18" charset="0"/>
                          <a:ea typeface="Cambria" panose="02040503050406030204" pitchFamily="18" charset="0"/>
                        </a:rPr>
                        <a:t> tai </a:t>
                      </a:r>
                      <a:r>
                        <a:rPr lang="en-US" sz="2800" dirty="0" err="1">
                          <a:effectLst/>
                          <a:latin typeface="Cambria" panose="02040503050406030204" pitchFamily="18" charset="0"/>
                          <a:ea typeface="Cambria" panose="02040503050406030204" pitchFamily="18" charset="0"/>
                        </a:rPr>
                        <a:t>lại</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extLst>
                  <a:ext uri="{0D108BD9-81ED-4DB2-BD59-A6C34878D82A}">
                    <a16:rowId xmlns:a16="http://schemas.microsoft.com/office/drawing/2014/main" val="2949379843"/>
                  </a:ext>
                </a:extLst>
              </a:tr>
            </a:tbl>
          </a:graphicData>
        </a:graphic>
      </p:graphicFrame>
    </p:spTree>
    <p:extLst>
      <p:ext uri="{BB962C8B-B14F-4D97-AF65-F5344CB8AC3E}">
        <p14:creationId xmlns:p14="http://schemas.microsoft.com/office/powerpoint/2010/main" val="2623388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1724025"/>
            <a:ext cx="10855518" cy="44879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558663" y="2079159"/>
            <a:ext cx="10515600" cy="3970318"/>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Tiếng ồn gây ảnh hưởng xấu đến sức khỏe con người, gây mất tập trung, ảnh hưởng tới giao tiếp, học tập, …</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Có nhiều biện pháp chống ô nhiễm tiếng ồn: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động vào nguồn gây ra tiếng ồn, sử dụng vật ngăn cách để giảm tiếng ồn, trồng nhiều cây xanh cũng góp phần làm giảm tiếng ồn.</a:t>
            </a: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562349" y="0"/>
            <a:ext cx="5982981" cy="2006456"/>
          </a:xfrm>
          <a:prstGeom prst="rect">
            <a:avLst/>
          </a:prstGeom>
        </p:spPr>
      </p:pic>
    </p:spTree>
    <p:extLst>
      <p:ext uri="{BB962C8B-B14F-4D97-AF65-F5344CB8AC3E}">
        <p14:creationId xmlns:p14="http://schemas.microsoft.com/office/powerpoint/2010/main" val="1288432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106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latin typeface="Cambria" panose="02040503050406030204" pitchFamily="18" charset="0"/>
                  <a:ea typeface="Cambria" panose="02040503050406030204" pitchFamily="18" charset="0"/>
                </a:rPr>
                <a:t>Nói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chuyện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gây</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mất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trong</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giờ</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lợi</a:t>
              </a:r>
              <a:r>
                <a:rPr lang="en-US" sz="3200" b="1" dirty="0">
                  <a:solidFill>
                    <a:srgbClr val="FF0000"/>
                  </a:solidFill>
                  <a:effectLst/>
                  <a:latin typeface="Cambria" panose="02040503050406030204" pitchFamily="18" charset="0"/>
                  <a:ea typeface="Cambria" panose="02040503050406030204" pitchFamily="18" charset="0"/>
                </a:rPr>
                <a:t> hay </a:t>
              </a:r>
              <a:r>
                <a:rPr lang="en-US" sz="3200" b="1" dirty="0" err="1">
                  <a:solidFill>
                    <a:srgbClr val="FF0000"/>
                  </a:solidFill>
                  <a:effectLst/>
                  <a:latin typeface="Cambria" panose="02040503050406030204" pitchFamily="18" charset="0"/>
                  <a:ea typeface="Cambria" panose="02040503050406030204" pitchFamily="18" charset="0"/>
                </a:rPr>
                <a:t>có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hại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Tác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hại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của</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việc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gì</a:t>
              </a:r>
              <a:r>
                <a:rPr lang="en-US" sz="3200" b="1" dirty="0">
                  <a:solidFill>
                    <a:srgbClr val="FF0000"/>
                  </a:solidFill>
                  <a:effectLst/>
                  <a:latin typeface="Cambria" panose="02040503050406030204" pitchFamily="18" charset="0"/>
                  <a:ea typeface="Cambria" panose="02040503050406030204" pitchFamily="18" charset="0"/>
                </a:rPr>
                <a:t>?</a:t>
              </a:r>
              <a:endParaRPr kumimoji="0" lang="en-GB"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672126"/>
            <a:ext cx="6060253" cy="2062103"/>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Gây mất trật tự trong giờ học là có hại. Tác hại khiến các bạn khác mất tập trung, không nghe được thầy/cô giảng bài. </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5158410" y="3207604"/>
              <a:ext cx="6639984" cy="10891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đùa</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nghịch</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hò</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hét</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giáo</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tạm</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vắng</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3" name="Vì sao ô nhiễm tiếng ồn nguy hiểm hơn bạn nghĩ">
            <a:hlinkClick r:id="" action="ppaction://media"/>
            <a:extLst>
              <a:ext uri="{FF2B5EF4-FFF2-40B4-BE49-F238E27FC236}">
                <a16:creationId xmlns:a16="http://schemas.microsoft.com/office/drawing/2014/main" id="{EE858970-E38D-F679-A6D5-F68EF5D5B2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1358238" y="1390649"/>
            <a:ext cx="8271537" cy="1333501"/>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8271537"/>
                <a:gd name="connsiteY0" fmla="*/ 222255 h 1333501"/>
                <a:gd name="connsiteX1" fmla="*/ 222255 w 8271537"/>
                <a:gd name="connsiteY1" fmla="*/ 0 h 1333501"/>
                <a:gd name="connsiteX2" fmla="*/ 741715 w 8271537"/>
                <a:gd name="connsiteY2" fmla="*/ 0 h 1333501"/>
                <a:gd name="connsiteX3" fmla="*/ 1261175 w 8271537"/>
                <a:gd name="connsiteY3" fmla="*/ 0 h 1333501"/>
                <a:gd name="connsiteX4" fmla="*/ 1780634 w 8271537"/>
                <a:gd name="connsiteY4" fmla="*/ 0 h 1333501"/>
                <a:gd name="connsiteX5" fmla="*/ 2484206 w 8271537"/>
                <a:gd name="connsiteY5" fmla="*/ 0 h 1333501"/>
                <a:gd name="connsiteX6" fmla="*/ 3141750 w 8271537"/>
                <a:gd name="connsiteY6" fmla="*/ 0 h 1333501"/>
                <a:gd name="connsiteX7" fmla="*/ 3891351 w 8271537"/>
                <a:gd name="connsiteY7" fmla="*/ 0 h 1333501"/>
                <a:gd name="connsiteX8" fmla="*/ 4825063 w 8271537"/>
                <a:gd name="connsiteY8" fmla="*/ 0 h 1333501"/>
                <a:gd name="connsiteX9" fmla="*/ 4825063 w 8271537"/>
                <a:gd name="connsiteY9" fmla="*/ 0 h 1333501"/>
                <a:gd name="connsiteX10" fmla="*/ 5555716 w 8271537"/>
                <a:gd name="connsiteY10" fmla="*/ 0 h 1333501"/>
                <a:gd name="connsiteX11" fmla="*/ 6286368 w 8271537"/>
                <a:gd name="connsiteY11" fmla="*/ 0 h 1333501"/>
                <a:gd name="connsiteX12" fmla="*/ 6892948 w 8271537"/>
                <a:gd name="connsiteY12" fmla="*/ 0 h 1333501"/>
                <a:gd name="connsiteX13" fmla="*/ 7471115 w 8271537"/>
                <a:gd name="connsiteY13" fmla="*/ 0 h 1333501"/>
                <a:gd name="connsiteX14" fmla="*/ 8049282 w 8271537"/>
                <a:gd name="connsiteY14" fmla="*/ 0 h 1333501"/>
                <a:gd name="connsiteX15" fmla="*/ 8271537 w 8271537"/>
                <a:gd name="connsiteY15" fmla="*/ 222255 h 1333501"/>
                <a:gd name="connsiteX16" fmla="*/ 8271537 w 8271537"/>
                <a:gd name="connsiteY16" fmla="*/ 777876 h 1333501"/>
                <a:gd name="connsiteX17" fmla="*/ 8271537 w 8271537"/>
                <a:gd name="connsiteY17" fmla="*/ 777876 h 1333501"/>
                <a:gd name="connsiteX18" fmla="*/ 8271537 w 8271537"/>
                <a:gd name="connsiteY18" fmla="*/ 1111251 h 1333501"/>
                <a:gd name="connsiteX19" fmla="*/ 8271537 w 8271537"/>
                <a:gd name="connsiteY19" fmla="*/ 1111246 h 1333501"/>
                <a:gd name="connsiteX20" fmla="*/ 8049282 w 8271537"/>
                <a:gd name="connsiteY20" fmla="*/ 1333501 h 1333501"/>
                <a:gd name="connsiteX21" fmla="*/ 7482678 w 8271537"/>
                <a:gd name="connsiteY21" fmla="*/ 1333501 h 1333501"/>
                <a:gd name="connsiteX22" fmla="*/ 6892948 w 8271537"/>
                <a:gd name="connsiteY22" fmla="*/ 1333501 h 1333501"/>
                <a:gd name="connsiteX23" fmla="*/ 7399055 w 8271537"/>
                <a:gd name="connsiteY23" fmla="*/ 1660755 h 1333501"/>
                <a:gd name="connsiteX24" fmla="*/ 6755557 w 8271537"/>
                <a:gd name="connsiteY24" fmla="*/ 1578942 h 1333501"/>
                <a:gd name="connsiteX25" fmla="*/ 6189279 w 8271537"/>
                <a:gd name="connsiteY25" fmla="*/ 1506946 h 1333501"/>
                <a:gd name="connsiteX26" fmla="*/ 5597261 w 8271537"/>
                <a:gd name="connsiteY26" fmla="*/ 1431677 h 1333501"/>
                <a:gd name="connsiteX27" fmla="*/ 4825063 w 8271537"/>
                <a:gd name="connsiteY27" fmla="*/ 1333501 h 1333501"/>
                <a:gd name="connsiteX28" fmla="*/ 4121491 w 8271537"/>
                <a:gd name="connsiteY28" fmla="*/ 1333501 h 1333501"/>
                <a:gd name="connsiteX29" fmla="*/ 3371891 w 8271537"/>
                <a:gd name="connsiteY29" fmla="*/ 1333501 h 1333501"/>
                <a:gd name="connsiteX30" fmla="*/ 2806403 w 8271537"/>
                <a:gd name="connsiteY30" fmla="*/ 1333501 h 1333501"/>
                <a:gd name="connsiteX31" fmla="*/ 2240915 w 8271537"/>
                <a:gd name="connsiteY31" fmla="*/ 1333501 h 1333501"/>
                <a:gd name="connsiteX32" fmla="*/ 1583371 w 8271537"/>
                <a:gd name="connsiteY32" fmla="*/ 1333501 h 1333501"/>
                <a:gd name="connsiteX33" fmla="*/ 833771 w 8271537"/>
                <a:gd name="connsiteY33" fmla="*/ 1333501 h 1333501"/>
                <a:gd name="connsiteX34" fmla="*/ 222255 w 8271537"/>
                <a:gd name="connsiteY34" fmla="*/ 1333501 h 1333501"/>
                <a:gd name="connsiteX35" fmla="*/ 0 w 8271537"/>
                <a:gd name="connsiteY35" fmla="*/ 1111246 h 1333501"/>
                <a:gd name="connsiteX36" fmla="*/ 0 w 8271537"/>
                <a:gd name="connsiteY36" fmla="*/ 1111251 h 1333501"/>
                <a:gd name="connsiteX37" fmla="*/ 0 w 8271537"/>
                <a:gd name="connsiteY37" fmla="*/ 777876 h 1333501"/>
                <a:gd name="connsiteX38" fmla="*/ 0 w 8271537"/>
                <a:gd name="connsiteY38" fmla="*/ 777876 h 1333501"/>
                <a:gd name="connsiteX39" fmla="*/ 0 w 8271537"/>
                <a:gd name="connsiteY39" fmla="*/ 222255 h 13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71537" h="1333501" fill="none" extrusionOk="0">
                  <a:moveTo>
                    <a:pt x="0" y="222255"/>
                  </a:moveTo>
                  <a:cubicBezTo>
                    <a:pt x="-26369" y="91016"/>
                    <a:pt x="99242" y="18495"/>
                    <a:pt x="222255" y="0"/>
                  </a:cubicBezTo>
                  <a:cubicBezTo>
                    <a:pt x="372155" y="22658"/>
                    <a:pt x="538630" y="20969"/>
                    <a:pt x="741715" y="0"/>
                  </a:cubicBezTo>
                  <a:cubicBezTo>
                    <a:pt x="944800" y="-20969"/>
                    <a:pt x="1089917" y="-12717"/>
                    <a:pt x="1261175" y="0"/>
                  </a:cubicBezTo>
                  <a:cubicBezTo>
                    <a:pt x="1432433" y="12717"/>
                    <a:pt x="1629000" y="18453"/>
                    <a:pt x="1780634" y="0"/>
                  </a:cubicBezTo>
                  <a:cubicBezTo>
                    <a:pt x="1932268" y="-18453"/>
                    <a:pt x="2194852" y="-9921"/>
                    <a:pt x="2484206" y="0"/>
                  </a:cubicBezTo>
                  <a:cubicBezTo>
                    <a:pt x="2773560" y="9921"/>
                    <a:pt x="2899213" y="-28691"/>
                    <a:pt x="3141750" y="0"/>
                  </a:cubicBezTo>
                  <a:cubicBezTo>
                    <a:pt x="3384287" y="28691"/>
                    <a:pt x="3602790" y="-1856"/>
                    <a:pt x="3891351" y="0"/>
                  </a:cubicBezTo>
                  <a:cubicBezTo>
                    <a:pt x="4179912" y="1856"/>
                    <a:pt x="4458227" y="-32361"/>
                    <a:pt x="4825063" y="0"/>
                  </a:cubicBezTo>
                  <a:lnTo>
                    <a:pt x="4825063" y="0"/>
                  </a:lnTo>
                  <a:cubicBezTo>
                    <a:pt x="5154342" y="24660"/>
                    <a:pt x="5387082" y="3777"/>
                    <a:pt x="5555716" y="0"/>
                  </a:cubicBezTo>
                  <a:cubicBezTo>
                    <a:pt x="5724350" y="-3777"/>
                    <a:pt x="5972933" y="24399"/>
                    <a:pt x="6286368" y="0"/>
                  </a:cubicBezTo>
                  <a:cubicBezTo>
                    <a:pt x="6599803" y="-24399"/>
                    <a:pt x="6669404" y="-14428"/>
                    <a:pt x="6892948" y="0"/>
                  </a:cubicBezTo>
                  <a:cubicBezTo>
                    <a:pt x="7109379" y="-15628"/>
                    <a:pt x="7237426" y="-8235"/>
                    <a:pt x="7471115" y="0"/>
                  </a:cubicBezTo>
                  <a:cubicBezTo>
                    <a:pt x="7704804" y="8235"/>
                    <a:pt x="7854573" y="21137"/>
                    <a:pt x="8049282" y="0"/>
                  </a:cubicBezTo>
                  <a:cubicBezTo>
                    <a:pt x="8171816" y="3796"/>
                    <a:pt x="8269769" y="106096"/>
                    <a:pt x="8271537" y="222255"/>
                  </a:cubicBezTo>
                  <a:cubicBezTo>
                    <a:pt x="8267837" y="431081"/>
                    <a:pt x="8283649" y="525454"/>
                    <a:pt x="8271537" y="777876"/>
                  </a:cubicBezTo>
                  <a:lnTo>
                    <a:pt x="8271537" y="777876"/>
                  </a:lnTo>
                  <a:cubicBezTo>
                    <a:pt x="8274239" y="849865"/>
                    <a:pt x="8266994" y="981096"/>
                    <a:pt x="8271537" y="1111251"/>
                  </a:cubicBezTo>
                  <a:lnTo>
                    <a:pt x="8271537" y="1111246"/>
                  </a:lnTo>
                  <a:cubicBezTo>
                    <a:pt x="8243403" y="1243485"/>
                    <a:pt x="8163250" y="1335298"/>
                    <a:pt x="8049282" y="1333501"/>
                  </a:cubicBezTo>
                  <a:cubicBezTo>
                    <a:pt x="7772053" y="1309767"/>
                    <a:pt x="7653594" y="1344984"/>
                    <a:pt x="7482678" y="1333501"/>
                  </a:cubicBezTo>
                  <a:cubicBezTo>
                    <a:pt x="7311762" y="1322018"/>
                    <a:pt x="7160918" y="1328928"/>
                    <a:pt x="6892948" y="1333501"/>
                  </a:cubicBezTo>
                  <a:cubicBezTo>
                    <a:pt x="6992587" y="1426910"/>
                    <a:pt x="7259770" y="1540566"/>
                    <a:pt x="7399055" y="1660755"/>
                  </a:cubicBezTo>
                  <a:cubicBezTo>
                    <a:pt x="7250965" y="1657770"/>
                    <a:pt x="6910592" y="1595806"/>
                    <a:pt x="6755557" y="1578942"/>
                  </a:cubicBezTo>
                  <a:cubicBezTo>
                    <a:pt x="6600522" y="1562078"/>
                    <a:pt x="6375972" y="1545257"/>
                    <a:pt x="6189279" y="1506946"/>
                  </a:cubicBezTo>
                  <a:cubicBezTo>
                    <a:pt x="6002586" y="1468634"/>
                    <a:pt x="5735998" y="1458187"/>
                    <a:pt x="5597261" y="1431677"/>
                  </a:cubicBezTo>
                  <a:cubicBezTo>
                    <a:pt x="5458524" y="1405167"/>
                    <a:pt x="5044530" y="1324018"/>
                    <a:pt x="4825063" y="1333501"/>
                  </a:cubicBezTo>
                  <a:cubicBezTo>
                    <a:pt x="4506188" y="1323066"/>
                    <a:pt x="4268715" y="1323676"/>
                    <a:pt x="4121491" y="1333501"/>
                  </a:cubicBezTo>
                  <a:cubicBezTo>
                    <a:pt x="3974267" y="1343326"/>
                    <a:pt x="3611975" y="1312486"/>
                    <a:pt x="3371891" y="1333501"/>
                  </a:cubicBezTo>
                  <a:cubicBezTo>
                    <a:pt x="3131807" y="1354516"/>
                    <a:pt x="2983042" y="1360577"/>
                    <a:pt x="2806403" y="1333501"/>
                  </a:cubicBezTo>
                  <a:cubicBezTo>
                    <a:pt x="2629764" y="1306425"/>
                    <a:pt x="2369976" y="1333256"/>
                    <a:pt x="2240915" y="1333501"/>
                  </a:cubicBezTo>
                  <a:cubicBezTo>
                    <a:pt x="2111854" y="1333746"/>
                    <a:pt x="1782674" y="1365917"/>
                    <a:pt x="1583371" y="1333501"/>
                  </a:cubicBezTo>
                  <a:cubicBezTo>
                    <a:pt x="1384068" y="1301085"/>
                    <a:pt x="1103231" y="1360992"/>
                    <a:pt x="833771" y="1333501"/>
                  </a:cubicBezTo>
                  <a:cubicBezTo>
                    <a:pt x="564311" y="1306010"/>
                    <a:pt x="527132" y="1303355"/>
                    <a:pt x="222255" y="1333501"/>
                  </a:cubicBezTo>
                  <a:cubicBezTo>
                    <a:pt x="125486" y="1339669"/>
                    <a:pt x="-24989" y="1229504"/>
                    <a:pt x="0" y="1111246"/>
                  </a:cubicBezTo>
                  <a:lnTo>
                    <a:pt x="0" y="1111251"/>
                  </a:lnTo>
                  <a:cubicBezTo>
                    <a:pt x="6903" y="1004574"/>
                    <a:pt x="2990" y="863445"/>
                    <a:pt x="0" y="777876"/>
                  </a:cubicBezTo>
                  <a:lnTo>
                    <a:pt x="0" y="777876"/>
                  </a:lnTo>
                  <a:cubicBezTo>
                    <a:pt x="-8737" y="515578"/>
                    <a:pt x="-15988" y="392909"/>
                    <a:pt x="0" y="222255"/>
                  </a:cubicBezTo>
                  <a:close/>
                </a:path>
                <a:path w="8271537" h="1333501" stroke="0" extrusionOk="0">
                  <a:moveTo>
                    <a:pt x="0" y="222255"/>
                  </a:moveTo>
                  <a:cubicBezTo>
                    <a:pt x="-12403" y="120716"/>
                    <a:pt x="113267" y="-9306"/>
                    <a:pt x="222255" y="0"/>
                  </a:cubicBezTo>
                  <a:cubicBezTo>
                    <a:pt x="499877" y="-15154"/>
                    <a:pt x="739167" y="-22765"/>
                    <a:pt x="925827" y="0"/>
                  </a:cubicBezTo>
                  <a:cubicBezTo>
                    <a:pt x="1112487" y="22765"/>
                    <a:pt x="1417572" y="7345"/>
                    <a:pt x="1583371" y="0"/>
                  </a:cubicBezTo>
                  <a:cubicBezTo>
                    <a:pt x="1749170" y="-7345"/>
                    <a:pt x="1943955" y="-25271"/>
                    <a:pt x="2240915" y="0"/>
                  </a:cubicBezTo>
                  <a:cubicBezTo>
                    <a:pt x="2537875" y="25271"/>
                    <a:pt x="2661616" y="5630"/>
                    <a:pt x="2898459" y="0"/>
                  </a:cubicBezTo>
                  <a:cubicBezTo>
                    <a:pt x="3135302" y="-5630"/>
                    <a:pt x="3270876" y="-12446"/>
                    <a:pt x="3556003" y="0"/>
                  </a:cubicBezTo>
                  <a:cubicBezTo>
                    <a:pt x="3841130" y="12446"/>
                    <a:pt x="3935725" y="3648"/>
                    <a:pt x="4121491" y="0"/>
                  </a:cubicBezTo>
                  <a:cubicBezTo>
                    <a:pt x="4307257" y="-3648"/>
                    <a:pt x="4554903" y="-20017"/>
                    <a:pt x="4825063" y="0"/>
                  </a:cubicBezTo>
                  <a:lnTo>
                    <a:pt x="4825063" y="0"/>
                  </a:lnTo>
                  <a:cubicBezTo>
                    <a:pt x="4980192" y="85"/>
                    <a:pt x="5257889" y="-5222"/>
                    <a:pt x="5452321" y="0"/>
                  </a:cubicBezTo>
                  <a:cubicBezTo>
                    <a:pt x="5646753" y="5222"/>
                    <a:pt x="5841796" y="19254"/>
                    <a:pt x="6141616" y="0"/>
                  </a:cubicBezTo>
                  <a:cubicBezTo>
                    <a:pt x="6441436" y="-19254"/>
                    <a:pt x="6591819" y="24613"/>
                    <a:pt x="6892948" y="0"/>
                  </a:cubicBezTo>
                  <a:cubicBezTo>
                    <a:pt x="7042629" y="16099"/>
                    <a:pt x="7318997" y="-16526"/>
                    <a:pt x="7436425" y="0"/>
                  </a:cubicBezTo>
                  <a:cubicBezTo>
                    <a:pt x="7553853" y="16526"/>
                    <a:pt x="7764582" y="21084"/>
                    <a:pt x="8049282" y="0"/>
                  </a:cubicBezTo>
                  <a:cubicBezTo>
                    <a:pt x="8179647" y="-1783"/>
                    <a:pt x="8262167" y="101591"/>
                    <a:pt x="8271537" y="222255"/>
                  </a:cubicBezTo>
                  <a:cubicBezTo>
                    <a:pt x="8250794" y="458389"/>
                    <a:pt x="8271177" y="604213"/>
                    <a:pt x="8271537" y="777876"/>
                  </a:cubicBezTo>
                  <a:lnTo>
                    <a:pt x="8271537" y="777876"/>
                  </a:lnTo>
                  <a:cubicBezTo>
                    <a:pt x="8260934" y="917189"/>
                    <a:pt x="8263066" y="973807"/>
                    <a:pt x="8271537" y="1111251"/>
                  </a:cubicBezTo>
                  <a:lnTo>
                    <a:pt x="8271537" y="1111246"/>
                  </a:lnTo>
                  <a:cubicBezTo>
                    <a:pt x="8277145" y="1237029"/>
                    <a:pt x="8157613" y="1339298"/>
                    <a:pt x="8049282" y="1333501"/>
                  </a:cubicBezTo>
                  <a:cubicBezTo>
                    <a:pt x="7775634" y="1353378"/>
                    <a:pt x="7592531" y="1335837"/>
                    <a:pt x="7459552" y="1333501"/>
                  </a:cubicBezTo>
                  <a:cubicBezTo>
                    <a:pt x="7326573" y="1331166"/>
                    <a:pt x="7053150" y="1332789"/>
                    <a:pt x="6892948" y="1333501"/>
                  </a:cubicBezTo>
                  <a:cubicBezTo>
                    <a:pt x="7089278" y="1431817"/>
                    <a:pt x="7162328" y="1483846"/>
                    <a:pt x="7399055" y="1660755"/>
                  </a:cubicBezTo>
                  <a:cubicBezTo>
                    <a:pt x="7114180" y="1606087"/>
                    <a:pt x="6941336" y="1594937"/>
                    <a:pt x="6807037" y="1585487"/>
                  </a:cubicBezTo>
                  <a:cubicBezTo>
                    <a:pt x="6672738" y="1576037"/>
                    <a:pt x="6282750" y="1528325"/>
                    <a:pt x="6137799" y="1500401"/>
                  </a:cubicBezTo>
                  <a:cubicBezTo>
                    <a:pt x="5992848" y="1472477"/>
                    <a:pt x="5694565" y="1445694"/>
                    <a:pt x="5545781" y="1425132"/>
                  </a:cubicBezTo>
                  <a:cubicBezTo>
                    <a:pt x="5396997" y="1404570"/>
                    <a:pt x="5098197" y="1332144"/>
                    <a:pt x="4825063" y="1333501"/>
                  </a:cubicBezTo>
                  <a:cubicBezTo>
                    <a:pt x="4622608" y="1329113"/>
                    <a:pt x="4494180" y="1308684"/>
                    <a:pt x="4259575" y="1333501"/>
                  </a:cubicBezTo>
                  <a:cubicBezTo>
                    <a:pt x="4024970" y="1358318"/>
                    <a:pt x="3862226" y="1364710"/>
                    <a:pt x="3602031" y="1333501"/>
                  </a:cubicBezTo>
                  <a:cubicBezTo>
                    <a:pt x="3341836" y="1302292"/>
                    <a:pt x="3189389" y="1364690"/>
                    <a:pt x="2898459" y="1333501"/>
                  </a:cubicBezTo>
                  <a:cubicBezTo>
                    <a:pt x="2607529" y="1302312"/>
                    <a:pt x="2536887" y="1349277"/>
                    <a:pt x="2240915" y="1333501"/>
                  </a:cubicBezTo>
                  <a:cubicBezTo>
                    <a:pt x="1944943" y="1317725"/>
                    <a:pt x="1792263" y="1342421"/>
                    <a:pt x="1491315" y="1333501"/>
                  </a:cubicBezTo>
                  <a:cubicBezTo>
                    <a:pt x="1190367" y="1324581"/>
                    <a:pt x="1114667" y="1358157"/>
                    <a:pt x="879799" y="1333501"/>
                  </a:cubicBezTo>
                  <a:cubicBezTo>
                    <a:pt x="644931" y="1308845"/>
                    <a:pt x="498662" y="1325684"/>
                    <a:pt x="222255" y="1333501"/>
                  </a:cubicBezTo>
                  <a:cubicBezTo>
                    <a:pt x="113512" y="1338476"/>
                    <a:pt x="-13920" y="1224950"/>
                    <a:pt x="0" y="1111246"/>
                  </a:cubicBezTo>
                  <a:lnTo>
                    <a:pt x="0" y="1111251"/>
                  </a:lnTo>
                  <a:cubicBezTo>
                    <a:pt x="1898" y="1013303"/>
                    <a:pt x="-6231" y="886539"/>
                    <a:pt x="0" y="777876"/>
                  </a:cubicBezTo>
                  <a:lnTo>
                    <a:pt x="0" y="777876"/>
                  </a:lnTo>
                  <a:cubicBezTo>
                    <a:pt x="-17361" y="652571"/>
                    <a:pt x="-18417" y="486278"/>
                    <a:pt x="0" y="222255"/>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92341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Bác</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sĩ</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Binocs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gặp</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vấn</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đề</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grpSp>
        <p:nvGrpSpPr>
          <p:cNvPr id="2" name="Group 1">
            <a:extLst>
              <a:ext uri="{FF2B5EF4-FFF2-40B4-BE49-F238E27FC236}">
                <a16:creationId xmlns:a16="http://schemas.microsoft.com/office/drawing/2014/main" id="{18400666-7A46-A053-9F00-4C78381D1B9C}"/>
              </a:ext>
            </a:extLst>
          </p:cNvPr>
          <p:cNvGrpSpPr/>
          <p:nvPr/>
        </p:nvGrpSpPr>
        <p:grpSpPr>
          <a:xfrm>
            <a:off x="4625313" y="3181349"/>
            <a:ext cx="7147587" cy="1333501"/>
            <a:chOff x="4804552" y="1790768"/>
            <a:chExt cx="4409954" cy="1739510"/>
          </a:xfrm>
        </p:grpSpPr>
        <p:sp>
          <p:nvSpPr>
            <p:cNvPr id="4" name="Speech Bubble: Rectangle with Corners Rounded 3">
              <a:extLst>
                <a:ext uri="{FF2B5EF4-FFF2-40B4-BE49-F238E27FC236}">
                  <a16:creationId xmlns:a16="http://schemas.microsoft.com/office/drawing/2014/main" id="{54EEF741-5315-50B1-5275-099A9BD74AA5}"/>
                </a:ext>
              </a:extLst>
            </p:cNvPr>
            <p:cNvSpPr/>
            <p:nvPr/>
          </p:nvSpPr>
          <p:spPr>
            <a:xfrm rot="10800000" flipV="1">
              <a:off x="4804552" y="1790768"/>
              <a:ext cx="4409954" cy="1739510"/>
            </a:xfrm>
            <a:custGeom>
              <a:avLst/>
              <a:gdLst>
                <a:gd name="connsiteX0" fmla="*/ 0 w 7147587"/>
                <a:gd name="connsiteY0" fmla="*/ 222255 h 1333501"/>
                <a:gd name="connsiteX1" fmla="*/ 222255 w 7147587"/>
                <a:gd name="connsiteY1" fmla="*/ 0 h 1333501"/>
                <a:gd name="connsiteX2" fmla="*/ 840645 w 7147587"/>
                <a:gd name="connsiteY2" fmla="*/ 0 h 1333501"/>
                <a:gd name="connsiteX3" fmla="*/ 1537979 w 7147587"/>
                <a:gd name="connsiteY3" fmla="*/ 0 h 1333501"/>
                <a:gd name="connsiteX4" fmla="*/ 2195841 w 7147587"/>
                <a:gd name="connsiteY4" fmla="*/ 0 h 1333501"/>
                <a:gd name="connsiteX5" fmla="*/ 2735287 w 7147587"/>
                <a:gd name="connsiteY5" fmla="*/ 0 h 1333501"/>
                <a:gd name="connsiteX6" fmla="*/ 3274734 w 7147587"/>
                <a:gd name="connsiteY6" fmla="*/ 0 h 1333501"/>
                <a:gd name="connsiteX7" fmla="*/ 4169426 w 7147587"/>
                <a:gd name="connsiteY7" fmla="*/ 0 h 1333501"/>
                <a:gd name="connsiteX8" fmla="*/ 4169426 w 7147587"/>
                <a:gd name="connsiteY8" fmla="*/ 0 h 1333501"/>
                <a:gd name="connsiteX9" fmla="*/ 4765058 w 7147587"/>
                <a:gd name="connsiteY9" fmla="*/ 0 h 1333501"/>
                <a:gd name="connsiteX10" fmla="*/ 5396429 w 7147587"/>
                <a:gd name="connsiteY10" fmla="*/ 0 h 1333501"/>
                <a:gd name="connsiteX11" fmla="*/ 5956323 w 7147587"/>
                <a:gd name="connsiteY11" fmla="*/ 0 h 1333501"/>
                <a:gd name="connsiteX12" fmla="*/ 6431137 w 7147587"/>
                <a:gd name="connsiteY12" fmla="*/ 0 h 1333501"/>
                <a:gd name="connsiteX13" fmla="*/ 6925332 w 7147587"/>
                <a:gd name="connsiteY13" fmla="*/ 0 h 1333501"/>
                <a:gd name="connsiteX14" fmla="*/ 7147587 w 7147587"/>
                <a:gd name="connsiteY14" fmla="*/ 222255 h 1333501"/>
                <a:gd name="connsiteX15" fmla="*/ 7147587 w 7147587"/>
                <a:gd name="connsiteY15" fmla="*/ 777876 h 1333501"/>
                <a:gd name="connsiteX16" fmla="*/ 7147587 w 7147587"/>
                <a:gd name="connsiteY16" fmla="*/ 777876 h 1333501"/>
                <a:gd name="connsiteX17" fmla="*/ 7147587 w 7147587"/>
                <a:gd name="connsiteY17" fmla="*/ 1111251 h 1333501"/>
                <a:gd name="connsiteX18" fmla="*/ 7147587 w 7147587"/>
                <a:gd name="connsiteY18" fmla="*/ 1111246 h 1333501"/>
                <a:gd name="connsiteX19" fmla="*/ 6925332 w 7147587"/>
                <a:gd name="connsiteY19" fmla="*/ 1333501 h 1333501"/>
                <a:gd name="connsiteX20" fmla="*/ 6460208 w 7147587"/>
                <a:gd name="connsiteY20" fmla="*/ 1333501 h 1333501"/>
                <a:gd name="connsiteX21" fmla="*/ 5956323 w 7147587"/>
                <a:gd name="connsiteY21" fmla="*/ 1333501 h 1333501"/>
                <a:gd name="connsiteX22" fmla="*/ 6393660 w 7147587"/>
                <a:gd name="connsiteY22" fmla="*/ 1660755 h 1333501"/>
                <a:gd name="connsiteX23" fmla="*/ 5815359 w 7147587"/>
                <a:gd name="connsiteY23" fmla="*/ 1575669 h 1333501"/>
                <a:gd name="connsiteX24" fmla="*/ 5326028 w 7147587"/>
                <a:gd name="connsiteY24" fmla="*/ 1503673 h 1333501"/>
                <a:gd name="connsiteX25" fmla="*/ 4747727 w 7147587"/>
                <a:gd name="connsiteY25" fmla="*/ 1418587 h 1333501"/>
                <a:gd name="connsiteX26" fmla="*/ 4169426 w 7147587"/>
                <a:gd name="connsiteY26" fmla="*/ 1333501 h 1333501"/>
                <a:gd name="connsiteX27" fmla="*/ 3629979 w 7147587"/>
                <a:gd name="connsiteY27" fmla="*/ 1333501 h 1333501"/>
                <a:gd name="connsiteX28" fmla="*/ 2893174 w 7147587"/>
                <a:gd name="connsiteY28" fmla="*/ 1333501 h 1333501"/>
                <a:gd name="connsiteX29" fmla="*/ 2314256 w 7147587"/>
                <a:gd name="connsiteY29" fmla="*/ 1333501 h 1333501"/>
                <a:gd name="connsiteX30" fmla="*/ 1656394 w 7147587"/>
                <a:gd name="connsiteY30" fmla="*/ 1333501 h 1333501"/>
                <a:gd name="connsiteX31" fmla="*/ 919589 w 7147587"/>
                <a:gd name="connsiteY31" fmla="*/ 1333501 h 1333501"/>
                <a:gd name="connsiteX32" fmla="*/ 222255 w 7147587"/>
                <a:gd name="connsiteY32" fmla="*/ 1333501 h 1333501"/>
                <a:gd name="connsiteX33" fmla="*/ 0 w 7147587"/>
                <a:gd name="connsiteY33" fmla="*/ 1111246 h 1333501"/>
                <a:gd name="connsiteX34" fmla="*/ 0 w 7147587"/>
                <a:gd name="connsiteY34" fmla="*/ 1111251 h 1333501"/>
                <a:gd name="connsiteX35" fmla="*/ 0 w 7147587"/>
                <a:gd name="connsiteY35" fmla="*/ 777876 h 1333501"/>
                <a:gd name="connsiteX36" fmla="*/ 0 w 7147587"/>
                <a:gd name="connsiteY36" fmla="*/ 777876 h 1333501"/>
                <a:gd name="connsiteX37" fmla="*/ 0 w 7147587"/>
                <a:gd name="connsiteY37" fmla="*/ 222255 h 13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47587" h="1333501" fill="none" extrusionOk="0">
                  <a:moveTo>
                    <a:pt x="0" y="222255"/>
                  </a:moveTo>
                  <a:cubicBezTo>
                    <a:pt x="1579" y="102536"/>
                    <a:pt x="112514" y="-12847"/>
                    <a:pt x="222255" y="0"/>
                  </a:cubicBezTo>
                  <a:cubicBezTo>
                    <a:pt x="442880" y="-30238"/>
                    <a:pt x="691196" y="-12581"/>
                    <a:pt x="840645" y="0"/>
                  </a:cubicBezTo>
                  <a:cubicBezTo>
                    <a:pt x="990094" y="12581"/>
                    <a:pt x="1300186" y="-3975"/>
                    <a:pt x="1537979" y="0"/>
                  </a:cubicBezTo>
                  <a:cubicBezTo>
                    <a:pt x="1775772" y="3975"/>
                    <a:pt x="2031169" y="26733"/>
                    <a:pt x="2195841" y="0"/>
                  </a:cubicBezTo>
                  <a:cubicBezTo>
                    <a:pt x="2360513" y="-26733"/>
                    <a:pt x="2602416" y="-16747"/>
                    <a:pt x="2735287" y="0"/>
                  </a:cubicBezTo>
                  <a:cubicBezTo>
                    <a:pt x="2868158" y="16747"/>
                    <a:pt x="3093715" y="-1230"/>
                    <a:pt x="3274734" y="0"/>
                  </a:cubicBezTo>
                  <a:cubicBezTo>
                    <a:pt x="3455753" y="1230"/>
                    <a:pt x="3787008" y="22616"/>
                    <a:pt x="4169426" y="0"/>
                  </a:cubicBezTo>
                  <a:lnTo>
                    <a:pt x="4169426" y="0"/>
                  </a:lnTo>
                  <a:cubicBezTo>
                    <a:pt x="4457287" y="19191"/>
                    <a:pt x="4521139" y="8714"/>
                    <a:pt x="4765058" y="0"/>
                  </a:cubicBezTo>
                  <a:cubicBezTo>
                    <a:pt x="5008977" y="-8714"/>
                    <a:pt x="5152023" y="-13777"/>
                    <a:pt x="5396429" y="0"/>
                  </a:cubicBezTo>
                  <a:cubicBezTo>
                    <a:pt x="5640835" y="13777"/>
                    <a:pt x="5839087" y="12530"/>
                    <a:pt x="5956323" y="0"/>
                  </a:cubicBezTo>
                  <a:cubicBezTo>
                    <a:pt x="6119233" y="6994"/>
                    <a:pt x="6312077" y="16787"/>
                    <a:pt x="6431137" y="0"/>
                  </a:cubicBezTo>
                  <a:cubicBezTo>
                    <a:pt x="6550197" y="-16787"/>
                    <a:pt x="6803979" y="-12071"/>
                    <a:pt x="6925332" y="0"/>
                  </a:cubicBezTo>
                  <a:cubicBezTo>
                    <a:pt x="7031455" y="-7014"/>
                    <a:pt x="7127919" y="119639"/>
                    <a:pt x="7147587" y="222255"/>
                  </a:cubicBezTo>
                  <a:cubicBezTo>
                    <a:pt x="7124935" y="418305"/>
                    <a:pt x="7148848" y="665385"/>
                    <a:pt x="7147587" y="777876"/>
                  </a:cubicBezTo>
                  <a:lnTo>
                    <a:pt x="7147587" y="777876"/>
                  </a:lnTo>
                  <a:cubicBezTo>
                    <a:pt x="7134583" y="922605"/>
                    <a:pt x="7147908" y="1037986"/>
                    <a:pt x="7147587" y="1111251"/>
                  </a:cubicBezTo>
                  <a:lnTo>
                    <a:pt x="7147587" y="1111246"/>
                  </a:lnTo>
                  <a:cubicBezTo>
                    <a:pt x="7148616" y="1231103"/>
                    <a:pt x="7064173" y="1314042"/>
                    <a:pt x="6925332" y="1333501"/>
                  </a:cubicBezTo>
                  <a:cubicBezTo>
                    <a:pt x="6824127" y="1354784"/>
                    <a:pt x="6574068" y="1352291"/>
                    <a:pt x="6460208" y="1333501"/>
                  </a:cubicBezTo>
                  <a:cubicBezTo>
                    <a:pt x="6346348" y="1314711"/>
                    <a:pt x="6124195" y="1342885"/>
                    <a:pt x="5956323" y="1333501"/>
                  </a:cubicBezTo>
                  <a:cubicBezTo>
                    <a:pt x="6066845" y="1399713"/>
                    <a:pt x="6221206" y="1527364"/>
                    <a:pt x="6393660" y="1660755"/>
                  </a:cubicBezTo>
                  <a:cubicBezTo>
                    <a:pt x="6186114" y="1635496"/>
                    <a:pt x="6102930" y="1621733"/>
                    <a:pt x="5815359" y="1575669"/>
                  </a:cubicBezTo>
                  <a:cubicBezTo>
                    <a:pt x="5527788" y="1529605"/>
                    <a:pt x="5560233" y="1556909"/>
                    <a:pt x="5326028" y="1503673"/>
                  </a:cubicBezTo>
                  <a:cubicBezTo>
                    <a:pt x="5091823" y="1450437"/>
                    <a:pt x="4958266" y="1442737"/>
                    <a:pt x="4747727" y="1418587"/>
                  </a:cubicBezTo>
                  <a:cubicBezTo>
                    <a:pt x="4537188" y="1394437"/>
                    <a:pt x="4456339" y="1386749"/>
                    <a:pt x="4169426" y="1333501"/>
                  </a:cubicBezTo>
                  <a:cubicBezTo>
                    <a:pt x="4016657" y="1313789"/>
                    <a:pt x="3771195" y="1353551"/>
                    <a:pt x="3629979" y="1333501"/>
                  </a:cubicBezTo>
                  <a:cubicBezTo>
                    <a:pt x="3488763" y="1313451"/>
                    <a:pt x="3073143" y="1359893"/>
                    <a:pt x="2893174" y="1333501"/>
                  </a:cubicBezTo>
                  <a:cubicBezTo>
                    <a:pt x="2713205" y="1307109"/>
                    <a:pt x="2594554" y="1320108"/>
                    <a:pt x="2314256" y="1333501"/>
                  </a:cubicBezTo>
                  <a:cubicBezTo>
                    <a:pt x="2033958" y="1346894"/>
                    <a:pt x="1857121" y="1358150"/>
                    <a:pt x="1656394" y="1333501"/>
                  </a:cubicBezTo>
                  <a:cubicBezTo>
                    <a:pt x="1455667" y="1308852"/>
                    <a:pt x="1073269" y="1297341"/>
                    <a:pt x="919589" y="1333501"/>
                  </a:cubicBezTo>
                  <a:cubicBezTo>
                    <a:pt x="765909" y="1369661"/>
                    <a:pt x="497309" y="1314770"/>
                    <a:pt x="222255" y="1333501"/>
                  </a:cubicBezTo>
                  <a:cubicBezTo>
                    <a:pt x="109513" y="1348350"/>
                    <a:pt x="27783" y="1244295"/>
                    <a:pt x="0" y="1111246"/>
                  </a:cubicBezTo>
                  <a:lnTo>
                    <a:pt x="0" y="1111251"/>
                  </a:lnTo>
                  <a:cubicBezTo>
                    <a:pt x="11694" y="1040979"/>
                    <a:pt x="9583" y="914654"/>
                    <a:pt x="0" y="777876"/>
                  </a:cubicBezTo>
                  <a:lnTo>
                    <a:pt x="0" y="777876"/>
                  </a:lnTo>
                  <a:cubicBezTo>
                    <a:pt x="7661" y="555840"/>
                    <a:pt x="16223" y="369464"/>
                    <a:pt x="0" y="222255"/>
                  </a:cubicBezTo>
                  <a:close/>
                </a:path>
                <a:path w="7147587" h="1333501" stroke="0" extrusionOk="0">
                  <a:moveTo>
                    <a:pt x="0" y="222255"/>
                  </a:moveTo>
                  <a:cubicBezTo>
                    <a:pt x="-12403" y="120716"/>
                    <a:pt x="113267" y="-9306"/>
                    <a:pt x="222255" y="0"/>
                  </a:cubicBezTo>
                  <a:cubicBezTo>
                    <a:pt x="526504" y="17356"/>
                    <a:pt x="659657" y="34272"/>
                    <a:pt x="919589" y="0"/>
                  </a:cubicBezTo>
                  <a:cubicBezTo>
                    <a:pt x="1179521" y="-34272"/>
                    <a:pt x="1390283" y="5227"/>
                    <a:pt x="1577450" y="0"/>
                  </a:cubicBezTo>
                  <a:cubicBezTo>
                    <a:pt x="1764617" y="-5227"/>
                    <a:pt x="1924318" y="-27529"/>
                    <a:pt x="2235312" y="0"/>
                  </a:cubicBezTo>
                  <a:cubicBezTo>
                    <a:pt x="2546306" y="27529"/>
                    <a:pt x="2720814" y="-21607"/>
                    <a:pt x="2893174" y="0"/>
                  </a:cubicBezTo>
                  <a:cubicBezTo>
                    <a:pt x="3065534" y="21607"/>
                    <a:pt x="3384339" y="-24673"/>
                    <a:pt x="3551036" y="0"/>
                  </a:cubicBezTo>
                  <a:cubicBezTo>
                    <a:pt x="3717733" y="24673"/>
                    <a:pt x="3904897" y="-19159"/>
                    <a:pt x="4169426" y="0"/>
                  </a:cubicBezTo>
                  <a:lnTo>
                    <a:pt x="4169426" y="0"/>
                  </a:lnTo>
                  <a:cubicBezTo>
                    <a:pt x="4417772" y="14071"/>
                    <a:pt x="4550670" y="16990"/>
                    <a:pt x="4711451" y="0"/>
                  </a:cubicBezTo>
                  <a:cubicBezTo>
                    <a:pt x="4872232" y="-16990"/>
                    <a:pt x="5061684" y="3548"/>
                    <a:pt x="5324953" y="0"/>
                  </a:cubicBezTo>
                  <a:cubicBezTo>
                    <a:pt x="5588222" y="-3548"/>
                    <a:pt x="5712893" y="-19227"/>
                    <a:pt x="5956323" y="0"/>
                  </a:cubicBezTo>
                  <a:cubicBezTo>
                    <a:pt x="6163957" y="18176"/>
                    <a:pt x="6313589" y="13087"/>
                    <a:pt x="6450518" y="0"/>
                  </a:cubicBezTo>
                  <a:cubicBezTo>
                    <a:pt x="6587447" y="-13087"/>
                    <a:pt x="6806665" y="-4295"/>
                    <a:pt x="6925332" y="0"/>
                  </a:cubicBezTo>
                  <a:cubicBezTo>
                    <a:pt x="7030472" y="9039"/>
                    <a:pt x="7131643" y="123306"/>
                    <a:pt x="7147587" y="222255"/>
                  </a:cubicBezTo>
                  <a:cubicBezTo>
                    <a:pt x="7174911" y="485884"/>
                    <a:pt x="7159181" y="583689"/>
                    <a:pt x="7147587" y="777876"/>
                  </a:cubicBezTo>
                  <a:lnTo>
                    <a:pt x="7147587" y="777876"/>
                  </a:lnTo>
                  <a:cubicBezTo>
                    <a:pt x="7133970" y="895731"/>
                    <a:pt x="7133190" y="1002834"/>
                    <a:pt x="7147587" y="1111251"/>
                  </a:cubicBezTo>
                  <a:lnTo>
                    <a:pt x="7147587" y="1111246"/>
                  </a:lnTo>
                  <a:cubicBezTo>
                    <a:pt x="7147775" y="1241277"/>
                    <a:pt x="7068202" y="1336787"/>
                    <a:pt x="6925332" y="1333501"/>
                  </a:cubicBezTo>
                  <a:cubicBezTo>
                    <a:pt x="6744313" y="1319412"/>
                    <a:pt x="6660730" y="1316473"/>
                    <a:pt x="6460208" y="1333501"/>
                  </a:cubicBezTo>
                  <a:cubicBezTo>
                    <a:pt x="6259686" y="1350529"/>
                    <a:pt x="6192783" y="1314641"/>
                    <a:pt x="5956323" y="1333501"/>
                  </a:cubicBezTo>
                  <a:cubicBezTo>
                    <a:pt x="6168372" y="1476103"/>
                    <a:pt x="6226728" y="1517219"/>
                    <a:pt x="6393660" y="1660755"/>
                  </a:cubicBezTo>
                  <a:cubicBezTo>
                    <a:pt x="6173470" y="1653218"/>
                    <a:pt x="6068410" y="1594592"/>
                    <a:pt x="5904329" y="1588759"/>
                  </a:cubicBezTo>
                  <a:cubicBezTo>
                    <a:pt x="5740248" y="1582926"/>
                    <a:pt x="5642928" y="1551564"/>
                    <a:pt x="5392755" y="1513491"/>
                  </a:cubicBezTo>
                  <a:cubicBezTo>
                    <a:pt x="5142582" y="1475418"/>
                    <a:pt x="5091255" y="1497337"/>
                    <a:pt x="4814454" y="1428405"/>
                  </a:cubicBezTo>
                  <a:cubicBezTo>
                    <a:pt x="4537653" y="1359473"/>
                    <a:pt x="4357396" y="1385991"/>
                    <a:pt x="4169426" y="1333501"/>
                  </a:cubicBezTo>
                  <a:cubicBezTo>
                    <a:pt x="3905880" y="1337453"/>
                    <a:pt x="3750978" y="1330081"/>
                    <a:pt x="3511564" y="1333501"/>
                  </a:cubicBezTo>
                  <a:cubicBezTo>
                    <a:pt x="3272150" y="1336921"/>
                    <a:pt x="3051835" y="1311081"/>
                    <a:pt x="2814231" y="1333501"/>
                  </a:cubicBezTo>
                  <a:cubicBezTo>
                    <a:pt x="2576627" y="1355921"/>
                    <a:pt x="2411473" y="1363073"/>
                    <a:pt x="2156369" y="1333501"/>
                  </a:cubicBezTo>
                  <a:cubicBezTo>
                    <a:pt x="1901265" y="1303929"/>
                    <a:pt x="1680281" y="1322529"/>
                    <a:pt x="1459035" y="1333501"/>
                  </a:cubicBezTo>
                  <a:cubicBezTo>
                    <a:pt x="1237789" y="1344473"/>
                    <a:pt x="1016875" y="1314608"/>
                    <a:pt x="801173" y="1333501"/>
                  </a:cubicBezTo>
                  <a:cubicBezTo>
                    <a:pt x="585471" y="1352394"/>
                    <a:pt x="433562" y="1327477"/>
                    <a:pt x="222255" y="1333501"/>
                  </a:cubicBezTo>
                  <a:cubicBezTo>
                    <a:pt x="98722" y="1344510"/>
                    <a:pt x="-7032" y="1241562"/>
                    <a:pt x="0" y="1111246"/>
                  </a:cubicBezTo>
                  <a:lnTo>
                    <a:pt x="0" y="1111251"/>
                  </a:lnTo>
                  <a:cubicBezTo>
                    <a:pt x="13182" y="965952"/>
                    <a:pt x="3240" y="865969"/>
                    <a:pt x="0" y="777876"/>
                  </a:cubicBezTo>
                  <a:lnTo>
                    <a:pt x="0" y="777876"/>
                  </a:lnTo>
                  <a:cubicBezTo>
                    <a:pt x="-9174" y="542005"/>
                    <a:pt x="-20906" y="444747"/>
                    <a:pt x="0" y="222255"/>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1E1BD185-3F93-109B-F698-4B50820E4001}"/>
                </a:ext>
              </a:extLst>
            </p:cNvPr>
            <p:cNvSpPr/>
            <p:nvPr/>
          </p:nvSpPr>
          <p:spPr>
            <a:xfrm>
              <a:off x="4904468" y="1968024"/>
              <a:ext cx="4210121" cy="107045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Binocs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tai?</a:t>
              </a: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980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nguyên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hại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ồn</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1111526"/>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về nguyên nhân và tác hại của tiếng ồn gây ra cho con người ở mỗi hình dưới đây.</a:t>
            </a:r>
          </a:p>
        </p:txBody>
      </p:sp>
      <p:pic>
        <p:nvPicPr>
          <p:cNvPr id="4" name="Picture 3">
            <a:extLst>
              <a:ext uri="{FF2B5EF4-FFF2-40B4-BE49-F238E27FC236}">
                <a16:creationId xmlns:a16="http://schemas.microsoft.com/office/drawing/2014/main" id="{449BCA77-0C3C-3463-9DA0-6C351C8A9C63}"/>
              </a:ext>
            </a:extLst>
          </p:cNvPr>
          <p:cNvPicPr>
            <a:picLocks noChangeAspect="1"/>
          </p:cNvPicPr>
          <p:nvPr/>
        </p:nvPicPr>
        <p:blipFill>
          <a:blip r:embed="rId3"/>
          <a:stretch>
            <a:fillRect/>
          </a:stretch>
        </p:blipFill>
        <p:spPr>
          <a:xfrm>
            <a:off x="2076450" y="1595437"/>
            <a:ext cx="7867650" cy="4391025"/>
          </a:xfrm>
          <a:prstGeom prst="rect">
            <a:avLst/>
          </a:prstGeom>
        </p:spPr>
      </p:pic>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FDB04-FD8F-547D-599B-6DFBAD8CE1C8}"/>
              </a:ext>
            </a:extLst>
          </p:cNvPr>
          <p:cNvPicPr>
            <a:picLocks noChangeAspect="1"/>
          </p:cNvPicPr>
          <p:nvPr/>
        </p:nvPicPr>
        <p:blipFill>
          <a:blip r:embed="rId3"/>
          <a:stretch>
            <a:fillRect/>
          </a:stretch>
        </p:blipFill>
        <p:spPr>
          <a:xfrm>
            <a:off x="487442" y="3067050"/>
            <a:ext cx="3620992" cy="2569322"/>
          </a:xfrm>
          <a:prstGeom prst="rect">
            <a:avLst/>
          </a:prstGeom>
        </p:spPr>
      </p:pic>
      <p:sp>
        <p:nvSpPr>
          <p:cNvPr id="3" name="TextBox 2">
            <a:extLst>
              <a:ext uri="{FF2B5EF4-FFF2-40B4-BE49-F238E27FC236}">
                <a16:creationId xmlns:a16="http://schemas.microsoft.com/office/drawing/2014/main" id="{7A7BE039-1791-A45D-C6B2-C7CA052739BE}"/>
              </a:ext>
            </a:extLst>
          </p:cNvPr>
          <p:cNvSpPr txBox="1"/>
          <p:nvPr/>
        </p:nvSpPr>
        <p:spPr>
          <a:xfrm>
            <a:off x="791111" y="1428108"/>
            <a:ext cx="44487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phiếu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tập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2EC24FD-8CF8-75D7-327E-CCC484200126}"/>
              </a:ext>
            </a:extLst>
          </p:cNvPr>
          <p:cNvSpPr txBox="1"/>
          <p:nvPr/>
        </p:nvSpPr>
        <p:spPr>
          <a:xfrm>
            <a:off x="6896100" y="485775"/>
            <a:ext cx="4448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83A3143C-15EE-45AC-F111-CC0C2886DF8D}"/>
              </a:ext>
            </a:extLst>
          </p:cNvPr>
          <p:cNvSpPr txBox="1"/>
          <p:nvPr/>
        </p:nvSpPr>
        <p:spPr>
          <a:xfrm>
            <a:off x="6000750" y="1504950"/>
            <a:ext cx="4448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aphicFrame>
        <p:nvGraphicFramePr>
          <p:cNvPr id="12" name="Table 12">
            <a:extLst>
              <a:ext uri="{FF2B5EF4-FFF2-40B4-BE49-F238E27FC236}">
                <a16:creationId xmlns:a16="http://schemas.microsoft.com/office/drawing/2014/main" id="{2C27BD28-2243-7F4E-1093-69086A1A075A}"/>
              </a:ext>
            </a:extLst>
          </p:cNvPr>
          <p:cNvGraphicFramePr>
            <a:graphicFrameLocks noGrp="1"/>
          </p:cNvGraphicFramePr>
          <p:nvPr/>
        </p:nvGraphicFramePr>
        <p:xfrm>
          <a:off x="4514850" y="2148415"/>
          <a:ext cx="7210426" cy="4204760"/>
        </p:xfrm>
        <a:graphic>
          <a:graphicData uri="http://schemas.openxmlformats.org/drawingml/2006/table">
            <a:tbl>
              <a:tblPr firstRow="1" bandRow="1">
                <a:tableStyleId>{5C22544A-7EE6-4342-B048-85BDC9FD1C3A}</a:tableStyleId>
              </a:tblPr>
              <a:tblGrid>
                <a:gridCol w="2257425">
                  <a:extLst>
                    <a:ext uri="{9D8B030D-6E8A-4147-A177-3AD203B41FA5}">
                      <a16:colId xmlns:a16="http://schemas.microsoft.com/office/drawing/2014/main" val="2894134653"/>
                    </a:ext>
                  </a:extLst>
                </a:gridCol>
                <a:gridCol w="4953001">
                  <a:extLst>
                    <a:ext uri="{9D8B030D-6E8A-4147-A177-3AD203B41FA5}">
                      <a16:colId xmlns:a16="http://schemas.microsoft.com/office/drawing/2014/main" val="341513362"/>
                    </a:ext>
                  </a:extLst>
                </a:gridCol>
              </a:tblGrid>
              <a:tr h="1051190">
                <a:tc>
                  <a:txBody>
                    <a:bodyPr/>
                    <a:lstStyle/>
                    <a:p>
                      <a:pPr algn="ctr"/>
                      <a:r>
                        <a:rPr lang="en-US" sz="2800" dirty="0" err="1">
                          <a:latin typeface="Cambria" panose="02040503050406030204" pitchFamily="18" charset="0"/>
                          <a:ea typeface="Cambria" panose="02040503050406030204" pitchFamily="18" charset="0"/>
                        </a:rPr>
                        <a:t>Tranh</a:t>
                      </a:r>
                      <a:endParaRPr lang="en-US" sz="2800" dirty="0">
                        <a:latin typeface="Cambria" panose="02040503050406030204" pitchFamily="18" charset="0"/>
                        <a:ea typeface="Cambria" panose="02040503050406030204" pitchFamily="18" charset="0"/>
                      </a:endParaRPr>
                    </a:p>
                  </a:txBody>
                  <a:tcPr/>
                </a:tc>
                <a:tc>
                  <a:txBody>
                    <a:bodyPr/>
                    <a:lstStyle/>
                    <a:p>
                      <a:pPr algn="ctr"/>
                      <a:r>
                        <a:rPr lang="en-US" sz="2800" dirty="0" err="1">
                          <a:latin typeface="Cambria" panose="02040503050406030204" pitchFamily="18" charset="0"/>
                          <a:ea typeface="Cambria" panose="02040503050406030204" pitchFamily="18" charset="0"/>
                        </a:rPr>
                        <a:t>Nguyên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ồn</a:t>
                      </a:r>
                      <a:endParaRPr lang="en-US" sz="2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38012276"/>
                  </a:ext>
                </a:extLst>
              </a:tr>
              <a:tr h="1051190">
                <a:tc>
                  <a:txBody>
                    <a:bodyPr/>
                    <a:lstStyle/>
                    <a:p>
                      <a:endParaRPr lang="en-US" dirty="0"/>
                    </a:p>
                  </a:txBody>
                  <a:tcPr/>
                </a:tc>
                <a:tc>
                  <a:txBody>
                    <a:bodyPr/>
                    <a:lstStyle/>
                    <a:p>
                      <a:endParaRPr lang="en-US"/>
                    </a:p>
                  </a:txBody>
                  <a:tcPr/>
                </a:tc>
                <a:extLst>
                  <a:ext uri="{0D108BD9-81ED-4DB2-BD59-A6C34878D82A}">
                    <a16:rowId xmlns:a16="http://schemas.microsoft.com/office/drawing/2014/main" val="362907189"/>
                  </a:ext>
                </a:extLst>
              </a:tr>
              <a:tr h="1051190">
                <a:tc>
                  <a:txBody>
                    <a:bodyPr/>
                    <a:lstStyle/>
                    <a:p>
                      <a:endParaRPr lang="en-US"/>
                    </a:p>
                  </a:txBody>
                  <a:tcPr/>
                </a:tc>
                <a:tc>
                  <a:txBody>
                    <a:bodyPr/>
                    <a:lstStyle/>
                    <a:p>
                      <a:endParaRPr lang="en-US"/>
                    </a:p>
                  </a:txBody>
                  <a:tcPr/>
                </a:tc>
                <a:extLst>
                  <a:ext uri="{0D108BD9-81ED-4DB2-BD59-A6C34878D82A}">
                    <a16:rowId xmlns:a16="http://schemas.microsoft.com/office/drawing/2014/main" val="14237434"/>
                  </a:ext>
                </a:extLst>
              </a:tr>
              <a:tr h="1051190">
                <a:tc>
                  <a:txBody>
                    <a:bodyPr/>
                    <a:lstStyle/>
                    <a:p>
                      <a:endParaRPr lang="en-US"/>
                    </a:p>
                  </a:txBody>
                  <a:tcPr/>
                </a:tc>
                <a:tc>
                  <a:txBody>
                    <a:bodyPr/>
                    <a:lstStyle/>
                    <a:p>
                      <a:endParaRPr lang="en-US" dirty="0"/>
                    </a:p>
                  </a:txBody>
                  <a:tcPr/>
                </a:tc>
                <a:extLst>
                  <a:ext uri="{0D108BD9-81ED-4DB2-BD59-A6C34878D82A}">
                    <a16:rowId xmlns:a16="http://schemas.microsoft.com/office/drawing/2014/main" val="878035860"/>
                  </a:ext>
                </a:extLst>
              </a:tr>
            </a:tbl>
          </a:graphicData>
        </a:graphic>
      </p:graphicFrame>
      <p:pic>
        <p:nvPicPr>
          <p:cNvPr id="14" name="Picture 13">
            <a:extLst>
              <a:ext uri="{FF2B5EF4-FFF2-40B4-BE49-F238E27FC236}">
                <a16:creationId xmlns:a16="http://schemas.microsoft.com/office/drawing/2014/main" id="{28D6395D-CB18-624F-9088-9D31785E6E80}"/>
              </a:ext>
            </a:extLst>
          </p:cNvPr>
          <p:cNvPicPr>
            <a:picLocks noChangeAspect="1"/>
          </p:cNvPicPr>
          <p:nvPr/>
        </p:nvPicPr>
        <p:blipFill>
          <a:blip r:embed="rId4"/>
          <a:stretch>
            <a:fillRect/>
          </a:stretch>
        </p:blipFill>
        <p:spPr>
          <a:xfrm>
            <a:off x="4972049" y="3259009"/>
            <a:ext cx="1390651" cy="903416"/>
          </a:xfrm>
          <a:prstGeom prst="rect">
            <a:avLst/>
          </a:prstGeom>
        </p:spPr>
      </p:pic>
      <p:pic>
        <p:nvPicPr>
          <p:cNvPr id="18" name="Picture 17">
            <a:extLst>
              <a:ext uri="{FF2B5EF4-FFF2-40B4-BE49-F238E27FC236}">
                <a16:creationId xmlns:a16="http://schemas.microsoft.com/office/drawing/2014/main" id="{8806BD2B-022E-E681-1BDB-90B035B821FF}"/>
              </a:ext>
            </a:extLst>
          </p:cNvPr>
          <p:cNvPicPr>
            <a:picLocks noChangeAspect="1"/>
          </p:cNvPicPr>
          <p:nvPr/>
        </p:nvPicPr>
        <p:blipFill>
          <a:blip r:embed="rId5"/>
          <a:stretch>
            <a:fillRect/>
          </a:stretch>
        </p:blipFill>
        <p:spPr>
          <a:xfrm>
            <a:off x="4895850" y="4343400"/>
            <a:ext cx="1409700" cy="862012"/>
          </a:xfrm>
          <a:prstGeom prst="rect">
            <a:avLst/>
          </a:prstGeom>
        </p:spPr>
      </p:pic>
      <p:pic>
        <p:nvPicPr>
          <p:cNvPr id="20" name="Picture 19">
            <a:extLst>
              <a:ext uri="{FF2B5EF4-FFF2-40B4-BE49-F238E27FC236}">
                <a16:creationId xmlns:a16="http://schemas.microsoft.com/office/drawing/2014/main" id="{2D2F19CC-7594-7667-B24B-A0DA94D1AB91}"/>
              </a:ext>
            </a:extLst>
          </p:cNvPr>
          <p:cNvPicPr>
            <a:picLocks noChangeAspect="1"/>
          </p:cNvPicPr>
          <p:nvPr/>
        </p:nvPicPr>
        <p:blipFill>
          <a:blip r:embed="rId6"/>
          <a:stretch>
            <a:fillRect/>
          </a:stretch>
        </p:blipFill>
        <p:spPr>
          <a:xfrm>
            <a:off x="4924425" y="5419725"/>
            <a:ext cx="1409700" cy="923925"/>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2EC24FD-8CF8-75D7-327E-CCC484200126}"/>
              </a:ext>
            </a:extLst>
          </p:cNvPr>
          <p:cNvSpPr txBox="1"/>
          <p:nvPr/>
        </p:nvSpPr>
        <p:spPr>
          <a:xfrm>
            <a:off x="4791075" y="419100"/>
            <a:ext cx="4448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83A3143C-15EE-45AC-F111-CC0C2886DF8D}"/>
              </a:ext>
            </a:extLst>
          </p:cNvPr>
          <p:cNvSpPr txBox="1"/>
          <p:nvPr/>
        </p:nvSpPr>
        <p:spPr>
          <a:xfrm>
            <a:off x="3895725" y="1276350"/>
            <a:ext cx="4448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aphicFrame>
        <p:nvGraphicFramePr>
          <p:cNvPr id="12" name="Table 12">
            <a:extLst>
              <a:ext uri="{FF2B5EF4-FFF2-40B4-BE49-F238E27FC236}">
                <a16:creationId xmlns:a16="http://schemas.microsoft.com/office/drawing/2014/main" id="{2C27BD28-2243-7F4E-1093-69086A1A075A}"/>
              </a:ext>
            </a:extLst>
          </p:cNvPr>
          <p:cNvGraphicFramePr>
            <a:graphicFrameLocks noGrp="1"/>
          </p:cNvGraphicFramePr>
          <p:nvPr/>
        </p:nvGraphicFramePr>
        <p:xfrm>
          <a:off x="1333500" y="2148415"/>
          <a:ext cx="10391776" cy="4204760"/>
        </p:xfrm>
        <a:graphic>
          <a:graphicData uri="http://schemas.openxmlformats.org/drawingml/2006/table">
            <a:tbl>
              <a:tblPr firstRow="1" bandRow="1">
                <a:tableStyleId>{5C22544A-7EE6-4342-B048-85BDC9FD1C3A}</a:tableStyleId>
              </a:tblPr>
              <a:tblGrid>
                <a:gridCol w="3253435">
                  <a:extLst>
                    <a:ext uri="{9D8B030D-6E8A-4147-A177-3AD203B41FA5}">
                      <a16:colId xmlns:a16="http://schemas.microsoft.com/office/drawing/2014/main" val="2894134653"/>
                    </a:ext>
                  </a:extLst>
                </a:gridCol>
                <a:gridCol w="7138341">
                  <a:extLst>
                    <a:ext uri="{9D8B030D-6E8A-4147-A177-3AD203B41FA5}">
                      <a16:colId xmlns:a16="http://schemas.microsoft.com/office/drawing/2014/main" val="341513362"/>
                    </a:ext>
                  </a:extLst>
                </a:gridCol>
              </a:tblGrid>
              <a:tr h="1051190">
                <a:tc>
                  <a:txBody>
                    <a:bodyPr/>
                    <a:lstStyle/>
                    <a:p>
                      <a:pPr algn="ctr"/>
                      <a:r>
                        <a:rPr lang="en-US" sz="2800" dirty="0" err="1">
                          <a:latin typeface="Cambria" panose="02040503050406030204" pitchFamily="18" charset="0"/>
                          <a:ea typeface="Cambria" panose="02040503050406030204" pitchFamily="18" charset="0"/>
                        </a:rPr>
                        <a:t>Tranh</a:t>
                      </a:r>
                      <a:endParaRPr lang="en-US" sz="2800" dirty="0">
                        <a:latin typeface="Cambria" panose="02040503050406030204" pitchFamily="18" charset="0"/>
                        <a:ea typeface="Cambria" panose="02040503050406030204" pitchFamily="18" charset="0"/>
                      </a:endParaRPr>
                    </a:p>
                  </a:txBody>
                  <a:tcPr/>
                </a:tc>
                <a:tc>
                  <a:txBody>
                    <a:bodyPr/>
                    <a:lstStyle/>
                    <a:p>
                      <a:pPr algn="ctr"/>
                      <a:r>
                        <a:rPr lang="en-US" sz="2800" dirty="0" err="1">
                          <a:latin typeface="Cambria" panose="02040503050406030204" pitchFamily="18" charset="0"/>
                          <a:ea typeface="Cambria" panose="02040503050406030204" pitchFamily="18" charset="0"/>
                        </a:rPr>
                        <a:t>Nguyên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ồn</a:t>
                      </a:r>
                      <a:endParaRPr lang="en-US" sz="2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38012276"/>
                  </a:ext>
                </a:extLst>
              </a:tr>
              <a:tr h="1051190">
                <a:tc>
                  <a:txBody>
                    <a:bodyPr/>
                    <a:lstStyle/>
                    <a:p>
                      <a:endParaRPr lang="en-US" dirty="0"/>
                    </a:p>
                  </a:txBody>
                  <a:tcPr/>
                </a:tc>
                <a:tc>
                  <a:txBody>
                    <a:bodyPr/>
                    <a:lstStyle/>
                    <a:p>
                      <a:endParaRPr lang="en-US"/>
                    </a:p>
                  </a:txBody>
                  <a:tcPr/>
                </a:tc>
                <a:extLst>
                  <a:ext uri="{0D108BD9-81ED-4DB2-BD59-A6C34878D82A}">
                    <a16:rowId xmlns:a16="http://schemas.microsoft.com/office/drawing/2014/main" val="362907189"/>
                  </a:ext>
                </a:extLst>
              </a:tr>
              <a:tr h="1051190">
                <a:tc>
                  <a:txBody>
                    <a:bodyPr/>
                    <a:lstStyle/>
                    <a:p>
                      <a:endParaRPr lang="en-US"/>
                    </a:p>
                  </a:txBody>
                  <a:tcPr/>
                </a:tc>
                <a:tc>
                  <a:txBody>
                    <a:bodyPr/>
                    <a:lstStyle/>
                    <a:p>
                      <a:endParaRPr lang="en-US"/>
                    </a:p>
                  </a:txBody>
                  <a:tcPr/>
                </a:tc>
                <a:extLst>
                  <a:ext uri="{0D108BD9-81ED-4DB2-BD59-A6C34878D82A}">
                    <a16:rowId xmlns:a16="http://schemas.microsoft.com/office/drawing/2014/main" val="14237434"/>
                  </a:ext>
                </a:extLst>
              </a:tr>
              <a:tr h="1051190">
                <a:tc>
                  <a:txBody>
                    <a:bodyPr/>
                    <a:lstStyle/>
                    <a:p>
                      <a:endParaRPr lang="en-US"/>
                    </a:p>
                  </a:txBody>
                  <a:tcPr/>
                </a:tc>
                <a:tc>
                  <a:txBody>
                    <a:bodyPr/>
                    <a:lstStyle/>
                    <a:p>
                      <a:endParaRPr lang="en-US" dirty="0"/>
                    </a:p>
                  </a:txBody>
                  <a:tcPr/>
                </a:tc>
                <a:extLst>
                  <a:ext uri="{0D108BD9-81ED-4DB2-BD59-A6C34878D82A}">
                    <a16:rowId xmlns:a16="http://schemas.microsoft.com/office/drawing/2014/main" val="878035860"/>
                  </a:ext>
                </a:extLst>
              </a:tr>
            </a:tbl>
          </a:graphicData>
        </a:graphic>
      </p:graphicFrame>
      <p:pic>
        <p:nvPicPr>
          <p:cNvPr id="14" name="Picture 13">
            <a:extLst>
              <a:ext uri="{FF2B5EF4-FFF2-40B4-BE49-F238E27FC236}">
                <a16:creationId xmlns:a16="http://schemas.microsoft.com/office/drawing/2014/main" id="{28D6395D-CB18-624F-9088-9D31785E6E80}"/>
              </a:ext>
            </a:extLst>
          </p:cNvPr>
          <p:cNvPicPr>
            <a:picLocks noChangeAspect="1"/>
          </p:cNvPicPr>
          <p:nvPr/>
        </p:nvPicPr>
        <p:blipFill>
          <a:blip r:embed="rId3"/>
          <a:stretch>
            <a:fillRect/>
          </a:stretch>
        </p:blipFill>
        <p:spPr>
          <a:xfrm>
            <a:off x="2352674" y="3306634"/>
            <a:ext cx="1390651" cy="903416"/>
          </a:xfrm>
          <a:prstGeom prst="rect">
            <a:avLst/>
          </a:prstGeom>
        </p:spPr>
      </p:pic>
      <p:pic>
        <p:nvPicPr>
          <p:cNvPr id="18" name="Picture 17">
            <a:extLst>
              <a:ext uri="{FF2B5EF4-FFF2-40B4-BE49-F238E27FC236}">
                <a16:creationId xmlns:a16="http://schemas.microsoft.com/office/drawing/2014/main" id="{8806BD2B-022E-E681-1BDB-90B035B821FF}"/>
              </a:ext>
            </a:extLst>
          </p:cNvPr>
          <p:cNvPicPr>
            <a:picLocks noChangeAspect="1"/>
          </p:cNvPicPr>
          <p:nvPr/>
        </p:nvPicPr>
        <p:blipFill>
          <a:blip r:embed="rId4"/>
          <a:stretch>
            <a:fillRect/>
          </a:stretch>
        </p:blipFill>
        <p:spPr>
          <a:xfrm>
            <a:off x="2228850" y="4352925"/>
            <a:ext cx="1409700" cy="862012"/>
          </a:xfrm>
          <a:prstGeom prst="rect">
            <a:avLst/>
          </a:prstGeom>
        </p:spPr>
      </p:pic>
      <p:pic>
        <p:nvPicPr>
          <p:cNvPr id="20" name="Picture 19">
            <a:extLst>
              <a:ext uri="{FF2B5EF4-FFF2-40B4-BE49-F238E27FC236}">
                <a16:creationId xmlns:a16="http://schemas.microsoft.com/office/drawing/2014/main" id="{2D2F19CC-7594-7667-B24B-A0DA94D1AB91}"/>
              </a:ext>
            </a:extLst>
          </p:cNvPr>
          <p:cNvPicPr>
            <a:picLocks noChangeAspect="1"/>
          </p:cNvPicPr>
          <p:nvPr/>
        </p:nvPicPr>
        <p:blipFill>
          <a:blip r:embed="rId5"/>
          <a:stretch>
            <a:fillRect/>
          </a:stretch>
        </p:blipFill>
        <p:spPr>
          <a:xfrm>
            <a:off x="2314575" y="5343525"/>
            <a:ext cx="1409700" cy="923925"/>
          </a:xfrm>
          <a:prstGeom prst="rect">
            <a:avLst/>
          </a:prstGeom>
        </p:spPr>
      </p:pic>
      <p:sp>
        <p:nvSpPr>
          <p:cNvPr id="4" name="TextBox 3">
            <a:extLst>
              <a:ext uri="{FF2B5EF4-FFF2-40B4-BE49-F238E27FC236}">
                <a16:creationId xmlns:a16="http://schemas.microsoft.com/office/drawing/2014/main" id="{98E68571-9A8F-F870-D767-EE526F554A69}"/>
              </a:ext>
            </a:extLst>
          </p:cNvPr>
          <p:cNvSpPr txBox="1"/>
          <p:nvPr/>
        </p:nvSpPr>
        <p:spPr>
          <a:xfrm>
            <a:off x="4772025" y="3448050"/>
            <a:ext cx="6953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nhỏ không ngủ được vì tiếng chó sủa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4A528985-57B0-1BD2-5B90-D065BC2801A6}"/>
              </a:ext>
            </a:extLst>
          </p:cNvPr>
          <p:cNvSpPr txBox="1"/>
          <p:nvPr/>
        </p:nvSpPr>
        <p:spPr>
          <a:xfrm>
            <a:off x="4724400" y="4295775"/>
            <a:ext cx="69532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học bị ảnh hưởng vì tiếng cưa gỗ rất ồn.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554DBCB3-A2CB-1709-19F6-E4FF72AD9946}"/>
              </a:ext>
            </a:extLst>
          </p:cNvPr>
          <p:cNvSpPr txBox="1"/>
          <p:nvPr/>
        </p:nvSpPr>
        <p:spPr>
          <a:xfrm>
            <a:off x="4657725" y="5448300"/>
            <a:ext cx="6953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nhỏ mở nhạc quá to khi bố có khách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975514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1182</Words>
  <Application>Microsoft Office PowerPoint</Application>
  <PresentationFormat>Widescreen</PresentationFormat>
  <Paragraphs>107</Paragraphs>
  <Slides>33</Slides>
  <Notes>23</Notes>
  <HiddenSlides>0</HiddenSlides>
  <MMClips>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33</vt:i4>
      </vt:variant>
    </vt:vector>
  </HeadingPairs>
  <TitlesOfParts>
    <vt:vector size="45" baseType="lpstr">
      <vt:lpstr>等线</vt:lpstr>
      <vt:lpstr>等线 Light</vt:lpstr>
      <vt:lpstr>Arial</vt:lpstr>
      <vt:lpstr>Calibri</vt:lpstr>
      <vt:lpstr>Calibri Light</vt:lpstr>
      <vt:lpstr>Cambria</vt:lpstr>
      <vt:lpstr>Times New Roman</vt:lpstr>
      <vt:lpstr>Wingdings</vt:lpstr>
      <vt:lpstr>1_Office 主题​​</vt:lpstr>
      <vt:lpstr>千图网海量PPT模板www.58pic.com ​​</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2023-10-19T05:44:24Z</dcterms:created>
  <dcterms:modified xsi:type="dcterms:W3CDTF">2023-10-19T09:53:43Z</dcterms:modified>
</cp:coreProperties>
</file>