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 id="2147483695" r:id="rId4"/>
    <p:sldMasterId id="2147483707" r:id="rId5"/>
    <p:sldMasterId id="2147483719" r:id="rId6"/>
  </p:sldMasterIdLst>
  <p:notesMasterIdLst>
    <p:notesMasterId r:id="rId29"/>
  </p:notesMasterIdLst>
  <p:handoutMasterIdLst>
    <p:handoutMasterId r:id="rId30"/>
  </p:handoutMasterIdLst>
  <p:sldIdLst>
    <p:sldId id="508" r:id="rId7"/>
    <p:sldId id="289" r:id="rId8"/>
    <p:sldId id="264" r:id="rId9"/>
    <p:sldId id="278" r:id="rId10"/>
    <p:sldId id="279" r:id="rId11"/>
    <p:sldId id="280" r:id="rId12"/>
    <p:sldId id="348" r:id="rId13"/>
    <p:sldId id="347" r:id="rId14"/>
    <p:sldId id="291" r:id="rId15"/>
    <p:sldId id="268" r:id="rId16"/>
    <p:sldId id="350" r:id="rId17"/>
    <p:sldId id="349" r:id="rId18"/>
    <p:sldId id="261" r:id="rId19"/>
    <p:sldId id="351" r:id="rId20"/>
    <p:sldId id="352" r:id="rId21"/>
    <p:sldId id="353" r:id="rId22"/>
    <p:sldId id="354" r:id="rId23"/>
    <p:sldId id="301" r:id="rId24"/>
    <p:sldId id="257" r:id="rId25"/>
    <p:sldId id="266" r:id="rId26"/>
    <p:sldId id="259" r:id="rId27"/>
    <p:sldId id="35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0" d="100"/>
          <a:sy n="60" d="100"/>
        </p:scale>
        <p:origin x="908" y="100"/>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8668F0-A0D7-4F19-82C8-7A75D00961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94F8392-6F97-C91D-A0D5-A9ECC1C284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14922-DD36-4E42-83EE-3053D2674D04}" type="datetimeFigureOut">
              <a:rPr lang="en-US" smtClean="0"/>
              <a:t>10/7/2023</a:t>
            </a:fld>
            <a:endParaRPr lang="en-US"/>
          </a:p>
        </p:txBody>
      </p:sp>
      <p:sp>
        <p:nvSpPr>
          <p:cNvPr id="4" name="Footer Placeholder 3">
            <a:extLst>
              <a:ext uri="{FF2B5EF4-FFF2-40B4-BE49-F238E27FC236}">
                <a16:creationId xmlns:a16="http://schemas.microsoft.com/office/drawing/2014/main" id="{6DB7A9D9-F375-D389-F88D-BBE6D7FB29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09333FE-15AB-597F-E2DD-D03D3D177D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CBFBDF-2D7F-45CE-A183-E2CBD2CCCC02}" type="slidenum">
              <a:rPr lang="en-US" smtClean="0"/>
              <a:t>‹#›</a:t>
            </a:fld>
            <a:endParaRPr lang="en-US"/>
          </a:p>
        </p:txBody>
      </p:sp>
    </p:spTree>
    <p:extLst>
      <p:ext uri="{BB962C8B-B14F-4D97-AF65-F5344CB8AC3E}">
        <p14:creationId xmlns:p14="http://schemas.microsoft.com/office/powerpoint/2010/main" val="3226245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D635C0-C8A7-4618-A557-6A6284E48E9B}" type="datetimeFigureOut">
              <a:rPr lang="en-US" smtClean="0"/>
              <a:t>10/7/2023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334DD2-8923-4FD7-973C-22E6FC23850A}" type="slidenum">
              <a:rPr lang="en-US" smtClean="0"/>
              <a:t>‹#›</a:t>
            </a:fld>
            <a:endParaRPr lang="en-US"/>
          </a:p>
        </p:txBody>
      </p:sp>
    </p:spTree>
    <p:extLst>
      <p:ext uri="{BB962C8B-B14F-4D97-AF65-F5344CB8AC3E}">
        <p14:creationId xmlns:p14="http://schemas.microsoft.com/office/powerpoint/2010/main" val="2409253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7356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2867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6014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fld id="{CF334DD2-8923-4FD7-973C-22E6FC23850A}" type="slidenum">
              <a:rPr lang="en-US" smtClean="0"/>
              <a:t>19</a:t>
            </a:fld>
            <a:endParaRPr lang="en-US"/>
          </a:p>
        </p:txBody>
      </p:sp>
    </p:spTree>
    <p:extLst>
      <p:ext uri="{BB962C8B-B14F-4D97-AF65-F5344CB8AC3E}">
        <p14:creationId xmlns:p14="http://schemas.microsoft.com/office/powerpoint/2010/main" val="1226699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2279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9403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4534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272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9461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9681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9647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726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0982B-88CB-4633-B7E4-CFC5039A86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05487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7EE6F6E-4724-4A96-8384-64CCDFD4B8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1445597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2023/10/7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08633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2023/10/7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2177390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273029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000680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2007729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2627178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solidFill>
                  <a:prstClr val="black">
                    <a:tint val="75000"/>
                  </a:prstClr>
                </a:solidFill>
              </a:rPr>
              <a:pPr/>
              <a:t>10/7/2023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923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solidFill>
                  <a:prstClr val="black">
                    <a:tint val="75000"/>
                  </a:prstClr>
                </a:solidFill>
              </a:rPr>
              <a:pPr/>
              <a:t>10/7/2023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344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solidFill>
                  <a:prstClr val="black">
                    <a:tint val="75000"/>
                  </a:prstClr>
                </a:solidFill>
              </a:rPr>
              <a:pPr/>
              <a:t>10/7/2023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368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solidFill>
                  <a:prstClr val="black">
                    <a:tint val="75000"/>
                  </a:prstClr>
                </a:solidFill>
              </a:rPr>
              <a:pPr/>
              <a:t>10/7/2023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215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25FF01-CBD6-42CE-B40A-61EAC05CAC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图片 2">
            <a:extLst>
              <a:ext uri="{FF2B5EF4-FFF2-40B4-BE49-F238E27FC236}">
                <a16:creationId xmlns:a16="http://schemas.microsoft.com/office/drawing/2014/main" id="{BF43FBF8-0876-49FF-85E4-C53CA87F3D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3505" b="52819"/>
          <a:stretch/>
        </p:blipFill>
        <p:spPr>
          <a:xfrm>
            <a:off x="0" y="0"/>
            <a:ext cx="2011133" cy="1655355"/>
          </a:xfrm>
          <a:prstGeom prst="rect">
            <a:avLst/>
          </a:prstGeom>
        </p:spPr>
      </p:pic>
      <p:pic>
        <p:nvPicPr>
          <p:cNvPr id="4" name="图片 3">
            <a:extLst>
              <a:ext uri="{FF2B5EF4-FFF2-40B4-BE49-F238E27FC236}">
                <a16:creationId xmlns:a16="http://schemas.microsoft.com/office/drawing/2014/main" id="{827CBB98-D230-40B2-9F0C-6F8B59057E3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5" name="图片 4">
            <a:extLst>
              <a:ext uri="{FF2B5EF4-FFF2-40B4-BE49-F238E27FC236}">
                <a16:creationId xmlns:a16="http://schemas.microsoft.com/office/drawing/2014/main" id="{B562869E-C7F0-45D0-BCC8-9574E4FECC69}"/>
              </a:ext>
            </a:extLst>
          </p:cNvPr>
          <p:cNvPicPr>
            <a:picLocks noChangeAspect="1"/>
          </p:cNvPicPr>
          <p:nvPr userDrawn="1"/>
        </p:nvPicPr>
        <p:blipFill>
          <a:blip r:embed="rId4"/>
          <a:stretch>
            <a:fillRect/>
          </a:stretch>
        </p:blipFill>
        <p:spPr>
          <a:xfrm>
            <a:off x="0" y="5102352"/>
            <a:ext cx="12192000" cy="1755648"/>
          </a:xfrm>
          <a:prstGeom prst="rect">
            <a:avLst/>
          </a:prstGeom>
        </p:spPr>
      </p:pic>
      <p:pic>
        <p:nvPicPr>
          <p:cNvPr id="6" name="图片 5">
            <a:extLst>
              <a:ext uri="{FF2B5EF4-FFF2-40B4-BE49-F238E27FC236}">
                <a16:creationId xmlns:a16="http://schemas.microsoft.com/office/drawing/2014/main" id="{3E93E1E7-DB78-4298-9B52-18AE401869D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4375" t="55451"/>
          <a:stretch/>
        </p:blipFill>
        <p:spPr>
          <a:xfrm>
            <a:off x="9067800" y="5324029"/>
            <a:ext cx="3124200" cy="1563007"/>
          </a:xfrm>
          <a:prstGeom prst="rect">
            <a:avLst/>
          </a:prstGeom>
        </p:spPr>
      </p:pic>
      <p:pic>
        <p:nvPicPr>
          <p:cNvPr id="7" name="图片 6">
            <a:extLst>
              <a:ext uri="{FF2B5EF4-FFF2-40B4-BE49-F238E27FC236}">
                <a16:creationId xmlns:a16="http://schemas.microsoft.com/office/drawing/2014/main" id="{7DB6FDD6-00C8-4BAA-BDB1-E94BD82A745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55451" r="74375"/>
          <a:stretch/>
        </p:blipFill>
        <p:spPr>
          <a:xfrm>
            <a:off x="1" y="5324029"/>
            <a:ext cx="3124200" cy="1563007"/>
          </a:xfrm>
          <a:prstGeom prst="rect">
            <a:avLst/>
          </a:prstGeom>
        </p:spPr>
      </p:pic>
      <p:sp>
        <p:nvSpPr>
          <p:cNvPr id="9" name="任意多边形: 形状 8">
            <a:extLst>
              <a:ext uri="{FF2B5EF4-FFF2-40B4-BE49-F238E27FC236}">
                <a16:creationId xmlns:a16="http://schemas.microsoft.com/office/drawing/2014/main" id="{7D66D10C-2930-4890-9E2B-9C9EDCAC2C22}"/>
              </a:ext>
            </a:extLst>
          </p:cNvPr>
          <p:cNvSpPr/>
          <p:nvPr userDrawn="1"/>
        </p:nvSpPr>
        <p:spPr>
          <a:xfrm>
            <a:off x="152400" y="85725"/>
            <a:ext cx="12134850" cy="6686549"/>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10" name="图片 9">
            <a:extLst>
              <a:ext uri="{FF2B5EF4-FFF2-40B4-BE49-F238E27FC236}">
                <a16:creationId xmlns:a16="http://schemas.microsoft.com/office/drawing/2014/main" id="{EEE89447-E273-45EC-A005-D3EA7D8A105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88782" y="-241853"/>
            <a:ext cx="2603218" cy="2603218"/>
          </a:xfrm>
          <a:prstGeom prst="rect">
            <a:avLst/>
          </a:prstGeom>
        </p:spPr>
      </p:pic>
    </p:spTree>
    <p:extLst>
      <p:ext uri="{BB962C8B-B14F-4D97-AF65-F5344CB8AC3E}">
        <p14:creationId xmlns:p14="http://schemas.microsoft.com/office/powerpoint/2010/main" val="51601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solidFill>
                  <a:prstClr val="black">
                    <a:tint val="75000"/>
                  </a:prstClr>
                </a:solidFill>
              </a:rPr>
              <a:pPr/>
              <a:t>10/7/2023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213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575" indent="0" algn="ctr">
              <a:buNone/>
              <a:defRPr>
                <a:solidFill>
                  <a:schemeClr val="tx1">
                    <a:tint val="75000"/>
                  </a:schemeClr>
                </a:solidFill>
              </a:defRPr>
            </a:lvl2pPr>
            <a:lvl3pPr marL="609142" indent="0" algn="ctr">
              <a:buNone/>
              <a:defRPr>
                <a:solidFill>
                  <a:schemeClr val="tx1">
                    <a:tint val="75000"/>
                  </a:schemeClr>
                </a:solidFill>
              </a:defRPr>
            </a:lvl3pPr>
            <a:lvl4pPr marL="913718" indent="0" algn="ctr">
              <a:buNone/>
              <a:defRPr>
                <a:solidFill>
                  <a:schemeClr val="tx1">
                    <a:tint val="75000"/>
                  </a:schemeClr>
                </a:solidFill>
              </a:defRPr>
            </a:lvl4pPr>
            <a:lvl5pPr marL="1218285" indent="0" algn="ctr">
              <a:buNone/>
              <a:defRPr>
                <a:solidFill>
                  <a:schemeClr val="tx1">
                    <a:tint val="75000"/>
                  </a:schemeClr>
                </a:solidFill>
              </a:defRPr>
            </a:lvl5pPr>
            <a:lvl6pPr marL="1522860" indent="0" algn="ctr">
              <a:buNone/>
              <a:defRPr>
                <a:solidFill>
                  <a:schemeClr val="tx1">
                    <a:tint val="75000"/>
                  </a:schemeClr>
                </a:solidFill>
              </a:defRPr>
            </a:lvl6pPr>
            <a:lvl7pPr marL="1827433" indent="0" algn="ctr">
              <a:buNone/>
              <a:defRPr>
                <a:solidFill>
                  <a:schemeClr val="tx1">
                    <a:tint val="75000"/>
                  </a:schemeClr>
                </a:solidFill>
              </a:defRPr>
            </a:lvl7pPr>
            <a:lvl8pPr marL="2132003" indent="0" algn="ctr">
              <a:buNone/>
              <a:defRPr>
                <a:solidFill>
                  <a:schemeClr val="tx1">
                    <a:tint val="75000"/>
                  </a:schemeClr>
                </a:solidFill>
              </a:defRPr>
            </a:lvl8pPr>
            <a:lvl9pPr marL="243657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2518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249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33" b="1" cap="all"/>
            </a:lvl1pPr>
          </a:lstStyle>
          <a:p>
            <a:r>
              <a:rPr lang="en-US"/>
              <a:t>Click to edit Master title style</a:t>
            </a:r>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33">
                <a:solidFill>
                  <a:schemeClr val="tx1">
                    <a:tint val="75000"/>
                  </a:schemeClr>
                </a:solidFill>
              </a:defRPr>
            </a:lvl1pPr>
            <a:lvl2pPr marL="304575" indent="0">
              <a:buNone/>
              <a:defRPr sz="1200">
                <a:solidFill>
                  <a:schemeClr val="tx1">
                    <a:tint val="75000"/>
                  </a:schemeClr>
                </a:solidFill>
              </a:defRPr>
            </a:lvl2pPr>
            <a:lvl3pPr marL="609142" indent="0">
              <a:buNone/>
              <a:defRPr sz="1133">
                <a:solidFill>
                  <a:schemeClr val="tx1">
                    <a:tint val="75000"/>
                  </a:schemeClr>
                </a:solidFill>
              </a:defRPr>
            </a:lvl3pPr>
            <a:lvl4pPr marL="913718" indent="0">
              <a:buNone/>
              <a:defRPr sz="933">
                <a:solidFill>
                  <a:schemeClr val="tx1">
                    <a:tint val="75000"/>
                  </a:schemeClr>
                </a:solidFill>
              </a:defRPr>
            </a:lvl4pPr>
            <a:lvl5pPr marL="1218285" indent="0">
              <a:buNone/>
              <a:defRPr sz="933">
                <a:solidFill>
                  <a:schemeClr val="tx1">
                    <a:tint val="75000"/>
                  </a:schemeClr>
                </a:solidFill>
              </a:defRPr>
            </a:lvl5pPr>
            <a:lvl6pPr marL="1522860" indent="0">
              <a:buNone/>
              <a:defRPr sz="933">
                <a:solidFill>
                  <a:schemeClr val="tx1">
                    <a:tint val="75000"/>
                  </a:schemeClr>
                </a:solidFill>
              </a:defRPr>
            </a:lvl6pPr>
            <a:lvl7pPr marL="1827433" indent="0">
              <a:buNone/>
              <a:defRPr sz="933">
                <a:solidFill>
                  <a:schemeClr val="tx1">
                    <a:tint val="75000"/>
                  </a:schemeClr>
                </a:solidFill>
              </a:defRPr>
            </a:lvl7pPr>
            <a:lvl8pPr marL="2132003" indent="0">
              <a:buNone/>
              <a:defRPr sz="933">
                <a:solidFill>
                  <a:schemeClr val="tx1">
                    <a:tint val="75000"/>
                  </a:schemeClr>
                </a:solidFill>
              </a:defRPr>
            </a:lvl8pPr>
            <a:lvl9pPr marL="2436570"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2738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933"/>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933"/>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351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8" y="1023409"/>
            <a:ext cx="2693459" cy="426508"/>
          </a:xfrm>
        </p:spPr>
        <p:txBody>
          <a:bodyPr anchor="b"/>
          <a:lstStyle>
            <a:lvl1pPr marL="0" indent="0">
              <a:buNone/>
              <a:defRPr sz="1600" b="1"/>
            </a:lvl1pPr>
            <a:lvl2pPr marL="304575" indent="0">
              <a:buNone/>
              <a:defRPr sz="1333" b="1"/>
            </a:lvl2pPr>
            <a:lvl3pPr marL="609142" indent="0">
              <a:buNone/>
              <a:defRPr sz="1200" b="1"/>
            </a:lvl3pPr>
            <a:lvl4pPr marL="913718" indent="0">
              <a:buNone/>
              <a:defRPr sz="1133" b="1"/>
            </a:lvl4pPr>
            <a:lvl5pPr marL="1218285" indent="0">
              <a:buNone/>
              <a:defRPr sz="1133" b="1"/>
            </a:lvl5pPr>
            <a:lvl6pPr marL="1522860" indent="0">
              <a:buNone/>
              <a:defRPr sz="1133" b="1"/>
            </a:lvl6pPr>
            <a:lvl7pPr marL="1827433" indent="0">
              <a:buNone/>
              <a:defRPr sz="1133" b="1"/>
            </a:lvl7pPr>
            <a:lvl8pPr marL="2132003" indent="0">
              <a:buNone/>
              <a:defRPr sz="1133" b="1"/>
            </a:lvl8pPr>
            <a:lvl9pPr marL="2436570" indent="0">
              <a:buNone/>
              <a:defRPr sz="1133" b="1"/>
            </a:lvl9pPr>
          </a:lstStyle>
          <a:p>
            <a:pPr lvl="0"/>
            <a:r>
              <a:rPr lang="en-US"/>
              <a:t>Click to edit Master text styles</a:t>
            </a:r>
          </a:p>
        </p:txBody>
      </p:sp>
      <p:sp>
        <p:nvSpPr>
          <p:cNvPr id="4" name="Content Placeholder 3"/>
          <p:cNvSpPr>
            <a:spLocks noGrp="1"/>
          </p:cNvSpPr>
          <p:nvPr>
            <p:ph sz="half" idx="2"/>
          </p:nvPr>
        </p:nvSpPr>
        <p:spPr>
          <a:xfrm>
            <a:off x="304808" y="1449917"/>
            <a:ext cx="2693459" cy="2634192"/>
          </a:xfrm>
        </p:spPr>
        <p:txBody>
          <a:bodyPr/>
          <a:lstStyle>
            <a:lvl1pPr>
              <a:defRPr sz="1600"/>
            </a:lvl1pPr>
            <a:lvl2pPr>
              <a:defRPr sz="1333"/>
            </a:lvl2pPr>
            <a:lvl3pPr>
              <a:defRPr sz="1200"/>
            </a:lvl3pPr>
            <a:lvl4pPr>
              <a:defRPr sz="1133"/>
            </a:lvl4pPr>
            <a:lvl5pPr>
              <a:defRPr sz="1133"/>
            </a:lvl5pPr>
            <a:lvl6pPr>
              <a:defRPr sz="1133"/>
            </a:lvl6pPr>
            <a:lvl7pPr>
              <a:defRPr sz="1133"/>
            </a:lvl7pPr>
            <a:lvl8pPr>
              <a:defRPr sz="1133"/>
            </a:lvl8pPr>
            <a:lvl9pPr>
              <a:defRPr sz="1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6" y="1023409"/>
            <a:ext cx="2694517" cy="426508"/>
          </a:xfrm>
        </p:spPr>
        <p:txBody>
          <a:bodyPr anchor="b"/>
          <a:lstStyle>
            <a:lvl1pPr marL="0" indent="0">
              <a:buNone/>
              <a:defRPr sz="1600" b="1"/>
            </a:lvl1pPr>
            <a:lvl2pPr marL="304575" indent="0">
              <a:buNone/>
              <a:defRPr sz="1333" b="1"/>
            </a:lvl2pPr>
            <a:lvl3pPr marL="609142" indent="0">
              <a:buNone/>
              <a:defRPr sz="1200" b="1"/>
            </a:lvl3pPr>
            <a:lvl4pPr marL="913718" indent="0">
              <a:buNone/>
              <a:defRPr sz="1133" b="1"/>
            </a:lvl4pPr>
            <a:lvl5pPr marL="1218285" indent="0">
              <a:buNone/>
              <a:defRPr sz="1133" b="1"/>
            </a:lvl5pPr>
            <a:lvl6pPr marL="1522860" indent="0">
              <a:buNone/>
              <a:defRPr sz="1133" b="1"/>
            </a:lvl6pPr>
            <a:lvl7pPr marL="1827433" indent="0">
              <a:buNone/>
              <a:defRPr sz="1133" b="1"/>
            </a:lvl7pPr>
            <a:lvl8pPr marL="2132003" indent="0">
              <a:buNone/>
              <a:defRPr sz="1133" b="1"/>
            </a:lvl8pPr>
            <a:lvl9pPr marL="2436570" indent="0">
              <a:buNone/>
              <a:defRPr sz="1133" b="1"/>
            </a:lvl9pPr>
          </a:lstStyle>
          <a:p>
            <a:pPr lvl="0"/>
            <a:r>
              <a:rPr lang="en-US"/>
              <a:t>Click to edit Master text styles</a:t>
            </a:r>
          </a:p>
        </p:txBody>
      </p:sp>
      <p:sp>
        <p:nvSpPr>
          <p:cNvPr id="6" name="Content Placeholder 5"/>
          <p:cNvSpPr>
            <a:spLocks noGrp="1"/>
          </p:cNvSpPr>
          <p:nvPr>
            <p:ph sz="quarter" idx="4"/>
          </p:nvPr>
        </p:nvSpPr>
        <p:spPr>
          <a:xfrm>
            <a:off x="3096686" y="1449917"/>
            <a:ext cx="2694517" cy="2634192"/>
          </a:xfrm>
        </p:spPr>
        <p:txBody>
          <a:bodyPr/>
          <a:lstStyle>
            <a:lvl1pPr>
              <a:defRPr sz="1600"/>
            </a:lvl1pPr>
            <a:lvl2pPr>
              <a:defRPr sz="1333"/>
            </a:lvl2pPr>
            <a:lvl3pPr>
              <a:defRPr sz="1200"/>
            </a:lvl3pPr>
            <a:lvl4pPr>
              <a:defRPr sz="1133"/>
            </a:lvl4pPr>
            <a:lvl5pPr>
              <a:defRPr sz="1133"/>
            </a:lvl5pPr>
            <a:lvl6pPr>
              <a:defRPr sz="1133"/>
            </a:lvl6pPr>
            <a:lvl7pPr>
              <a:defRPr sz="1133"/>
            </a:lvl7pPr>
            <a:lvl8pPr>
              <a:defRPr sz="1133"/>
            </a:lvl8pPr>
            <a:lvl9pPr>
              <a:defRPr sz="1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73592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99880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00739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75" y="182042"/>
            <a:ext cx="3407833" cy="3902075"/>
          </a:xfrm>
        </p:spPr>
        <p:txBody>
          <a:bodyPr/>
          <a:lstStyle>
            <a:lvl1pPr>
              <a:defRPr sz="2133"/>
            </a:lvl1pPr>
            <a:lvl2pPr>
              <a:defRPr sz="1933"/>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42"/>
            <a:ext cx="2005542" cy="3127375"/>
          </a:xfrm>
        </p:spPr>
        <p:txBody>
          <a:bodyPr/>
          <a:lstStyle>
            <a:lvl1pPr marL="0" indent="0">
              <a:buNone/>
              <a:defRPr sz="933"/>
            </a:lvl1pPr>
            <a:lvl2pPr marL="304575" indent="0">
              <a:buNone/>
              <a:defRPr sz="800"/>
            </a:lvl2pPr>
            <a:lvl3pPr marL="609142" indent="0">
              <a:buNone/>
              <a:defRPr sz="733"/>
            </a:lvl3pPr>
            <a:lvl4pPr marL="913718" indent="0">
              <a:buNone/>
              <a:defRPr sz="600"/>
            </a:lvl4pPr>
            <a:lvl5pPr marL="1218285" indent="0">
              <a:buNone/>
              <a:defRPr sz="600"/>
            </a:lvl5pPr>
            <a:lvl6pPr marL="1522860" indent="0">
              <a:buNone/>
              <a:defRPr sz="600"/>
            </a:lvl6pPr>
            <a:lvl7pPr marL="1827433" indent="0">
              <a:buNone/>
              <a:defRPr sz="600"/>
            </a:lvl7pPr>
            <a:lvl8pPr marL="2132003" indent="0">
              <a:buNone/>
              <a:defRPr sz="600"/>
            </a:lvl8pPr>
            <a:lvl9pPr marL="243657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7753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8"/>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575" indent="0">
              <a:buNone/>
              <a:defRPr sz="1933"/>
            </a:lvl2pPr>
            <a:lvl3pPr marL="609142" indent="0">
              <a:buNone/>
              <a:defRPr sz="1600"/>
            </a:lvl3pPr>
            <a:lvl4pPr marL="913718" indent="0">
              <a:buNone/>
              <a:defRPr sz="1333"/>
            </a:lvl4pPr>
            <a:lvl5pPr marL="1218285" indent="0">
              <a:buNone/>
              <a:defRPr sz="1333"/>
            </a:lvl5pPr>
            <a:lvl6pPr marL="1522860" indent="0">
              <a:buNone/>
              <a:defRPr sz="1333"/>
            </a:lvl6pPr>
            <a:lvl7pPr marL="1827433" indent="0">
              <a:buNone/>
              <a:defRPr sz="1333"/>
            </a:lvl7pPr>
            <a:lvl8pPr marL="2132003" indent="0">
              <a:buNone/>
              <a:defRPr sz="1333"/>
            </a:lvl8pPr>
            <a:lvl9pPr marL="2436570" indent="0">
              <a:buNone/>
              <a:defRPr sz="1333"/>
            </a:lvl9pPr>
          </a:lstStyle>
          <a:p>
            <a:endParaRPr lang="en-US"/>
          </a:p>
        </p:txBody>
      </p:sp>
      <p:sp>
        <p:nvSpPr>
          <p:cNvPr id="4" name="Text Placeholder 3"/>
          <p:cNvSpPr>
            <a:spLocks noGrp="1"/>
          </p:cNvSpPr>
          <p:nvPr>
            <p:ph type="body" sz="half" idx="2"/>
          </p:nvPr>
        </p:nvSpPr>
        <p:spPr>
          <a:xfrm>
            <a:off x="1194859" y="3578233"/>
            <a:ext cx="3657600" cy="536575"/>
          </a:xfrm>
        </p:spPr>
        <p:txBody>
          <a:bodyPr/>
          <a:lstStyle>
            <a:lvl1pPr marL="0" indent="0">
              <a:buNone/>
              <a:defRPr sz="933"/>
            </a:lvl1pPr>
            <a:lvl2pPr marL="304575" indent="0">
              <a:buNone/>
              <a:defRPr sz="800"/>
            </a:lvl2pPr>
            <a:lvl3pPr marL="609142" indent="0">
              <a:buNone/>
              <a:defRPr sz="733"/>
            </a:lvl3pPr>
            <a:lvl4pPr marL="913718" indent="0">
              <a:buNone/>
              <a:defRPr sz="600"/>
            </a:lvl4pPr>
            <a:lvl5pPr marL="1218285" indent="0">
              <a:buNone/>
              <a:defRPr sz="600"/>
            </a:lvl5pPr>
            <a:lvl6pPr marL="1522860" indent="0">
              <a:buNone/>
              <a:defRPr sz="600"/>
            </a:lvl6pPr>
            <a:lvl7pPr marL="1827433" indent="0">
              <a:buNone/>
              <a:defRPr sz="600"/>
            </a:lvl7pPr>
            <a:lvl8pPr marL="2132003" indent="0">
              <a:buNone/>
              <a:defRPr sz="600"/>
            </a:lvl8pPr>
            <a:lvl9pPr marL="243657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576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447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5211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0"/>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00"/>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3173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523752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16714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5618974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19861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10/7/2023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3544727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10/7/2023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583342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10/7/2023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9418169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49203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13BD979-838C-4CC3-A471-5A9574C71F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0" name="图片 9">
            <a:extLst>
              <a:ext uri="{FF2B5EF4-FFF2-40B4-BE49-F238E27FC236}">
                <a16:creationId xmlns:a16="http://schemas.microsoft.com/office/drawing/2014/main" id="{28D443A8-DE5C-41E4-99D3-4618D6D06046}"/>
              </a:ext>
            </a:extLst>
          </p:cNvPr>
          <p:cNvPicPr>
            <a:picLocks noChangeAspect="1"/>
          </p:cNvPicPr>
          <p:nvPr userDrawn="1"/>
        </p:nvPicPr>
        <p:blipFill>
          <a:blip r:embed="rId3"/>
          <a:stretch>
            <a:fillRect/>
          </a:stretch>
        </p:blipFill>
        <p:spPr>
          <a:xfrm>
            <a:off x="0" y="5102352"/>
            <a:ext cx="12192000" cy="1755648"/>
          </a:xfrm>
          <a:prstGeom prst="rect">
            <a:avLst/>
          </a:prstGeom>
        </p:spPr>
      </p:pic>
      <p:pic>
        <p:nvPicPr>
          <p:cNvPr id="11" name="图片 10">
            <a:extLst>
              <a:ext uri="{FF2B5EF4-FFF2-40B4-BE49-F238E27FC236}">
                <a16:creationId xmlns:a16="http://schemas.microsoft.com/office/drawing/2014/main" id="{8E89A5A5-AD68-4264-B2F8-4AD4652B048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4375" t="55451"/>
          <a:stretch/>
        </p:blipFill>
        <p:spPr>
          <a:xfrm>
            <a:off x="9067800" y="5324029"/>
            <a:ext cx="3124200" cy="1563007"/>
          </a:xfrm>
          <a:prstGeom prst="rect">
            <a:avLst/>
          </a:prstGeom>
        </p:spPr>
      </p:pic>
      <p:pic>
        <p:nvPicPr>
          <p:cNvPr id="12" name="图片 11">
            <a:extLst>
              <a:ext uri="{FF2B5EF4-FFF2-40B4-BE49-F238E27FC236}">
                <a16:creationId xmlns:a16="http://schemas.microsoft.com/office/drawing/2014/main" id="{762888CF-B61D-45F0-8757-2A1B6E4A21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5451" r="74375"/>
          <a:stretch/>
        </p:blipFill>
        <p:spPr>
          <a:xfrm>
            <a:off x="1" y="5324029"/>
            <a:ext cx="3124200" cy="1563007"/>
          </a:xfrm>
          <a:prstGeom prst="rect">
            <a:avLst/>
          </a:prstGeom>
        </p:spPr>
      </p:pic>
      <p:sp>
        <p:nvSpPr>
          <p:cNvPr id="5" name="矩形 4">
            <a:extLst>
              <a:ext uri="{FF2B5EF4-FFF2-40B4-BE49-F238E27FC236}">
                <a16:creationId xmlns:a16="http://schemas.microsoft.com/office/drawing/2014/main" id="{F76364E4-68CC-4AF4-B8C4-715D0DA01602}"/>
              </a:ext>
            </a:extLst>
          </p:cNvPr>
          <p:cNvSpPr/>
          <p:nvPr userDrawn="1"/>
        </p:nvSpPr>
        <p:spPr>
          <a:xfrm>
            <a:off x="530095" y="423365"/>
            <a:ext cx="11131811" cy="601127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形 5">
            <a:extLst>
              <a:ext uri="{FF2B5EF4-FFF2-40B4-BE49-F238E27FC236}">
                <a16:creationId xmlns:a16="http://schemas.microsoft.com/office/drawing/2014/main" id="{9DC75762-BFD5-42B1-853F-83EB58D978B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780486">
            <a:off x="9540269" y="5090601"/>
            <a:ext cx="2944689" cy="1813165"/>
          </a:xfrm>
          <a:prstGeom prst="rect">
            <a:avLst/>
          </a:prstGeom>
        </p:spPr>
      </p:pic>
      <p:pic>
        <p:nvPicPr>
          <p:cNvPr id="8" name="图片 7">
            <a:extLst>
              <a:ext uri="{FF2B5EF4-FFF2-40B4-BE49-F238E27FC236}">
                <a16:creationId xmlns:a16="http://schemas.microsoft.com/office/drawing/2014/main" id="{E08B3C99-A2AF-4578-812D-3F8C3B4B529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0"/>
            <a:ext cx="1562100" cy="1625643"/>
          </a:xfrm>
          <a:prstGeom prst="rect">
            <a:avLst/>
          </a:prstGeom>
        </p:spPr>
      </p:pic>
    </p:spTree>
    <p:extLst>
      <p:ext uri="{BB962C8B-B14F-4D97-AF65-F5344CB8AC3E}">
        <p14:creationId xmlns:p14="http://schemas.microsoft.com/office/powerpoint/2010/main" val="20914903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43099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4259342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114358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2023/10/7</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703144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2023/10/7</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241359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2023/10/7</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527237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2023/10/7</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58590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2023/10/7</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1244489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2023/10/7</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718858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838571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B2A0119D-4BA6-67C6-497A-0B831523B1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06324" y="257175"/>
            <a:ext cx="1247775" cy="1247775"/>
          </a:xfrm>
          <a:prstGeom prst="rect">
            <a:avLst/>
          </a:prstGeom>
        </p:spPr>
      </p:pic>
    </p:spTree>
    <p:extLst>
      <p:ext uri="{BB962C8B-B14F-4D97-AF65-F5344CB8AC3E}">
        <p14:creationId xmlns:p14="http://schemas.microsoft.com/office/powerpoint/2010/main" val="19450263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2023/10/7</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175627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2023/10/7</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349106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2023/10/7</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949511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2023/10/7</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498595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5417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2383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983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63434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1258096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993651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2023/10/7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23772459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0.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8.xml"/><Relationship Id="rId7" Type="http://schemas.openxmlformats.org/officeDocument/2006/relationships/tags" Target="../tags/tag1.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1.png"/><Relationship Id="rId2" Type="http://schemas.openxmlformats.org/officeDocument/2006/relationships/slideLayout" Target="../slideLayouts/slideLayout44.xml"/><Relationship Id="rId16" Type="http://schemas.openxmlformats.org/officeDocument/2006/relationships/image" Target="../media/image11.jp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6.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8FF"/>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DB3B300-04AC-A68E-91D5-CEBC34E329A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363450" y="0"/>
            <a:ext cx="1257300" cy="125730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8035F475-6171-A85D-9BB0-3BB219EE81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433260" y="8069178"/>
            <a:ext cx="1257300" cy="1257300"/>
          </a:xfrm>
          <a:prstGeom prst="rect">
            <a:avLst/>
          </a:prstGeom>
        </p:spPr>
      </p:pic>
    </p:spTree>
    <p:extLst>
      <p:ext uri="{BB962C8B-B14F-4D97-AF65-F5344CB8AC3E}">
        <p14:creationId xmlns:p14="http://schemas.microsoft.com/office/powerpoint/2010/main" val="3716815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2023/10/7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27446177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2"/>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46"/>
              <a:endParaRPr lang="en-US" sz="2733">
                <a:solidFill>
                  <a:prstClr val="white">
                    <a:lumMod val="75000"/>
                  </a:prstClr>
                </a:solidFill>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446"/>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446"/>
            <a:endParaRPr lang="en-US" sz="1800">
              <a:solidFill>
                <a:prstClr val="white"/>
              </a:solidFill>
            </a:endParaRPr>
          </a:p>
        </p:txBody>
      </p:sp>
    </p:spTree>
    <p:extLst>
      <p:ext uri="{BB962C8B-B14F-4D97-AF65-F5344CB8AC3E}">
        <p14:creationId xmlns:p14="http://schemas.microsoft.com/office/powerpoint/2010/main" val="17037907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Lst>
  <p:txStyles>
    <p:titleStyle>
      <a:lvl1pPr algn="l" defTabSz="914446"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573E399-8A4A-4018-8317-04DD013910C9}"/>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368" tIns="45684" rIns="91368" bIns="45684"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368" tIns="45684" rIns="91368" bIns="4568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4"/>
            <a:ext cx="1422400" cy="243417"/>
          </a:xfrm>
          <a:prstGeom prst="rect">
            <a:avLst/>
          </a:prstGeom>
        </p:spPr>
        <p:txBody>
          <a:bodyPr vert="horz" lIns="91368" tIns="45684" rIns="91368" bIns="45684" rtlCol="0" anchor="ctr"/>
          <a:lstStyle>
            <a:lvl1pPr algn="l">
              <a:defRPr sz="800">
                <a:solidFill>
                  <a:schemeClr val="tx1">
                    <a:tint val="75000"/>
                  </a:schemeClr>
                </a:solidFill>
              </a:defRPr>
            </a:lvl1pPr>
          </a:lstStyle>
          <a:p>
            <a:fld id="{1D8BD707-D9CF-40AE-B4C6-C98DA3205C09}" type="datetimeFigureOut">
              <a:rPr lang="en-US" smtClean="0"/>
              <a:pPr/>
              <a:t>10/7/2023</a:t>
            </a:fld>
            <a:endParaRPr lang="en-US"/>
          </a:p>
        </p:txBody>
      </p:sp>
      <p:sp>
        <p:nvSpPr>
          <p:cNvPr id="5" name="Footer Placeholder 4"/>
          <p:cNvSpPr>
            <a:spLocks noGrp="1"/>
          </p:cNvSpPr>
          <p:nvPr>
            <p:ph type="ftr" sz="quarter" idx="3"/>
          </p:nvPr>
        </p:nvSpPr>
        <p:spPr>
          <a:xfrm>
            <a:off x="2082800" y="4237574"/>
            <a:ext cx="1930400" cy="243417"/>
          </a:xfrm>
          <a:prstGeom prst="rect">
            <a:avLst/>
          </a:prstGeom>
        </p:spPr>
        <p:txBody>
          <a:bodyPr vert="horz" lIns="91368" tIns="45684" rIns="91368" bIns="45684"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74"/>
            <a:ext cx="1422400" cy="243417"/>
          </a:xfrm>
          <a:prstGeom prst="rect">
            <a:avLst/>
          </a:prstGeom>
        </p:spPr>
        <p:txBody>
          <a:bodyPr vert="horz" lIns="91368" tIns="45684" rIns="91368" bIns="45684"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160530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609142" rtl="0" eaLnBrk="1" latinLnBrk="0" hangingPunct="1">
        <a:spcBef>
          <a:spcPct val="0"/>
        </a:spcBef>
        <a:buNone/>
        <a:defRPr sz="2933" kern="1200">
          <a:solidFill>
            <a:schemeClr val="tx1"/>
          </a:solidFill>
          <a:latin typeface="+mj-lt"/>
          <a:ea typeface="+mj-ea"/>
          <a:cs typeface="+mj-cs"/>
        </a:defRPr>
      </a:lvl1pPr>
    </p:titleStyle>
    <p:bodyStyle>
      <a:lvl1pPr marL="228427" indent="-228427" algn="l" defTabSz="609142"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4927" indent="-190358" algn="l" defTabSz="609142" rtl="0" eaLnBrk="1" latinLnBrk="0" hangingPunct="1">
        <a:spcBef>
          <a:spcPct val="20000"/>
        </a:spcBef>
        <a:buFont typeface="Arial" pitchFamily="34" charset="0"/>
        <a:buChar char="–"/>
        <a:defRPr sz="1933" kern="1200">
          <a:solidFill>
            <a:schemeClr val="tx1"/>
          </a:solidFill>
          <a:latin typeface="+mn-lt"/>
          <a:ea typeface="+mn-ea"/>
          <a:cs typeface="+mn-cs"/>
        </a:defRPr>
      </a:lvl2pPr>
      <a:lvl3pPr marL="761430" indent="-152288" algn="l" defTabSz="609142"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005" indent="-152288" algn="l" defTabSz="609142"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0573" indent="-152288" algn="l" defTabSz="609142"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140" indent="-152288" algn="l" defTabSz="609142"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79715" indent="-152288" algn="l" defTabSz="609142"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4290" indent="-152288" algn="l" defTabSz="609142"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88857" indent="-152288" algn="l" defTabSz="609142"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142" rtl="0" eaLnBrk="1" latinLnBrk="0" hangingPunct="1">
        <a:defRPr sz="1200" kern="1200">
          <a:solidFill>
            <a:schemeClr val="tx1"/>
          </a:solidFill>
          <a:latin typeface="+mn-lt"/>
          <a:ea typeface="+mn-ea"/>
          <a:cs typeface="+mn-cs"/>
        </a:defRPr>
      </a:lvl1pPr>
      <a:lvl2pPr marL="304575" algn="l" defTabSz="609142" rtl="0" eaLnBrk="1" latinLnBrk="0" hangingPunct="1">
        <a:defRPr sz="1200" kern="1200">
          <a:solidFill>
            <a:schemeClr val="tx1"/>
          </a:solidFill>
          <a:latin typeface="+mn-lt"/>
          <a:ea typeface="+mn-ea"/>
          <a:cs typeface="+mn-cs"/>
        </a:defRPr>
      </a:lvl2pPr>
      <a:lvl3pPr marL="609142" algn="l" defTabSz="609142" rtl="0" eaLnBrk="1" latinLnBrk="0" hangingPunct="1">
        <a:defRPr sz="1200" kern="1200">
          <a:solidFill>
            <a:schemeClr val="tx1"/>
          </a:solidFill>
          <a:latin typeface="+mn-lt"/>
          <a:ea typeface="+mn-ea"/>
          <a:cs typeface="+mn-cs"/>
        </a:defRPr>
      </a:lvl3pPr>
      <a:lvl4pPr marL="913718" algn="l" defTabSz="609142" rtl="0" eaLnBrk="1" latinLnBrk="0" hangingPunct="1">
        <a:defRPr sz="1200" kern="1200">
          <a:solidFill>
            <a:schemeClr val="tx1"/>
          </a:solidFill>
          <a:latin typeface="+mn-lt"/>
          <a:ea typeface="+mn-ea"/>
          <a:cs typeface="+mn-cs"/>
        </a:defRPr>
      </a:lvl4pPr>
      <a:lvl5pPr marL="1218285" algn="l" defTabSz="609142" rtl="0" eaLnBrk="1" latinLnBrk="0" hangingPunct="1">
        <a:defRPr sz="1200" kern="1200">
          <a:solidFill>
            <a:schemeClr val="tx1"/>
          </a:solidFill>
          <a:latin typeface="+mn-lt"/>
          <a:ea typeface="+mn-ea"/>
          <a:cs typeface="+mn-cs"/>
        </a:defRPr>
      </a:lvl5pPr>
      <a:lvl6pPr marL="1522860" algn="l" defTabSz="609142" rtl="0" eaLnBrk="1" latinLnBrk="0" hangingPunct="1">
        <a:defRPr sz="1200" kern="1200">
          <a:solidFill>
            <a:schemeClr val="tx1"/>
          </a:solidFill>
          <a:latin typeface="+mn-lt"/>
          <a:ea typeface="+mn-ea"/>
          <a:cs typeface="+mn-cs"/>
        </a:defRPr>
      </a:lvl6pPr>
      <a:lvl7pPr marL="1827433" algn="l" defTabSz="609142" rtl="0" eaLnBrk="1" latinLnBrk="0" hangingPunct="1">
        <a:defRPr sz="1200" kern="1200">
          <a:solidFill>
            <a:schemeClr val="tx1"/>
          </a:solidFill>
          <a:latin typeface="+mn-lt"/>
          <a:ea typeface="+mn-ea"/>
          <a:cs typeface="+mn-cs"/>
        </a:defRPr>
      </a:lvl7pPr>
      <a:lvl8pPr marL="2132003" algn="l" defTabSz="609142" rtl="0" eaLnBrk="1" latinLnBrk="0" hangingPunct="1">
        <a:defRPr sz="1200" kern="1200">
          <a:solidFill>
            <a:schemeClr val="tx1"/>
          </a:solidFill>
          <a:latin typeface="+mn-lt"/>
          <a:ea typeface="+mn-ea"/>
          <a:cs typeface="+mn-cs"/>
        </a:defRPr>
      </a:lvl8pPr>
      <a:lvl9pPr marL="2436570" algn="l" defTabSz="609142"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10/7/2023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174450264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0AD8FB38-6B69-BC57-17BC-06985234CBE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609726" y="314325"/>
            <a:ext cx="1323975" cy="1323975"/>
          </a:xfrm>
          <a:prstGeom prst="rect">
            <a:avLst/>
          </a:prstGeom>
        </p:spPr>
      </p:pic>
    </p:spTree>
    <p:extLst>
      <p:ext uri="{BB962C8B-B14F-4D97-AF65-F5344CB8AC3E}">
        <p14:creationId xmlns:p14="http://schemas.microsoft.com/office/powerpoint/2010/main" val="233600250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4.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15.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audio" Target="../media/audio1.wav"/><Relationship Id="rId7" Type="http://schemas.openxmlformats.org/officeDocument/2006/relationships/image" Target="../media/image65.svg"/><Relationship Id="rId12"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2.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18"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5.pn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14.png"/><Relationship Id="rId15" Type="http://schemas.microsoft.com/office/2007/relationships/hdphoto" Target="../media/hdphoto3.wdp"/><Relationship Id="rId10"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17.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83.svg"/><Relationship Id="rId2" Type="http://schemas.openxmlformats.org/officeDocument/2006/relationships/image" Target="../media/image73.png"/><Relationship Id="rId1" Type="http://schemas.openxmlformats.org/officeDocument/2006/relationships/slideLayout" Target="../slideLayouts/slideLayout27.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s>
</file>

<file path=ppt/slides/_rels/slide21.xml.rels><?xml version="1.0" encoding="UTF-8" standalone="yes"?>
<Relationships xmlns="http://schemas.openxmlformats.org/package/2006/relationships"><Relationship Id="rId8" Type="http://schemas.openxmlformats.org/officeDocument/2006/relationships/image" Target="../media/image86.jpeg"/><Relationship Id="rId3" Type="http://schemas.microsoft.com/office/2007/relationships/media" Target="../media/media6.mp3"/><Relationship Id="rId7" Type="http://schemas.openxmlformats.org/officeDocument/2006/relationships/image" Target="../media/image37.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84.png"/><Relationship Id="rId10" Type="http://schemas.openxmlformats.org/officeDocument/2006/relationships/image" Target="../media/image88.png"/><Relationship Id="rId4" Type="http://schemas.openxmlformats.org/officeDocument/2006/relationships/slideLayout" Target="../slideLayouts/slideLayout32.xml"/><Relationship Id="rId9" Type="http://schemas.openxmlformats.org/officeDocument/2006/relationships/image" Target="../media/image87.gif"/></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18" Type="http://schemas.openxmlformats.org/officeDocument/2006/relationships/image" Target="../media/image90.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5.png"/><Relationship Id="rId17" Type="http://schemas.openxmlformats.org/officeDocument/2006/relationships/image" Target="../media/image65.svg"/><Relationship Id="rId2" Type="http://schemas.openxmlformats.org/officeDocument/2006/relationships/notesSlide" Target="../notesSlides/notesSlide14.xml"/><Relationship Id="rId16" Type="http://schemas.openxmlformats.org/officeDocument/2006/relationships/image" Target="../media/image64.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14.png"/><Relationship Id="rId15" Type="http://schemas.microsoft.com/office/2007/relationships/hdphoto" Target="../media/hdphoto3.wdp"/><Relationship Id="rId10"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17.png"/><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emf"/></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microsoft.com/office/2007/relationships/media" Target="../media/media2.mp4"/><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35.png"/><Relationship Id="rId5" Type="http://schemas.openxmlformats.org/officeDocument/2006/relationships/slideLayout" Target="../slideLayouts/slideLayout16.xml"/><Relationship Id="rId15" Type="http://schemas.openxmlformats.org/officeDocument/2006/relationships/image" Target="../media/image39.emf"/><Relationship Id="rId10" Type="http://schemas.openxmlformats.org/officeDocument/2006/relationships/image" Target="../media/image34.png"/><Relationship Id="rId4" Type="http://schemas.openxmlformats.org/officeDocument/2006/relationships/video" Target="../media/media2.mp4"/><Relationship Id="rId9" Type="http://schemas.openxmlformats.org/officeDocument/2006/relationships/image" Target="../media/image33.pn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video" Target="NULL" TargetMode="Externa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35.png"/><Relationship Id="rId5" Type="http://schemas.openxmlformats.org/officeDocument/2006/relationships/slideLayout" Target="../slideLayouts/slideLayout16.xml"/><Relationship Id="rId15" Type="http://schemas.openxmlformats.org/officeDocument/2006/relationships/image" Target="../media/image41.png"/><Relationship Id="rId10" Type="http://schemas.openxmlformats.org/officeDocument/2006/relationships/image" Target="../media/image34.png"/><Relationship Id="rId4" Type="http://schemas.microsoft.com/office/2007/relationships/media" Target="../media/media3.mp4"/><Relationship Id="rId9" Type="http://schemas.openxmlformats.org/officeDocument/2006/relationships/image" Target="../media/image33.png"/><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png"/><Relationship Id="rId7"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Zalo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0972.115.126</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a:t>
            </a:r>
            <a:r>
              <a:rPr kumimoji="0" lang="en-US" sz="3200" b="1"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ZALO HAY FACEBOOK, CÁC WEB.....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Hãy</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người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sử</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dụng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giảng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văn</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minh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lịch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sự</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6DA3B8-1874-5B3D-83CE-DAB4381910B3}"/>
              </a:ext>
            </a:extLst>
          </p:cNvPr>
          <p:cNvPicPr>
            <a:picLocks noChangeAspect="1"/>
          </p:cNvPicPr>
          <p:nvPr/>
        </p:nvPicPr>
        <p:blipFill>
          <a:blip r:embed="rId3"/>
          <a:stretch>
            <a:fillRect/>
          </a:stretch>
        </p:blipFill>
        <p:spPr>
          <a:xfrm>
            <a:off x="742950" y="1247775"/>
            <a:ext cx="4419600" cy="4953000"/>
          </a:xfrm>
          <a:prstGeom prst="rect">
            <a:avLst/>
          </a:prstGeom>
        </p:spPr>
      </p:pic>
      <p:pic>
        <p:nvPicPr>
          <p:cNvPr id="4" name="Picture 3" descr="A red x on a black background&#10;&#10;Description automatically generated">
            <a:extLst>
              <a:ext uri="{FF2B5EF4-FFF2-40B4-BE49-F238E27FC236}">
                <a16:creationId xmlns:a16="http://schemas.microsoft.com/office/drawing/2014/main" id="{D804C0A3-4F60-EE3E-1106-1B400ABAFB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1013" y="1066800"/>
            <a:ext cx="1112867" cy="1133476"/>
          </a:xfrm>
          <a:prstGeom prst="rect">
            <a:avLst/>
          </a:prstGeom>
        </p:spPr>
      </p:pic>
      <p:sp>
        <p:nvSpPr>
          <p:cNvPr id="5" name="Rectangle 4">
            <a:extLst>
              <a:ext uri="{FF2B5EF4-FFF2-40B4-BE49-F238E27FC236}">
                <a16:creationId xmlns:a16="http://schemas.microsoft.com/office/drawing/2014/main" id="{F910415F-BEA4-34D2-DC04-65CE7753A2D4}"/>
              </a:ext>
            </a:extLst>
          </p:cNvPr>
          <p:cNvSpPr/>
          <p:nvPr/>
        </p:nvSpPr>
        <p:spPr>
          <a:xfrm>
            <a:off x="5705475" y="1981200"/>
            <a:ext cx="5715000" cy="3028950"/>
          </a:xfrm>
          <a:prstGeom prst="rect">
            <a:avLst/>
          </a:prstGeom>
          <a:solidFill>
            <a:srgbClr val="FFFF00"/>
          </a:solid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solidFill>
                  <a:srgbClr val="002060"/>
                </a:solidFill>
                <a:latin typeface="Cambria" panose="02040503050406030204" pitchFamily="18" charset="0"/>
                <a:ea typeface="Cambria" panose="02040503050406030204" pitchFamily="18" charset="0"/>
              </a:rPr>
              <a:t>Tư thế và vị trí ngồi của bạn trong hình 9 không tốt cho mắt, có thể dẫn tới cận thị. Vì bạn ngồi quay lưng vào bóng đèn, ngồi viết lưng cúi, khoảng cách giữa mắt và vở hơi gần.</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ư thế ngồi viết và cách cầm bút">
            <a:hlinkClick r:id="" action="ppaction://media"/>
            <a:extLst>
              <a:ext uri="{FF2B5EF4-FFF2-40B4-BE49-F238E27FC236}">
                <a16:creationId xmlns:a16="http://schemas.microsoft.com/office/drawing/2014/main" id="{EAFCFB1C-E623-A961-86DD-825CAD2B13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731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1924A94A-8F2C-7AE9-57B1-09F222A5EB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000" y="2425147"/>
            <a:ext cx="3842302" cy="3842302"/>
          </a:xfrm>
          <a:prstGeom prst="rect">
            <a:avLst/>
          </a:prstGeom>
        </p:spPr>
      </p:pic>
      <p:sp>
        <p:nvSpPr>
          <p:cNvPr id="6" name="Speech Bubble: Rectangle with Corners Rounded 5">
            <a:extLst>
              <a:ext uri="{FF2B5EF4-FFF2-40B4-BE49-F238E27FC236}">
                <a16:creationId xmlns:a16="http://schemas.microsoft.com/office/drawing/2014/main" id="{5871C9AC-6DEB-04F8-48F4-EBF9FCBEE5FF}"/>
              </a:ext>
            </a:extLst>
          </p:cNvPr>
          <p:cNvSpPr/>
          <p:nvPr/>
        </p:nvSpPr>
        <p:spPr>
          <a:xfrm>
            <a:off x="2076450" y="781050"/>
            <a:ext cx="8286750" cy="1943101"/>
          </a:xfrm>
          <a:prstGeom prst="wedgeRoundRectCallout">
            <a:avLst>
              <a:gd name="adj1" fmla="val -29454"/>
              <a:gd name="adj2" fmla="val 77315"/>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biện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pháp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để</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đủ</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ánh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sáng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dùng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sinh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hoạt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ngày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em</a:t>
            </a:r>
            <a:r>
              <a:rPr lang="en-US" sz="3600" b="1" dirty="0">
                <a:solidFill>
                  <a:srgbClr val="002060"/>
                </a:solidFill>
                <a:latin typeface="Cambria" panose="02040503050406030204" pitchFamily="18" charset="0"/>
                <a:ea typeface="Cambria" panose="02040503050406030204" pitchFamily="18" charset="0"/>
              </a:rPr>
              <a:t>.</a:t>
            </a:r>
          </a:p>
        </p:txBody>
      </p:sp>
      <p:sp>
        <p:nvSpPr>
          <p:cNvPr id="7" name="Rectangle 6">
            <a:extLst>
              <a:ext uri="{FF2B5EF4-FFF2-40B4-BE49-F238E27FC236}">
                <a16:creationId xmlns:a16="http://schemas.microsoft.com/office/drawing/2014/main" id="{EF170C8C-C966-7D32-9665-3EE36C81563D}"/>
              </a:ext>
            </a:extLst>
          </p:cNvPr>
          <p:cNvSpPr/>
          <p:nvPr/>
        </p:nvSpPr>
        <p:spPr>
          <a:xfrm>
            <a:off x="5057775" y="3086100"/>
            <a:ext cx="5715000" cy="3028950"/>
          </a:xfrm>
          <a:prstGeom prst="rect">
            <a:avLst/>
          </a:prstGeom>
          <a:solidFill>
            <a:srgbClr val="FFFF00"/>
          </a:solid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Mở các cửa sổ</a:t>
            </a:r>
            <a:endParaRPr lang="en-US" sz="3600" b="1" dirty="0">
              <a:solidFill>
                <a:srgbClr val="002060"/>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3600" b="1" dirty="0">
                <a:solidFill>
                  <a:srgbClr val="002060"/>
                </a:solidFill>
                <a:latin typeface="Cambria" panose="02040503050406030204" pitchFamily="18" charset="0"/>
                <a:ea typeface="Cambria" panose="02040503050406030204" pitchFamily="18" charset="0"/>
              </a:rPr>
              <a:t>K</a:t>
            </a:r>
            <a:r>
              <a:rPr lang="vi-VN" sz="3600" b="1" dirty="0">
                <a:solidFill>
                  <a:srgbClr val="002060"/>
                </a:solidFill>
                <a:latin typeface="Cambria" panose="02040503050406030204" pitchFamily="18" charset="0"/>
                <a:ea typeface="Cambria" panose="02040503050406030204" pitchFamily="18" charset="0"/>
              </a:rPr>
              <a:t>éo các rèm cửa lên</a:t>
            </a:r>
            <a:endParaRPr lang="en-US" sz="3600" b="1" dirty="0">
              <a:solidFill>
                <a:srgbClr val="002060"/>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3600" b="1" dirty="0">
                <a:solidFill>
                  <a:srgbClr val="002060"/>
                </a:solidFill>
                <a:latin typeface="Cambria" panose="02040503050406030204" pitchFamily="18" charset="0"/>
                <a:ea typeface="Cambria" panose="02040503050406030204" pitchFamily="18" charset="0"/>
              </a:rPr>
              <a:t>B</a:t>
            </a:r>
            <a:r>
              <a:rPr lang="vi-VN" sz="3600" b="1" dirty="0">
                <a:solidFill>
                  <a:srgbClr val="002060"/>
                </a:solidFill>
                <a:latin typeface="Cambria" panose="02040503050406030204" pitchFamily="18" charset="0"/>
                <a:ea typeface="Cambria" panose="02040503050406030204" pitchFamily="18" charset="0"/>
              </a:rPr>
              <a:t>ật thêm bóng điện</a:t>
            </a:r>
            <a:endParaRPr lang="en-US" sz="3600" b="1" dirty="0">
              <a:solidFill>
                <a:srgbClr val="002060"/>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3600" b="1" dirty="0">
                <a:solidFill>
                  <a:srgbClr val="002060"/>
                </a:solidFill>
                <a:latin typeface="Cambria" panose="02040503050406030204" pitchFamily="18" charset="0"/>
                <a:ea typeface="Cambria" panose="02040503050406030204" pitchFamily="18" charset="0"/>
              </a:rPr>
              <a:t>L</a:t>
            </a:r>
            <a:r>
              <a:rPr lang="vi-VN" sz="3600" b="1" dirty="0">
                <a:solidFill>
                  <a:srgbClr val="002060"/>
                </a:solidFill>
                <a:latin typeface="Cambria" panose="02040503050406030204" pitchFamily="18" charset="0"/>
                <a:ea typeface="Cambria" panose="02040503050406030204" pitchFamily="18" charset="0"/>
              </a:rPr>
              <a:t>ắp thêm các bóng điện cho hợp lí,...</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200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grpSp>
        <p:nvGrpSpPr>
          <p:cNvPr id="4" name="Group 3">
            <a:extLst>
              <a:ext uri="{FF2B5EF4-FFF2-40B4-BE49-F238E27FC236}">
                <a16:creationId xmlns:a16="http://schemas.microsoft.com/office/drawing/2014/main" id="{D46DAF97-8619-C20D-602F-A47F6AC2530B}"/>
              </a:ext>
            </a:extLst>
          </p:cNvPr>
          <p:cNvGrpSpPr/>
          <p:nvPr/>
        </p:nvGrpSpPr>
        <p:grpSpPr>
          <a:xfrm>
            <a:off x="1037389" y="304801"/>
            <a:ext cx="10117221" cy="4752974"/>
            <a:chOff x="986208" y="774700"/>
            <a:chExt cx="10219585" cy="5308600"/>
          </a:xfrm>
        </p:grpSpPr>
        <p:sp>
          <p:nvSpPr>
            <p:cNvPr id="8" name="Rectangle: Rounded Corners 7">
              <a:extLst>
                <a:ext uri="{FF2B5EF4-FFF2-40B4-BE49-F238E27FC236}">
                  <a16:creationId xmlns:a16="http://schemas.microsoft.com/office/drawing/2014/main" id="{E24A4FB6-A9A0-6D55-C23E-49F274256960}"/>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E120751E-5131-BCBD-69DA-BF61FAC86AF2}"/>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ECE2DA98-F371-7ECE-FEF3-8333B20F0D5D}"/>
              </a:ext>
            </a:extLst>
          </p:cNvPr>
          <p:cNvSpPr txBox="1">
            <a:spLocks/>
          </p:cNvSpPr>
          <p:nvPr/>
        </p:nvSpPr>
        <p:spPr>
          <a:xfrm>
            <a:off x="1304925" y="1106366"/>
            <a:ext cx="9582150" cy="35508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b="1" dirty="0">
                <a:effectLst/>
                <a:latin typeface="Cambria" panose="02040503050406030204" pitchFamily="18" charset="0"/>
                <a:ea typeface="Cambria" panose="02040503050406030204" pitchFamily="18" charset="0"/>
              </a:rPr>
              <a:t>Không để ánh sáng quá mạnh chiếu vào mắt.</a:t>
            </a:r>
            <a:endParaRPr lang="en-US" sz="2800" dirty="0">
              <a:effectLst/>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nl-NL" sz="2800" b="1" dirty="0">
                <a:effectLst/>
                <a:latin typeface="Cambria" panose="02040503050406030204" pitchFamily="18" charset="0"/>
                <a:ea typeface="Cambria" panose="02040503050406030204" pitchFamily="18" charset="0"/>
              </a:rPr>
              <a:t>Không đọc và viết dưới ánh sáng yếu hoặc quá mạnh.</a:t>
            </a:r>
          </a:p>
          <a:p>
            <a:pPr marL="457200" indent="-457200" algn="just">
              <a:buFont typeface="Arial" panose="020B0604020202020204" pitchFamily="34" charset="0"/>
              <a:buChar char="•"/>
            </a:pPr>
            <a:r>
              <a:rPr lang="nl-NL" sz="2800" b="1" dirty="0">
                <a:effectLst/>
                <a:latin typeface="Cambria" panose="02040503050406030204" pitchFamily="18" charset="0"/>
                <a:ea typeface="Cambria" panose="02040503050406030204" pitchFamily="18" charset="0"/>
              </a:rPr>
              <a:t>Khi đọc và viết cần ngồi đúng tư thế và tránh để bị sấp bóng</a:t>
            </a:r>
          </a:p>
          <a:p>
            <a:pPr marL="457200" indent="-457200" algn="just">
              <a:buFont typeface="Arial" panose="020B0604020202020204" pitchFamily="34" charset="0"/>
              <a:buChar char="•"/>
            </a:pPr>
            <a:r>
              <a:rPr lang="nl-NL" sz="2800" b="1" dirty="0">
                <a:effectLst/>
                <a:latin typeface="Cambria" panose="02040503050406030204" pitchFamily="18" charset="0"/>
                <a:ea typeface="Cambria" panose="02040503050406030204" pitchFamily="18" charset="0"/>
              </a:rPr>
              <a:t> Không nhìn quá lâu vào màn hình điện thoại, máy tính, ti vi.</a:t>
            </a:r>
          </a:p>
          <a:p>
            <a:pPr marL="457200" indent="-457200" algn="just">
              <a:buFont typeface="Arial" panose="020B0604020202020204" pitchFamily="34" charset="0"/>
              <a:buChar char="•"/>
            </a:pPr>
            <a:r>
              <a:rPr lang="nl-NL" sz="2800" b="1" dirty="0">
                <a:effectLst/>
                <a:latin typeface="Cambria" panose="02040503050406030204" pitchFamily="18" charset="0"/>
                <a:ea typeface="Cambria" panose="02040503050406030204" pitchFamily="18" charset="0"/>
              </a:rPr>
              <a:t>Tránh xem ti vi, điện thoại nơi thiếu ánh sáng hoặc trong bóng tối.</a:t>
            </a:r>
            <a:endParaRPr kumimoji="0" lang="en-US" altLang="zh-CN" sz="4000" b="1" i="0" u="none" strike="noStrike" kern="1200" cap="none" spc="0" normalizeH="0" baseline="0" noProof="0" dirty="0">
              <a:ln>
                <a:noFill/>
              </a:ln>
              <a:solidFill>
                <a:srgbClr val="224A40"/>
              </a:solidFill>
              <a:effectLst/>
              <a:uLnTx/>
              <a:uFillTx/>
              <a:latin typeface="Cambria" panose="02040503050406030204" pitchFamily="18" charset="0"/>
              <a:ea typeface="Cambria" panose="02040503050406030204" pitchFamily="18" charset="0"/>
              <a:cs typeface="#9Slide03 Arima Madurai Black" panose="020B0604020202020204" charset="0"/>
            </a:endParaRPr>
          </a:p>
        </p:txBody>
      </p:sp>
      <p:pic>
        <p:nvPicPr>
          <p:cNvPr id="10" name="Picture 6" descr="Hình ảnh Vẽ Tay Kính Lúp Khoa Học Minh Họa, Kính Lúp, đôi Mắt, Vẽ Tay miễn  phí tải tập tin PNG PSDComment và Vector">
            <a:extLst>
              <a:ext uri="{FF2B5EF4-FFF2-40B4-BE49-F238E27FC236}">
                <a16:creationId xmlns:a16="http://schemas.microsoft.com/office/drawing/2014/main" id="{4946F1F1-6999-BA57-B9D2-F4178008AC3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388137" y="0"/>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a:extLst>
              <a:ext uri="{FF2B5EF4-FFF2-40B4-BE49-F238E27FC236}">
                <a16:creationId xmlns:a16="http://schemas.microsoft.com/office/drawing/2014/main" id="{6BB9013F-3892-B4B5-D5EE-C4A8EA0BB6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Tree>
    <p:extLst>
      <p:ext uri="{BB962C8B-B14F-4D97-AF65-F5344CB8AC3E}">
        <p14:creationId xmlns:p14="http://schemas.microsoft.com/office/powerpoint/2010/main" val="132193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down)">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down)">
                                      <p:cBhvr>
                                        <p:cTn id="25" dur="5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down)">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down)">
                                      <p:cBhvr>
                                        <p:cTn id="35" dur="500"/>
                                        <p:tgtEl>
                                          <p:spTgt spid="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wipe(down)">
                                      <p:cBhvr>
                                        <p:cTn id="4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4AAD27-22A1-18EA-DAB1-DFC4778BB68E}"/>
              </a:ext>
            </a:extLst>
          </p:cNvPr>
          <p:cNvPicPr>
            <a:picLocks noChangeAspect="1"/>
          </p:cNvPicPr>
          <p:nvPr/>
        </p:nvPicPr>
        <p:blipFill>
          <a:blip r:embed="rId3"/>
          <a:stretch>
            <a:fillRect/>
          </a:stretch>
        </p:blipFill>
        <p:spPr>
          <a:xfrm>
            <a:off x="770302" y="1155375"/>
            <a:ext cx="10632346" cy="4566300"/>
          </a:xfrm>
          <a:prstGeom prst="rect">
            <a:avLst/>
          </a:prstGeom>
        </p:spPr>
      </p:pic>
    </p:spTree>
    <p:extLst>
      <p:ext uri="{BB962C8B-B14F-4D97-AF65-F5344CB8AC3E}">
        <p14:creationId xmlns:p14="http://schemas.microsoft.com/office/powerpoint/2010/main" val="160778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5E268C-5D5C-0AB1-187B-7A8A8FB06B73}"/>
              </a:ext>
            </a:extLst>
          </p:cNvPr>
          <p:cNvSpPr txBox="1"/>
          <p:nvPr/>
        </p:nvSpPr>
        <p:spPr>
          <a:xfrm>
            <a:off x="1581149" y="847725"/>
            <a:ext cx="8715376" cy="1015663"/>
          </a:xfrm>
          <a:prstGeom prst="rect">
            <a:avLst/>
          </a:prstGeom>
          <a:noFill/>
        </p:spPr>
        <p:txBody>
          <a:bodyPr wrap="square" rtlCol="0">
            <a:spAutoFit/>
          </a:bodyPr>
          <a:lstStyle/>
          <a:p>
            <a:pPr lvl="0" algn="just"/>
            <a:r>
              <a:rPr lang="nl-NL" sz="3000" b="1" dirty="0">
                <a:solidFill>
                  <a:srgbClr val="002060"/>
                </a:solidFill>
                <a:latin typeface="Cambria" panose="02040503050406030204" pitchFamily="18" charset="0"/>
                <a:ea typeface="Cambria" panose="02040503050406030204" pitchFamily="18" charset="0"/>
              </a:rPr>
              <a:t>1. Lập bảng nên làm và không nên làm để bảo vệ đôi mắt.</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B8633973-FCCA-4A8C-5DA6-B0968CE72087}"/>
              </a:ext>
            </a:extLst>
          </p:cNvPr>
          <p:cNvPicPr>
            <a:picLocks noChangeAspect="1"/>
          </p:cNvPicPr>
          <p:nvPr/>
        </p:nvPicPr>
        <p:blipFill>
          <a:blip r:embed="rId2"/>
          <a:stretch>
            <a:fillRect/>
          </a:stretch>
        </p:blipFill>
        <p:spPr>
          <a:xfrm>
            <a:off x="800100" y="910613"/>
            <a:ext cx="857250" cy="661012"/>
          </a:xfrm>
          <a:prstGeom prst="rect">
            <a:avLst/>
          </a:prstGeom>
        </p:spPr>
      </p:pic>
      <p:pic>
        <p:nvPicPr>
          <p:cNvPr id="7" name="Picture 6">
            <a:extLst>
              <a:ext uri="{FF2B5EF4-FFF2-40B4-BE49-F238E27FC236}">
                <a16:creationId xmlns:a16="http://schemas.microsoft.com/office/drawing/2014/main" id="{70F5E60A-DBC0-4F44-418C-4903ECCF4E15}"/>
              </a:ext>
            </a:extLst>
          </p:cNvPr>
          <p:cNvPicPr>
            <a:picLocks noChangeAspect="1"/>
          </p:cNvPicPr>
          <p:nvPr/>
        </p:nvPicPr>
        <p:blipFill>
          <a:blip r:embed="rId3"/>
          <a:stretch>
            <a:fillRect/>
          </a:stretch>
        </p:blipFill>
        <p:spPr>
          <a:xfrm>
            <a:off x="800099" y="2412255"/>
            <a:ext cx="10620375" cy="1626477"/>
          </a:xfrm>
          <a:prstGeom prst="rect">
            <a:avLst/>
          </a:prstGeom>
        </p:spPr>
      </p:pic>
    </p:spTree>
    <p:extLst>
      <p:ext uri="{BB962C8B-B14F-4D97-AF65-F5344CB8AC3E}">
        <p14:creationId xmlns:p14="http://schemas.microsoft.com/office/powerpoint/2010/main" val="217754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7ED57FA-44F4-F9D4-DCFC-94D272A54D72}"/>
              </a:ext>
            </a:extLst>
          </p:cNvPr>
          <p:cNvGraphicFramePr>
            <a:graphicFrameLocks noGrp="1"/>
          </p:cNvGraphicFramePr>
          <p:nvPr>
            <p:extLst>
              <p:ext uri="{D42A27DB-BD31-4B8C-83A1-F6EECF244321}">
                <p14:modId xmlns:p14="http://schemas.microsoft.com/office/powerpoint/2010/main" val="1821892765"/>
              </p:ext>
            </p:extLst>
          </p:nvPr>
        </p:nvGraphicFramePr>
        <p:xfrm>
          <a:off x="1314450" y="676275"/>
          <a:ext cx="9220200" cy="5471898"/>
        </p:xfrm>
        <a:graphic>
          <a:graphicData uri="http://schemas.openxmlformats.org/drawingml/2006/table">
            <a:tbl>
              <a:tblPr/>
              <a:tblGrid>
                <a:gridCol w="3073400">
                  <a:extLst>
                    <a:ext uri="{9D8B030D-6E8A-4147-A177-3AD203B41FA5}">
                      <a16:colId xmlns:a16="http://schemas.microsoft.com/office/drawing/2014/main" val="1844072766"/>
                    </a:ext>
                  </a:extLst>
                </a:gridCol>
                <a:gridCol w="3073400">
                  <a:extLst>
                    <a:ext uri="{9D8B030D-6E8A-4147-A177-3AD203B41FA5}">
                      <a16:colId xmlns:a16="http://schemas.microsoft.com/office/drawing/2014/main" val="161958956"/>
                    </a:ext>
                  </a:extLst>
                </a:gridCol>
                <a:gridCol w="3073400">
                  <a:extLst>
                    <a:ext uri="{9D8B030D-6E8A-4147-A177-3AD203B41FA5}">
                      <a16:colId xmlns:a16="http://schemas.microsoft.com/office/drawing/2014/main" val="1224180400"/>
                    </a:ext>
                  </a:extLst>
                </a:gridCol>
              </a:tblGrid>
              <a:tr h="762057">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việc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Nên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Không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42608613"/>
                  </a:ext>
                </a:extLst>
              </a:tr>
              <a:tr h="1387067">
                <a:tc>
                  <a:txBody>
                    <a:bodyPr/>
                    <a:lstStyle/>
                    <a:p>
                      <a:pPr algn="just"/>
                      <a:r>
                        <a:rPr lang="en-US" sz="2400" dirty="0" err="1">
                          <a:solidFill>
                            <a:srgbClr val="000000"/>
                          </a:solidFill>
                          <a:effectLst/>
                          <a:latin typeface="Cambria" panose="02040503050406030204" pitchFamily="18" charset="0"/>
                          <a:ea typeface="Cambria" panose="02040503050406030204" pitchFamily="18" charset="0"/>
                        </a:rPr>
                        <a:t>Đeo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kính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đồ</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bảo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hộ</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mắt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khi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xúc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mạnh</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2634820"/>
                  </a:ext>
                </a:extLst>
              </a:tr>
              <a:tr h="1387067">
                <a:tc>
                  <a:txBody>
                    <a:bodyPr/>
                    <a:lstStyle/>
                    <a:p>
                      <a:pPr algn="just"/>
                      <a:r>
                        <a:rPr lang="en-US" sz="2400">
                          <a:solidFill>
                            <a:srgbClr val="000000"/>
                          </a:solidFill>
                          <a:effectLst/>
                          <a:latin typeface="Cambria" panose="02040503050406030204" pitchFamily="18" charset="0"/>
                          <a:ea typeface="Cambria" panose="02040503050406030204" pitchFamily="18" charset="0"/>
                        </a:rPr>
                        <a:t>Không sử dụng điện thoại khi không đủ ánh sáng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5959680"/>
                  </a:ext>
                </a:extLst>
              </a:tr>
              <a:tr h="1387067">
                <a:tc>
                  <a:txBody>
                    <a:bodyPr/>
                    <a:lstStyle/>
                    <a:p>
                      <a:pPr algn="just"/>
                      <a:r>
                        <a:rPr lang="vi-VN" sz="2400" dirty="0">
                          <a:solidFill>
                            <a:srgbClr val="000000"/>
                          </a:solidFill>
                          <a:effectLst/>
                          <a:latin typeface="Cambria" panose="02040503050406030204" pitchFamily="18" charset="0"/>
                          <a:ea typeface="Cambria" panose="02040503050406030204" pitchFamily="18" charset="0"/>
                        </a:rPr>
                        <a:t>Học tập và làm việc tại những nơi có đủ ánh sáng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3215584"/>
                  </a:ext>
                </a:extLst>
              </a:tr>
              <a:tr h="346767">
                <a:tc>
                  <a:txBody>
                    <a:bodyPr/>
                    <a:lstStyle/>
                    <a:p>
                      <a:pPr algn="just"/>
                      <a:r>
                        <a:rPr lang="en-US" sz="2400" dirty="0" err="1">
                          <a:solidFill>
                            <a:srgbClr val="000000"/>
                          </a:solidFill>
                          <a:effectLst/>
                          <a:latin typeface="Cambria" panose="02040503050406030204" pitchFamily="18" charset="0"/>
                          <a:ea typeface="Cambria" panose="02040503050406030204" pitchFamily="18" charset="0"/>
                        </a:rPr>
                        <a:t>Nằm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đọc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sách</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7119296"/>
                  </a:ext>
                </a:extLst>
              </a:tr>
            </a:tbl>
          </a:graphicData>
        </a:graphic>
      </p:graphicFrame>
    </p:spTree>
    <p:extLst>
      <p:ext uri="{BB962C8B-B14F-4D97-AF65-F5344CB8AC3E}">
        <p14:creationId xmlns:p14="http://schemas.microsoft.com/office/powerpoint/2010/main" val="189582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1924A94A-8F2C-7AE9-57B1-09F222A5EB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3000" y="2425147"/>
            <a:ext cx="3842302" cy="3842302"/>
          </a:xfrm>
          <a:prstGeom prst="rect">
            <a:avLst/>
          </a:prstGeom>
        </p:spPr>
      </p:pic>
      <p:sp>
        <p:nvSpPr>
          <p:cNvPr id="6" name="Speech Bubble: Rectangle with Corners Rounded 5">
            <a:extLst>
              <a:ext uri="{FF2B5EF4-FFF2-40B4-BE49-F238E27FC236}">
                <a16:creationId xmlns:a16="http://schemas.microsoft.com/office/drawing/2014/main" id="{5871C9AC-6DEB-04F8-48F4-EBF9FCBEE5FF}"/>
              </a:ext>
            </a:extLst>
          </p:cNvPr>
          <p:cNvSpPr/>
          <p:nvPr/>
        </p:nvSpPr>
        <p:spPr>
          <a:xfrm>
            <a:off x="2076450" y="781050"/>
            <a:ext cx="9067800" cy="2409825"/>
          </a:xfrm>
          <a:prstGeom prst="wedgeRoundRectCallout">
            <a:avLst>
              <a:gd name="adj1" fmla="val -29454"/>
              <a:gd name="adj2" fmla="val 77315"/>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Hãy cho biết góc học tập của em ở nhà đã đủ ánh sáng chưa. Nếu chưa hãy đề xuất với người lớn trong gia đình về những việc có thể làm để góc học tập của em đủ ánh sáng.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508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8528E93-AE5A-4A18-80AF-F1CEB52E4D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rot="2591001">
            <a:off x="6472311" y="260326"/>
            <a:ext cx="269736" cy="255891"/>
          </a:xfrm>
          <a:prstGeom prst="rect">
            <a:avLst/>
          </a:prstGeom>
        </p:spPr>
      </p:pic>
      <p:pic>
        <p:nvPicPr>
          <p:cNvPr id="13" name="图片 12">
            <a:extLst>
              <a:ext uri="{FF2B5EF4-FFF2-40B4-BE49-F238E27FC236}">
                <a16:creationId xmlns:a16="http://schemas.microsoft.com/office/drawing/2014/main" id="{1F9EAEF2-4EEE-4B94-BF50-656B0B082FC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460688" y="3299067"/>
            <a:ext cx="418260" cy="365557"/>
          </a:xfrm>
          <a:prstGeom prst="rect">
            <a:avLst/>
          </a:prstGeom>
        </p:spPr>
      </p:pic>
      <p:pic>
        <p:nvPicPr>
          <p:cNvPr id="14" name="图片 13">
            <a:extLst>
              <a:ext uri="{FF2B5EF4-FFF2-40B4-BE49-F238E27FC236}">
                <a16:creationId xmlns:a16="http://schemas.microsoft.com/office/drawing/2014/main" id="{E8FBC207-39F3-454C-BD1C-5BE1F48CB3EC}"/>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4879647">
            <a:off x="1001878" y="4385565"/>
            <a:ext cx="418260" cy="365557"/>
          </a:xfrm>
          <a:prstGeom prst="rect">
            <a:avLst/>
          </a:prstGeom>
        </p:spPr>
      </p:pic>
      <p:pic>
        <p:nvPicPr>
          <p:cNvPr id="2" name="Picture 1">
            <a:extLst>
              <a:ext uri="{FF2B5EF4-FFF2-40B4-BE49-F238E27FC236}">
                <a16:creationId xmlns:a16="http://schemas.microsoft.com/office/drawing/2014/main" id="{6BDE9C38-9415-7E54-F39F-CFDA70E74CF8}"/>
              </a:ext>
            </a:extLst>
          </p:cNvPr>
          <p:cNvPicPr>
            <a:picLocks noChangeAspect="1"/>
          </p:cNvPicPr>
          <p:nvPr/>
        </p:nvPicPr>
        <p:blipFill>
          <a:blip r:embed="rId6"/>
          <a:stretch>
            <a:fillRect/>
          </a:stretch>
        </p:blipFill>
        <p:spPr>
          <a:xfrm>
            <a:off x="1221445" y="1568031"/>
            <a:ext cx="9730059" cy="3798137"/>
          </a:xfrm>
          <a:prstGeom prst="rect">
            <a:avLst/>
          </a:prstGeom>
        </p:spPr>
      </p:pic>
    </p:spTree>
    <p:extLst>
      <p:ext uri="{BB962C8B-B14F-4D97-AF65-F5344CB8AC3E}">
        <p14:creationId xmlns:p14="http://schemas.microsoft.com/office/powerpoint/2010/main" val="203977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5444" b="31324"/>
          <a:stretch>
            <a:fillRect/>
          </a:stretch>
        </p:blipFill>
        <p:spPr>
          <a:xfrm>
            <a:off x="-119142" y="4998776"/>
            <a:ext cx="12495127" cy="184804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51841" y="3690030"/>
            <a:ext cx="8709196" cy="3167970"/>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 y="0"/>
            <a:ext cx="1682667" cy="74458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40275" y="-367778"/>
            <a:ext cx="4855221" cy="2743200"/>
          </a:xfrm>
          <a:prstGeom prst="rect">
            <a:avLst/>
          </a:prstGeom>
        </p:spPr>
      </p:pic>
      <p:pic>
        <p:nvPicPr>
          <p:cNvPr id="8" name="Picture 8"/>
          <p:cNvPicPr>
            <a:picLocks noChangeAspect="1"/>
          </p:cNvPicPr>
          <p:nvPr/>
        </p:nvPicPr>
        <p:blipFill>
          <a:blip r:embed="rId12"/>
          <a:srcRect/>
          <a:stretch>
            <a:fillRect/>
          </a:stretch>
        </p:blipFill>
        <p:spPr>
          <a:xfrm rot="-1072227">
            <a:off x="10128351" y="372293"/>
            <a:ext cx="1381655" cy="1263063"/>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19200" y="647700"/>
            <a:ext cx="9667875" cy="3031930"/>
          </a:xfrm>
          <a:prstGeom prst="rect">
            <a:avLst/>
          </a:prstGeom>
        </p:spPr>
      </p:pic>
      <p:sp>
        <p:nvSpPr>
          <p:cNvPr id="16" name="TextBox 16"/>
          <p:cNvSpPr txBox="1"/>
          <p:nvPr/>
        </p:nvSpPr>
        <p:spPr>
          <a:xfrm>
            <a:off x="2623744" y="1314698"/>
            <a:ext cx="6982629" cy="1708866"/>
          </a:xfrm>
          <a:prstGeom prst="rect">
            <a:avLst/>
          </a:prstGeom>
        </p:spPr>
        <p:txBody>
          <a:bodyPr lIns="0" tIns="0" rIns="0" bIns="0" rtlCol="0" anchor="t">
            <a:spAutoFit/>
          </a:bodyPr>
          <a:lstStyle/>
          <a:p>
            <a:pPr algn="ctr" defTabSz="609142">
              <a:lnSpc>
                <a:spcPts val="6770"/>
              </a:lnSpc>
              <a:spcBef>
                <a:spcPct val="0"/>
              </a:spcBef>
            </a:pPr>
            <a:r>
              <a:rPr lang="en-US" sz="5400"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rPr>
              <a:t>Trò</a:t>
            </a:r>
            <a:r>
              <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rPr>
              <a:t> </a:t>
            </a:r>
            <a:r>
              <a:rPr lang="en-US" sz="5400"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rPr>
              <a:t>chơi</a:t>
            </a:r>
            <a:r>
              <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rPr>
              <a:t>: </a:t>
            </a:r>
            <a:r>
              <a:rPr lang="en-US" sz="5400"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rPr>
              <a:t>Làm</a:t>
            </a:r>
            <a:r>
              <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rPr>
              <a:t> hay </a:t>
            </a:r>
            <a:r>
              <a:rPr lang="en-US" sz="5400"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rPr>
              <a:t>không</a:t>
            </a:r>
            <a:r>
              <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rPr>
              <a:t> </a:t>
            </a:r>
            <a:r>
              <a:rPr lang="en-US" sz="5400"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rPr>
              <a:t>làm</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8F182BA7-25BA-41BA-B5BB-05B971690C4F}"/>
              </a:ext>
            </a:extLst>
          </p:cNvPr>
          <p:cNvGrpSpPr/>
          <p:nvPr/>
        </p:nvGrpSpPr>
        <p:grpSpPr>
          <a:xfrm>
            <a:off x="0" y="-14513"/>
            <a:ext cx="12192000" cy="6931626"/>
            <a:chOff x="0" y="-13512"/>
            <a:chExt cx="12192000" cy="6931626"/>
          </a:xfrm>
        </p:grpSpPr>
        <p:pic>
          <p:nvPicPr>
            <p:cNvPr id="32" name="图片 31">
              <a:extLst>
                <a:ext uri="{FF2B5EF4-FFF2-40B4-BE49-F238E27FC236}">
                  <a16:creationId xmlns:a16="http://schemas.microsoft.com/office/drawing/2014/main" id="{D9AFB722-57E8-42E6-854C-ED415A799147}"/>
                </a:ext>
              </a:extLst>
            </p:cNvPr>
            <p:cNvPicPr>
              <a:picLocks noChangeAspect="1"/>
            </p:cNvPicPr>
            <p:nvPr/>
          </p:nvPicPr>
          <p:blipFill rotWithShape="1">
            <a:blip r:embed="rId3">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id="{1D27E1C9-B5A5-4C7A-8EF6-44CFA644B440}"/>
                </a:ext>
              </a:extLst>
            </p:cNvPr>
            <p:cNvPicPr>
              <a:picLocks noChangeAspect="1"/>
            </p:cNvPicPr>
            <p:nvPr/>
          </p:nvPicPr>
          <p:blipFill rotWithShape="1">
            <a:blip r:embed="rId3">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3" name="图片 22">
              <a:extLst>
                <a:ext uri="{FF2B5EF4-FFF2-40B4-BE49-F238E27FC236}">
                  <a16:creationId xmlns:a16="http://schemas.microsoft.com/office/drawing/2014/main" id="{61CA4345-DBDD-427C-B99F-B7A2D9BA6F4A}"/>
                </a:ext>
              </a:extLst>
            </p:cNvPr>
            <p:cNvPicPr>
              <a:picLocks noChangeAspect="1"/>
            </p:cNvPicPr>
            <p:nvPr/>
          </p:nvPicPr>
          <p:blipFill rotWithShape="1">
            <a:blip r:embed="rId4">
              <a:extLst>
                <a:ext uri="{28A0092B-C50C-407E-A947-70E740481C1C}">
                  <a14:useLocalDpi xmlns:a14="http://schemas.microsoft.com/office/drawing/2010/main" val="0"/>
                </a:ext>
              </a:extLst>
            </a:blip>
            <a:srcRect r="83505" b="52819"/>
            <a:stretch/>
          </p:blipFill>
          <p:spPr>
            <a:xfrm>
              <a:off x="0" y="0"/>
              <a:ext cx="2011133" cy="1655355"/>
            </a:xfrm>
            <a:prstGeom prst="rect">
              <a:avLst/>
            </a:prstGeom>
          </p:spPr>
        </p:pic>
        <p:pic>
          <p:nvPicPr>
            <p:cNvPr id="24" name="图片 23">
              <a:extLst>
                <a:ext uri="{FF2B5EF4-FFF2-40B4-BE49-F238E27FC236}">
                  <a16:creationId xmlns:a16="http://schemas.microsoft.com/office/drawing/2014/main" id="{2AAD189D-9D85-4FF4-9951-D61B7F2F58C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5" name="图片 24">
              <a:extLst>
                <a:ext uri="{FF2B5EF4-FFF2-40B4-BE49-F238E27FC236}">
                  <a16:creationId xmlns:a16="http://schemas.microsoft.com/office/drawing/2014/main" id="{C0B9328E-3508-455F-A922-691DBAA362A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047208" y="3765653"/>
              <a:ext cx="418260" cy="365557"/>
            </a:xfrm>
            <a:prstGeom prst="rect">
              <a:avLst/>
            </a:prstGeom>
          </p:spPr>
        </p:pic>
        <p:pic>
          <p:nvPicPr>
            <p:cNvPr id="26" name="图片 25">
              <a:extLst>
                <a:ext uri="{FF2B5EF4-FFF2-40B4-BE49-F238E27FC236}">
                  <a16:creationId xmlns:a16="http://schemas.microsoft.com/office/drawing/2014/main" id="{92926630-2525-4165-BC82-0077E6C5BB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id="{04B2D084-F196-4A01-943C-D78B3FD638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9506" y="3967827"/>
              <a:ext cx="1002731" cy="567980"/>
            </a:xfrm>
            <a:prstGeom prst="rect">
              <a:avLst/>
            </a:prstGeom>
          </p:spPr>
        </p:pic>
        <p:pic>
          <p:nvPicPr>
            <p:cNvPr id="28" name="图形 27">
              <a:extLst>
                <a:ext uri="{FF2B5EF4-FFF2-40B4-BE49-F238E27FC236}">
                  <a16:creationId xmlns:a16="http://schemas.microsoft.com/office/drawing/2014/main" id="{6660B46A-2EA1-4521-BD64-531BBA5559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67471" y="3385843"/>
              <a:ext cx="670529" cy="379810"/>
            </a:xfrm>
            <a:prstGeom prst="rect">
              <a:avLst/>
            </a:prstGeom>
          </p:spPr>
        </p:pic>
        <p:pic>
          <p:nvPicPr>
            <p:cNvPr id="33" name="图片 32">
              <a:extLst>
                <a:ext uri="{FF2B5EF4-FFF2-40B4-BE49-F238E27FC236}">
                  <a16:creationId xmlns:a16="http://schemas.microsoft.com/office/drawing/2014/main" id="{552C8B75-21CB-4605-B635-F256B0842171}"/>
                </a:ext>
              </a:extLst>
            </p:cNvPr>
            <p:cNvPicPr>
              <a:picLocks noChangeAspect="1"/>
            </p:cNvPicPr>
            <p:nvPr/>
          </p:nvPicPr>
          <p:blipFill rotWithShape="1">
            <a:blip r:embed="rId4">
              <a:extLst>
                <a:ext uri="{28A0092B-C50C-407E-A947-70E740481C1C}">
                  <a14:useLocalDpi xmlns:a14="http://schemas.microsoft.com/office/drawing/2010/main" val="0"/>
                </a:ext>
              </a:extLst>
            </a:blip>
            <a:srcRect l="87680" b="4469"/>
            <a:stretch/>
          </p:blipFill>
          <p:spPr>
            <a:xfrm>
              <a:off x="10689944" y="-13512"/>
              <a:ext cx="1502056" cy="3351713"/>
            </a:xfrm>
            <a:prstGeom prst="rect">
              <a:avLst/>
            </a:prstGeom>
          </p:spPr>
        </p:pic>
        <p:pic>
          <p:nvPicPr>
            <p:cNvPr id="34" name="图片 33">
              <a:extLst>
                <a:ext uri="{FF2B5EF4-FFF2-40B4-BE49-F238E27FC236}">
                  <a16:creationId xmlns:a16="http://schemas.microsoft.com/office/drawing/2014/main" id="{49EBB230-AC47-4FC3-9BDB-CE096C15B015}"/>
                </a:ext>
              </a:extLst>
            </p:cNvPr>
            <p:cNvPicPr>
              <a:picLocks noChangeAspect="1"/>
            </p:cNvPicPr>
            <p:nvPr/>
          </p:nvPicPr>
          <p:blipFill>
            <a:blip r:embed="rId11"/>
            <a:stretch>
              <a:fillRect/>
            </a:stretch>
          </p:blipFill>
          <p:spPr>
            <a:xfrm>
              <a:off x="0" y="5102352"/>
              <a:ext cx="12192000" cy="1755648"/>
            </a:xfrm>
            <a:prstGeom prst="rect">
              <a:avLst/>
            </a:prstGeom>
          </p:spPr>
        </p:pic>
        <p:pic>
          <p:nvPicPr>
            <p:cNvPr id="35" name="图片 34">
              <a:extLst>
                <a:ext uri="{FF2B5EF4-FFF2-40B4-BE49-F238E27FC236}">
                  <a16:creationId xmlns:a16="http://schemas.microsoft.com/office/drawing/2014/main" id="{73D0972B-81F4-489F-8AF1-7753E8C51628}"/>
                </a:ext>
              </a:extLst>
            </p:cNvPr>
            <p:cNvPicPr>
              <a:picLocks noChangeAspect="1"/>
            </p:cNvPicPr>
            <p:nvPr/>
          </p:nvPicPr>
          <p:blipFill rotWithShape="1">
            <a:blip r:embed="rId12">
              <a:extLst>
                <a:ext uri="{28A0092B-C50C-407E-A947-70E740481C1C}">
                  <a14:useLocalDpi xmlns:a14="http://schemas.microsoft.com/office/drawing/2010/main" val="0"/>
                </a:ext>
              </a:extLst>
            </a:blip>
            <a:srcRect l="74375" t="55451"/>
            <a:stretch/>
          </p:blipFill>
          <p:spPr>
            <a:xfrm>
              <a:off x="9067800" y="5294993"/>
              <a:ext cx="3124200" cy="1563007"/>
            </a:xfrm>
            <a:prstGeom prst="rect">
              <a:avLst/>
            </a:prstGeom>
          </p:spPr>
        </p:pic>
        <p:pic>
          <p:nvPicPr>
            <p:cNvPr id="36" name="图片 35">
              <a:extLst>
                <a:ext uri="{FF2B5EF4-FFF2-40B4-BE49-F238E27FC236}">
                  <a16:creationId xmlns:a16="http://schemas.microsoft.com/office/drawing/2014/main" id="{56D091CE-F5DF-42AA-8862-4E9CEF1DAC40}"/>
                </a:ext>
              </a:extLst>
            </p:cNvPr>
            <p:cNvPicPr>
              <a:picLocks noChangeAspect="1"/>
            </p:cNvPicPr>
            <p:nvPr/>
          </p:nvPicPr>
          <p:blipFill rotWithShape="1">
            <a:blip r:embed="rId12">
              <a:extLst>
                <a:ext uri="{28A0092B-C50C-407E-A947-70E740481C1C}">
                  <a14:useLocalDpi xmlns:a14="http://schemas.microsoft.com/office/drawing/2010/main" val="0"/>
                </a:ext>
              </a:extLst>
            </a:blip>
            <a:srcRect t="55451" r="74375"/>
            <a:stretch/>
          </p:blipFill>
          <p:spPr>
            <a:xfrm>
              <a:off x="0" y="5355107"/>
              <a:ext cx="3124200" cy="1563007"/>
            </a:xfrm>
            <a:prstGeom prst="rect">
              <a:avLst/>
            </a:prstGeom>
          </p:spPr>
        </p:pic>
        <p:pic>
          <p:nvPicPr>
            <p:cNvPr id="38" name="图片 37">
              <a:extLst>
                <a:ext uri="{FF2B5EF4-FFF2-40B4-BE49-F238E27FC236}">
                  <a16:creationId xmlns:a16="http://schemas.microsoft.com/office/drawing/2014/main" id="{52A9A42F-87CD-415B-84F9-327A4EFE335C}"/>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500033" y="213636"/>
              <a:ext cx="2011133" cy="1755509"/>
            </a:xfrm>
            <a:prstGeom prst="rect">
              <a:avLst/>
            </a:prstGeom>
          </p:spPr>
        </p:pic>
      </p:grpSp>
      <p:pic>
        <p:nvPicPr>
          <p:cNvPr id="3" name="Picture 2">
            <a:extLst>
              <a:ext uri="{FF2B5EF4-FFF2-40B4-BE49-F238E27FC236}">
                <a16:creationId xmlns:a16="http://schemas.microsoft.com/office/drawing/2014/main" id="{8225B23A-BC13-E637-BBD7-CB10AC3453A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0" y="0"/>
            <a:ext cx="2486652" cy="2232696"/>
          </a:xfrm>
          <a:prstGeom prst="rect">
            <a:avLst/>
          </a:prstGeom>
        </p:spPr>
      </p:pic>
      <p:pic>
        <p:nvPicPr>
          <p:cNvPr id="5" name="Picture 4">
            <a:extLst>
              <a:ext uri="{FF2B5EF4-FFF2-40B4-BE49-F238E27FC236}">
                <a16:creationId xmlns:a16="http://schemas.microsoft.com/office/drawing/2014/main" id="{33FD9770-5F03-244D-ED74-3C7A6500A07E}"/>
              </a:ext>
            </a:extLst>
          </p:cNvPr>
          <p:cNvPicPr>
            <a:picLocks noChangeAspect="1"/>
          </p:cNvPicPr>
          <p:nvPr/>
        </p:nvPicPr>
        <p:blipFill>
          <a:blip r:embed="rId16"/>
          <a:stretch>
            <a:fillRect/>
          </a:stretch>
        </p:blipFill>
        <p:spPr>
          <a:xfrm>
            <a:off x="3697403" y="926907"/>
            <a:ext cx="4663844" cy="1518036"/>
          </a:xfrm>
          <a:prstGeom prst="rect">
            <a:avLst/>
          </a:prstGeom>
        </p:spPr>
      </p:pic>
      <p:sp>
        <p:nvSpPr>
          <p:cNvPr id="6" name="TextBox 5">
            <a:extLst>
              <a:ext uri="{FF2B5EF4-FFF2-40B4-BE49-F238E27FC236}">
                <a16:creationId xmlns:a16="http://schemas.microsoft.com/office/drawing/2014/main" id="{A2CC4B22-4D44-62E5-129D-792011DDD064}"/>
              </a:ext>
            </a:extLst>
          </p:cNvPr>
          <p:cNvSpPr txBox="1"/>
          <p:nvPr/>
        </p:nvSpPr>
        <p:spPr>
          <a:xfrm>
            <a:off x="3314700" y="352425"/>
            <a:ext cx="5848350"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Thứ</a:t>
            </a: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ngày</a:t>
            </a: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tháng</a:t>
            </a: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năm</a:t>
            </a:r>
            <a:r>
              <a:rPr lang="en-US" sz="3200"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B3329F73-FEA8-127C-048A-C3D5605C1034}"/>
              </a:ext>
            </a:extLst>
          </p:cNvPr>
          <p:cNvPicPr>
            <a:picLocks noChangeAspect="1"/>
          </p:cNvPicPr>
          <p:nvPr/>
        </p:nvPicPr>
        <p:blipFill>
          <a:blip r:embed="rId17"/>
          <a:stretch>
            <a:fillRect/>
          </a:stretch>
        </p:blipFill>
        <p:spPr>
          <a:xfrm>
            <a:off x="1427226" y="2098036"/>
            <a:ext cx="8785097" cy="3023878"/>
          </a:xfrm>
          <a:prstGeom prst="rect">
            <a:avLst/>
          </a:prstGeom>
        </p:spPr>
      </p:pic>
      <p:pic>
        <p:nvPicPr>
          <p:cNvPr id="12" name="Picture 11">
            <a:extLst>
              <a:ext uri="{FF2B5EF4-FFF2-40B4-BE49-F238E27FC236}">
                <a16:creationId xmlns:a16="http://schemas.microsoft.com/office/drawing/2014/main" id="{F7223B03-7758-8B35-61B4-AB3EB5B719A1}"/>
              </a:ext>
            </a:extLst>
          </p:cNvPr>
          <p:cNvPicPr>
            <a:picLocks noChangeAspect="1"/>
          </p:cNvPicPr>
          <p:nvPr/>
        </p:nvPicPr>
        <p:blipFill>
          <a:blip r:embed="rId18"/>
          <a:stretch>
            <a:fillRect/>
          </a:stretch>
        </p:blipFill>
        <p:spPr>
          <a:xfrm>
            <a:off x="4328407" y="4604724"/>
            <a:ext cx="3097036" cy="963251"/>
          </a:xfrm>
          <a:prstGeom prst="rect">
            <a:avLst/>
          </a:prstGeom>
        </p:spPr>
      </p:pic>
    </p:spTree>
    <p:extLst>
      <p:ext uri="{BB962C8B-B14F-4D97-AF65-F5344CB8AC3E}">
        <p14:creationId xmlns:p14="http://schemas.microsoft.com/office/powerpoint/2010/main" val="273626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444" b="31324"/>
          <a:stretch>
            <a:fillRect/>
          </a:stretch>
        </p:blipFill>
        <p:spPr>
          <a:xfrm>
            <a:off x="19699" y="5557198"/>
            <a:ext cx="12495127" cy="136583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10193" y="0"/>
            <a:ext cx="2988090" cy="47127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682172"/>
            <a:ext cx="2921929" cy="357422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03551" y="4540250"/>
            <a:ext cx="7635903" cy="2402114"/>
          </a:xfrm>
          <a:prstGeom prst="rect">
            <a:avLst/>
          </a:prstGeom>
        </p:spPr>
      </p:pic>
      <p:pic>
        <p:nvPicPr>
          <p:cNvPr id="512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3625" y="385552"/>
            <a:ext cx="9639300" cy="4167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9174833">
            <a:off x="2987551" y="365235"/>
            <a:ext cx="913371" cy="1008743"/>
          </a:xfrm>
          <a:prstGeom prst="rect">
            <a:avLst/>
          </a:prstGeom>
        </p:spPr>
      </p:pic>
      <p:sp>
        <p:nvSpPr>
          <p:cNvPr id="21" name="TextBox 20"/>
          <p:cNvSpPr txBox="1"/>
          <p:nvPr/>
        </p:nvSpPr>
        <p:spPr>
          <a:xfrm>
            <a:off x="5464175" y="461752"/>
            <a:ext cx="4267200" cy="923330"/>
          </a:xfrm>
          <a:prstGeom prst="rect">
            <a:avLst/>
          </a:prstGeom>
          <a:noFill/>
        </p:spPr>
        <p:txBody>
          <a:bodyPr wrap="square" rtlCol="0">
            <a:spAutoFit/>
          </a:bodyPr>
          <a:lstStyle/>
          <a:p>
            <a:pPr defTabSz="609142"/>
            <a:r>
              <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mj-lt"/>
              </a:rPr>
              <a:t>LUẬT CHƠI:</a:t>
            </a:r>
          </a:p>
        </p:txBody>
      </p:sp>
      <p:sp>
        <p:nvSpPr>
          <p:cNvPr id="25" name="Rectangle 24"/>
          <p:cNvSpPr/>
          <p:nvPr/>
        </p:nvSpPr>
        <p:spPr>
          <a:xfrm>
            <a:off x="3095625" y="1456711"/>
            <a:ext cx="8582025" cy="3108543"/>
          </a:xfrm>
          <a:prstGeom prst="rect">
            <a:avLst/>
          </a:prstGeom>
        </p:spPr>
        <p:txBody>
          <a:bodyPr wrap="square">
            <a:spAutoFit/>
          </a:bodyPr>
          <a:lstStyle/>
          <a:p>
            <a:pPr marL="457200" indent="-457200" algn="just" defTabSz="609142" fontAlgn="base">
              <a:spcBef>
                <a:spcPct val="50000"/>
              </a:spcBef>
              <a:spcAft>
                <a:spcPct val="0"/>
              </a:spcAft>
              <a:buFont typeface="Arial" panose="020B0604020202020204" pitchFamily="34" charset="0"/>
              <a:buChar char="•"/>
            </a:pPr>
            <a:r>
              <a:rPr lang="vi-VN" altLang="en-US" sz="2800" b="1" dirty="0">
                <a:solidFill>
                  <a:srgbClr val="002060"/>
                </a:solidFill>
                <a:latin typeface="Cambria" panose="02040503050406030204" pitchFamily="18" charset="0"/>
                <a:ea typeface="Cambria" panose="02040503050406030204" pitchFamily="18" charset="0"/>
              </a:rPr>
              <a:t>Quản trò lần lượt đưa ra một số việc làm có hại hoặc không có hại cho mắt.</a:t>
            </a:r>
            <a:endParaRPr lang="en-US" altLang="en-US" sz="2800" b="1" dirty="0">
              <a:solidFill>
                <a:srgbClr val="002060"/>
              </a:solidFill>
              <a:latin typeface="Cambria" panose="02040503050406030204" pitchFamily="18" charset="0"/>
              <a:ea typeface="Cambria" panose="02040503050406030204" pitchFamily="18" charset="0"/>
            </a:endParaRPr>
          </a:p>
          <a:p>
            <a:pPr marL="457200" indent="-457200" algn="just" defTabSz="609142" fontAlgn="base">
              <a:spcBef>
                <a:spcPct val="50000"/>
              </a:spcBef>
              <a:spcAft>
                <a:spcPct val="0"/>
              </a:spcAft>
              <a:buFont typeface="Arial" panose="020B0604020202020204" pitchFamily="34" charset="0"/>
              <a:buChar char="•"/>
            </a:pPr>
            <a:r>
              <a:rPr lang="vi-VN" altLang="en-US" sz="2800" b="1" dirty="0">
                <a:solidFill>
                  <a:srgbClr val="002060"/>
                </a:solidFill>
                <a:latin typeface="Cambria" panose="02040503050406030204" pitchFamily="18" charset="0"/>
                <a:ea typeface="Cambria" panose="02040503050406030204" pitchFamily="18" charset="0"/>
              </a:rPr>
              <a:t>Mỗi lần đưa ra cả lớp đồng thanh hô to “làm” hoặc “không làm”.</a:t>
            </a:r>
            <a:endParaRPr lang="en-US" altLang="en-US" sz="2800" b="1" dirty="0">
              <a:solidFill>
                <a:srgbClr val="002060"/>
              </a:solidFill>
              <a:latin typeface="Cambria" panose="02040503050406030204" pitchFamily="18" charset="0"/>
              <a:ea typeface="Cambria" panose="02040503050406030204" pitchFamily="18" charset="0"/>
            </a:endParaRPr>
          </a:p>
          <a:p>
            <a:pPr marL="457200" indent="-457200" algn="just" defTabSz="609142" fontAlgn="base">
              <a:spcBef>
                <a:spcPct val="50000"/>
              </a:spcBef>
              <a:spcAft>
                <a:spcPct val="0"/>
              </a:spcAft>
              <a:buFont typeface="Arial" panose="020B0604020202020204" pitchFamily="34" charset="0"/>
              <a:buChar char="•"/>
            </a:pPr>
            <a:r>
              <a:rPr lang="vi-VN" altLang="en-US" sz="2800" b="1" dirty="0">
                <a:solidFill>
                  <a:srgbClr val="002060"/>
                </a:solidFill>
                <a:latin typeface="Cambria" panose="02040503050406030204" pitchFamily="18" charset="0"/>
                <a:ea typeface="Cambria" panose="02040503050406030204" pitchFamily="18" charset="0"/>
              </a:rPr>
              <a:t>Sau 2 phút, trò chơi kết thúc. Những bạn hô sai sẽ lên múa, hát trước lớp.</a:t>
            </a:r>
            <a:endParaRPr lang="en-US" altLang="en-US" sz="28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5"/>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1"/>
            <p:extLst>
              <p:ext uri="{DAA4B4D4-6D71-4841-9C94-3DE7FCFB9230}">
                <p14:media xmlns:p14="http://schemas.microsoft.com/office/powerpoint/2010/main" r:embed="rId2">
                  <p14:trim end="977.9375"/>
                </p14:media>
              </p:ext>
            </p:extLst>
          </p:nvPr>
        </p:nvPicPr>
        <p:blipFill>
          <a:blip r:embed="rId7"/>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1"/>
            <p:extLst>
              <p:ext uri="{DAA4B4D4-6D71-4841-9C94-3DE7FCFB9230}">
                <p14:media xmlns:p14="http://schemas.microsoft.com/office/powerpoint/2010/main" r:embed="rId3">
                  <p14:trim end="184248.0625"/>
                </p14:media>
              </p:ext>
            </p:extLst>
          </p:nvPr>
        </p:nvPicPr>
        <p:blipFill>
          <a:blip r:embed="rId7"/>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9"/>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0"/>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2p</a:t>
            </a:r>
          </a:p>
        </p:txBody>
      </p:sp>
      <p:pic>
        <p:nvPicPr>
          <p:cNvPr id="121" name="Picture 120"/>
          <p:cNvPicPr>
            <a:picLocks noChangeAspect="1"/>
          </p:cNvPicPr>
          <p:nvPr/>
        </p:nvPicPr>
        <p:blipFill>
          <a:blip r:embed="rId11"/>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426622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2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20000"/>
                                        <p:tgtEl>
                                          <p:spTgt spid="41"/>
                                        </p:tgtEl>
                                      </p:cBhvr>
                                    </p:animEffect>
                                    <p:set>
                                      <p:cBhvr>
                                        <p:cTn id="27" dur="1" fill="hold">
                                          <p:stCondLst>
                                            <p:cond delay="11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20000" fill="hold"/>
                                        <p:tgtEl>
                                          <p:spTgt spid="119"/>
                                        </p:tgtEl>
                                      </p:cBhvr>
                                    </p:cmd>
                                  </p:childTnLst>
                                </p:cTn>
                              </p:par>
                            </p:childTnLst>
                          </p:cTn>
                        </p:par>
                        <p:par>
                          <p:cTn id="30" fill="hold">
                            <p:stCondLst>
                              <p:cond delay="12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20000"/>
                            </p:stCondLst>
                            <p:childTnLst>
                              <p:par>
                                <p:cTn id="34" presetID="1" presetClass="mediacall" presetSubtype="0" fill="hold" nodeType="afterEffect">
                                  <p:stCondLst>
                                    <p:cond delay="0"/>
                                  </p:stCondLst>
                                  <p:childTnLst>
                                    <p:cmd type="call" cmd="playFrom(0.0)">
                                      <p:cBhvr>
                                        <p:cTn id="35" dur="2000"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8F182BA7-25BA-41BA-B5BB-05B971690C4F}"/>
              </a:ext>
            </a:extLst>
          </p:cNvPr>
          <p:cNvGrpSpPr/>
          <p:nvPr/>
        </p:nvGrpSpPr>
        <p:grpSpPr>
          <a:xfrm>
            <a:off x="0" y="-14513"/>
            <a:ext cx="12192000" cy="6931626"/>
            <a:chOff x="0" y="-13512"/>
            <a:chExt cx="12192000" cy="6931626"/>
          </a:xfrm>
        </p:grpSpPr>
        <p:pic>
          <p:nvPicPr>
            <p:cNvPr id="32" name="图片 31">
              <a:extLst>
                <a:ext uri="{FF2B5EF4-FFF2-40B4-BE49-F238E27FC236}">
                  <a16:creationId xmlns:a16="http://schemas.microsoft.com/office/drawing/2014/main" id="{D9AFB722-57E8-42E6-854C-ED415A799147}"/>
                </a:ext>
              </a:extLst>
            </p:cNvPr>
            <p:cNvPicPr>
              <a:picLocks noChangeAspect="1"/>
            </p:cNvPicPr>
            <p:nvPr/>
          </p:nvPicPr>
          <p:blipFill rotWithShape="1">
            <a:blip r:embed="rId3">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31" name="图片 30">
              <a:extLst>
                <a:ext uri="{FF2B5EF4-FFF2-40B4-BE49-F238E27FC236}">
                  <a16:creationId xmlns:a16="http://schemas.microsoft.com/office/drawing/2014/main" id="{1D27E1C9-B5A5-4C7A-8EF6-44CFA644B440}"/>
                </a:ext>
              </a:extLst>
            </p:cNvPr>
            <p:cNvPicPr>
              <a:picLocks noChangeAspect="1"/>
            </p:cNvPicPr>
            <p:nvPr/>
          </p:nvPicPr>
          <p:blipFill rotWithShape="1">
            <a:blip r:embed="rId3">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23" name="图片 22">
              <a:extLst>
                <a:ext uri="{FF2B5EF4-FFF2-40B4-BE49-F238E27FC236}">
                  <a16:creationId xmlns:a16="http://schemas.microsoft.com/office/drawing/2014/main" id="{61CA4345-DBDD-427C-B99F-B7A2D9BA6F4A}"/>
                </a:ext>
              </a:extLst>
            </p:cNvPr>
            <p:cNvPicPr>
              <a:picLocks noChangeAspect="1"/>
            </p:cNvPicPr>
            <p:nvPr/>
          </p:nvPicPr>
          <p:blipFill rotWithShape="1">
            <a:blip r:embed="rId4">
              <a:extLst>
                <a:ext uri="{28A0092B-C50C-407E-A947-70E740481C1C}">
                  <a14:useLocalDpi xmlns:a14="http://schemas.microsoft.com/office/drawing/2010/main" val="0"/>
                </a:ext>
              </a:extLst>
            </a:blip>
            <a:srcRect r="83505" b="52819"/>
            <a:stretch/>
          </p:blipFill>
          <p:spPr>
            <a:xfrm>
              <a:off x="0" y="0"/>
              <a:ext cx="2011133" cy="1655355"/>
            </a:xfrm>
            <a:prstGeom prst="rect">
              <a:avLst/>
            </a:prstGeom>
          </p:spPr>
        </p:pic>
        <p:pic>
          <p:nvPicPr>
            <p:cNvPr id="24" name="图片 23">
              <a:extLst>
                <a:ext uri="{FF2B5EF4-FFF2-40B4-BE49-F238E27FC236}">
                  <a16:creationId xmlns:a16="http://schemas.microsoft.com/office/drawing/2014/main" id="{2AAD189D-9D85-4FF4-9951-D61B7F2F58C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25" name="图片 24">
              <a:extLst>
                <a:ext uri="{FF2B5EF4-FFF2-40B4-BE49-F238E27FC236}">
                  <a16:creationId xmlns:a16="http://schemas.microsoft.com/office/drawing/2014/main" id="{C0B9328E-3508-455F-A922-691DBAA362A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047208" y="3765653"/>
              <a:ext cx="418260" cy="365557"/>
            </a:xfrm>
            <a:prstGeom prst="rect">
              <a:avLst/>
            </a:prstGeom>
          </p:spPr>
        </p:pic>
        <p:pic>
          <p:nvPicPr>
            <p:cNvPr id="26" name="图片 25">
              <a:extLst>
                <a:ext uri="{FF2B5EF4-FFF2-40B4-BE49-F238E27FC236}">
                  <a16:creationId xmlns:a16="http://schemas.microsoft.com/office/drawing/2014/main" id="{92926630-2525-4165-BC82-0077E6C5BB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27" name="图形 26">
              <a:extLst>
                <a:ext uri="{FF2B5EF4-FFF2-40B4-BE49-F238E27FC236}">
                  <a16:creationId xmlns:a16="http://schemas.microsoft.com/office/drawing/2014/main" id="{04B2D084-F196-4A01-943C-D78B3FD638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9506" y="3967827"/>
              <a:ext cx="1002731" cy="567980"/>
            </a:xfrm>
            <a:prstGeom prst="rect">
              <a:avLst/>
            </a:prstGeom>
          </p:spPr>
        </p:pic>
        <p:pic>
          <p:nvPicPr>
            <p:cNvPr id="28" name="图形 27">
              <a:extLst>
                <a:ext uri="{FF2B5EF4-FFF2-40B4-BE49-F238E27FC236}">
                  <a16:creationId xmlns:a16="http://schemas.microsoft.com/office/drawing/2014/main" id="{6660B46A-2EA1-4521-BD64-531BBA5559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67471" y="3385843"/>
              <a:ext cx="670529" cy="379810"/>
            </a:xfrm>
            <a:prstGeom prst="rect">
              <a:avLst/>
            </a:prstGeom>
          </p:spPr>
        </p:pic>
        <p:pic>
          <p:nvPicPr>
            <p:cNvPr id="33" name="图片 32">
              <a:extLst>
                <a:ext uri="{FF2B5EF4-FFF2-40B4-BE49-F238E27FC236}">
                  <a16:creationId xmlns:a16="http://schemas.microsoft.com/office/drawing/2014/main" id="{552C8B75-21CB-4605-B635-F256B0842171}"/>
                </a:ext>
              </a:extLst>
            </p:cNvPr>
            <p:cNvPicPr>
              <a:picLocks noChangeAspect="1"/>
            </p:cNvPicPr>
            <p:nvPr/>
          </p:nvPicPr>
          <p:blipFill rotWithShape="1">
            <a:blip r:embed="rId4">
              <a:extLst>
                <a:ext uri="{28A0092B-C50C-407E-A947-70E740481C1C}">
                  <a14:useLocalDpi xmlns:a14="http://schemas.microsoft.com/office/drawing/2010/main" val="0"/>
                </a:ext>
              </a:extLst>
            </a:blip>
            <a:srcRect l="87680" b="4469"/>
            <a:stretch/>
          </p:blipFill>
          <p:spPr>
            <a:xfrm>
              <a:off x="10689944" y="-13512"/>
              <a:ext cx="1502056" cy="3351713"/>
            </a:xfrm>
            <a:prstGeom prst="rect">
              <a:avLst/>
            </a:prstGeom>
          </p:spPr>
        </p:pic>
        <p:pic>
          <p:nvPicPr>
            <p:cNvPr id="34" name="图片 33">
              <a:extLst>
                <a:ext uri="{FF2B5EF4-FFF2-40B4-BE49-F238E27FC236}">
                  <a16:creationId xmlns:a16="http://schemas.microsoft.com/office/drawing/2014/main" id="{49EBB230-AC47-4FC3-9BDB-CE096C15B015}"/>
                </a:ext>
              </a:extLst>
            </p:cNvPr>
            <p:cNvPicPr>
              <a:picLocks noChangeAspect="1"/>
            </p:cNvPicPr>
            <p:nvPr/>
          </p:nvPicPr>
          <p:blipFill>
            <a:blip r:embed="rId11"/>
            <a:stretch>
              <a:fillRect/>
            </a:stretch>
          </p:blipFill>
          <p:spPr>
            <a:xfrm>
              <a:off x="0" y="5102352"/>
              <a:ext cx="12192000" cy="1755648"/>
            </a:xfrm>
            <a:prstGeom prst="rect">
              <a:avLst/>
            </a:prstGeom>
          </p:spPr>
        </p:pic>
        <p:pic>
          <p:nvPicPr>
            <p:cNvPr id="35" name="图片 34">
              <a:extLst>
                <a:ext uri="{FF2B5EF4-FFF2-40B4-BE49-F238E27FC236}">
                  <a16:creationId xmlns:a16="http://schemas.microsoft.com/office/drawing/2014/main" id="{73D0972B-81F4-489F-8AF1-7753E8C51628}"/>
                </a:ext>
              </a:extLst>
            </p:cNvPr>
            <p:cNvPicPr>
              <a:picLocks noChangeAspect="1"/>
            </p:cNvPicPr>
            <p:nvPr/>
          </p:nvPicPr>
          <p:blipFill rotWithShape="1">
            <a:blip r:embed="rId12">
              <a:extLst>
                <a:ext uri="{28A0092B-C50C-407E-A947-70E740481C1C}">
                  <a14:useLocalDpi xmlns:a14="http://schemas.microsoft.com/office/drawing/2010/main" val="0"/>
                </a:ext>
              </a:extLst>
            </a:blip>
            <a:srcRect l="74375" t="55451"/>
            <a:stretch/>
          </p:blipFill>
          <p:spPr>
            <a:xfrm>
              <a:off x="9067800" y="5294993"/>
              <a:ext cx="3124200" cy="1563007"/>
            </a:xfrm>
            <a:prstGeom prst="rect">
              <a:avLst/>
            </a:prstGeom>
          </p:spPr>
        </p:pic>
        <p:pic>
          <p:nvPicPr>
            <p:cNvPr id="36" name="图片 35">
              <a:extLst>
                <a:ext uri="{FF2B5EF4-FFF2-40B4-BE49-F238E27FC236}">
                  <a16:creationId xmlns:a16="http://schemas.microsoft.com/office/drawing/2014/main" id="{56D091CE-F5DF-42AA-8862-4E9CEF1DAC40}"/>
                </a:ext>
              </a:extLst>
            </p:cNvPr>
            <p:cNvPicPr>
              <a:picLocks noChangeAspect="1"/>
            </p:cNvPicPr>
            <p:nvPr/>
          </p:nvPicPr>
          <p:blipFill rotWithShape="1">
            <a:blip r:embed="rId12">
              <a:extLst>
                <a:ext uri="{28A0092B-C50C-407E-A947-70E740481C1C}">
                  <a14:useLocalDpi xmlns:a14="http://schemas.microsoft.com/office/drawing/2010/main" val="0"/>
                </a:ext>
              </a:extLst>
            </a:blip>
            <a:srcRect t="55451" r="74375"/>
            <a:stretch/>
          </p:blipFill>
          <p:spPr>
            <a:xfrm>
              <a:off x="0" y="5355107"/>
              <a:ext cx="3124200" cy="1563007"/>
            </a:xfrm>
            <a:prstGeom prst="rect">
              <a:avLst/>
            </a:prstGeom>
          </p:spPr>
        </p:pic>
        <p:pic>
          <p:nvPicPr>
            <p:cNvPr id="38" name="图片 37">
              <a:extLst>
                <a:ext uri="{FF2B5EF4-FFF2-40B4-BE49-F238E27FC236}">
                  <a16:creationId xmlns:a16="http://schemas.microsoft.com/office/drawing/2014/main" id="{52A9A42F-87CD-415B-84F9-327A4EFE335C}"/>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500033" y="213636"/>
              <a:ext cx="2011133" cy="1755509"/>
            </a:xfrm>
            <a:prstGeom prst="rect">
              <a:avLst/>
            </a:prstGeom>
          </p:spPr>
        </p:pic>
      </p:grpSp>
      <p:pic>
        <p:nvPicPr>
          <p:cNvPr id="3" name="Picture 2">
            <a:extLst>
              <a:ext uri="{FF2B5EF4-FFF2-40B4-BE49-F238E27FC236}">
                <a16:creationId xmlns:a16="http://schemas.microsoft.com/office/drawing/2014/main" id="{8225B23A-BC13-E637-BBD7-CB10AC3453A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0" y="0"/>
            <a:ext cx="2486652" cy="2232696"/>
          </a:xfrm>
          <a:prstGeom prst="rect">
            <a:avLst/>
          </a:prstGeom>
        </p:spPr>
      </p:pic>
      <p:pic>
        <p:nvPicPr>
          <p:cNvPr id="4" name="Picture 5">
            <a:extLst>
              <a:ext uri="{FF2B5EF4-FFF2-40B4-BE49-F238E27FC236}">
                <a16:creationId xmlns:a16="http://schemas.microsoft.com/office/drawing/2014/main" id="{AC2ED882-0996-AB8C-2D8A-3C919E085D0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365513" y="4002853"/>
            <a:ext cx="7439338" cy="2706059"/>
          </a:xfrm>
          <a:prstGeom prst="rect">
            <a:avLst/>
          </a:prstGeom>
        </p:spPr>
      </p:pic>
      <p:pic>
        <p:nvPicPr>
          <p:cNvPr id="7" name="Picture 6">
            <a:extLst>
              <a:ext uri="{FF2B5EF4-FFF2-40B4-BE49-F238E27FC236}">
                <a16:creationId xmlns:a16="http://schemas.microsoft.com/office/drawing/2014/main" id="{8AB39200-B0E4-5D8D-81BD-F468CB335126}"/>
              </a:ext>
            </a:extLst>
          </p:cNvPr>
          <p:cNvPicPr>
            <a:picLocks noChangeAspect="1"/>
          </p:cNvPicPr>
          <p:nvPr/>
        </p:nvPicPr>
        <p:blipFill>
          <a:blip r:embed="rId18"/>
          <a:stretch>
            <a:fillRect/>
          </a:stretch>
        </p:blipFill>
        <p:spPr>
          <a:xfrm>
            <a:off x="2294297" y="765432"/>
            <a:ext cx="7285351" cy="3359187"/>
          </a:xfrm>
          <a:prstGeom prst="rect">
            <a:avLst/>
          </a:prstGeom>
        </p:spPr>
      </p:pic>
    </p:spTree>
    <p:extLst>
      <p:ext uri="{BB962C8B-B14F-4D97-AF65-F5344CB8AC3E}">
        <p14:creationId xmlns:p14="http://schemas.microsoft.com/office/powerpoint/2010/main" val="264863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20316-D60A-63FE-AFA7-F33AA23D30C2}"/>
              </a:ext>
            </a:extLst>
          </p:cNvPr>
          <p:cNvPicPr>
            <a:picLocks noChangeAspect="1"/>
          </p:cNvPicPr>
          <p:nvPr/>
        </p:nvPicPr>
        <p:blipFill>
          <a:blip r:embed="rId3"/>
          <a:stretch>
            <a:fillRect/>
          </a:stretch>
        </p:blipFill>
        <p:spPr>
          <a:xfrm>
            <a:off x="672751" y="993450"/>
            <a:ext cx="10979848" cy="4566300"/>
          </a:xfrm>
          <a:prstGeom prst="rect">
            <a:avLst/>
          </a:prstGeom>
        </p:spPr>
      </p:pic>
    </p:spTree>
    <p:extLst>
      <p:ext uri="{BB962C8B-B14F-4D97-AF65-F5344CB8AC3E}">
        <p14:creationId xmlns:p14="http://schemas.microsoft.com/office/powerpoint/2010/main" val="44102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6" y="556477"/>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39421" y="810427"/>
              <a:ext cx="2315820" cy="622290"/>
            </a:xfrm>
            <a:prstGeom prst="rect">
              <a:avLst/>
            </a:prstGeom>
            <a:noFill/>
          </p:spPr>
          <p:txBody>
            <a:bodyPr wrap="none" rtlCol="0">
              <a:spAutoFit/>
            </a:bodyPr>
            <a:lstStyle/>
            <a:p>
              <a:pPr algn="ctr" defTabSz="914355"/>
              <a:r>
                <a:rPr lang="en-US" sz="4800">
                  <a:solidFill>
                    <a:prstClr val="white"/>
                  </a:solidFill>
                  <a:latin typeface="iCiel Cadena" panose="02000503000000020004" pitchFamily="50" charset="0"/>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20"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90"/>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6"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880861" y="2133601"/>
            <a:ext cx="8406340" cy="2767361"/>
          </a:xfrm>
          <a:prstGeom prst="rect">
            <a:avLst/>
          </a:prstGeom>
          <a:noFill/>
        </p:spPr>
        <p:txBody>
          <a:bodyPr wrap="none" lIns="0" tIns="0" rIns="0" bIns="0" rtlCol="0">
            <a:spAutoFit/>
          </a:bodyPr>
          <a:lstStyle/>
          <a:p>
            <a:pPr algn="ctr" defTabSz="914355">
              <a:lnSpc>
                <a:spcPct val="128000"/>
              </a:lnSpc>
            </a:pPr>
            <a:r>
              <a:rPr lang="en-US" sz="3600" dirty="0" err="1">
                <a:solidFill>
                  <a:srgbClr val="002060"/>
                </a:solidFill>
                <a:latin typeface="Times New Roman" pitchFamily="18" charset="0"/>
                <a:cs typeface="Times New Roman" pitchFamily="18" charset="0"/>
              </a:rPr>
              <a:t>Trò</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chơi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sẽ</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có</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câu</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hỏi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trắc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nghiệm</a:t>
            </a:r>
            <a:r>
              <a:rPr lang="en-US" sz="3600" dirty="0">
                <a:solidFill>
                  <a:srgbClr val="002060"/>
                </a:solidFill>
                <a:latin typeface="Times New Roman" pitchFamily="18" charset="0"/>
                <a:cs typeface="Times New Roman" pitchFamily="18" charset="0"/>
              </a:rPr>
              <a:t>.</a:t>
            </a:r>
          </a:p>
          <a:p>
            <a:pPr algn="ctr" defTabSz="914355">
              <a:lnSpc>
                <a:spcPct val="128000"/>
              </a:lnSpc>
            </a:pPr>
            <a:r>
              <a:rPr lang="en-US" sz="3600" dirty="0" err="1">
                <a:solidFill>
                  <a:srgbClr val="002060"/>
                </a:solidFill>
                <a:latin typeface="Times New Roman" pitchFamily="18" charset="0"/>
                <a:cs typeface="Times New Roman" pitchFamily="18" charset="0"/>
              </a:rPr>
              <a:t>Để</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trả</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lời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các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câu</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hỏi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này</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em</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hãy</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đưa</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ra</a:t>
            </a:r>
            <a:br>
              <a:rPr lang="en-US" sz="3600" dirty="0">
                <a:solidFill>
                  <a:srgbClr val="002060"/>
                </a:solidFill>
                <a:latin typeface="Times New Roman" pitchFamily="18" charset="0"/>
                <a:cs typeface="Times New Roman" pitchFamily="18" charset="0"/>
              </a:rPr>
            </a:br>
            <a:r>
              <a:rPr lang="en-US" sz="3600" dirty="0" err="1">
                <a:solidFill>
                  <a:srgbClr val="002060"/>
                </a:solidFill>
                <a:latin typeface="Times New Roman" pitchFamily="18" charset="0"/>
                <a:cs typeface="Times New Roman" pitchFamily="18" charset="0"/>
              </a:rPr>
              <a:t>kí</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hiệu</a:t>
            </a:r>
            <a:r>
              <a:rPr lang="en-US" sz="3600" dirty="0">
                <a:solidFill>
                  <a:srgbClr val="002060"/>
                </a:solidFill>
                <a:latin typeface="Times New Roman" pitchFamily="18" charset="0"/>
                <a:cs typeface="Times New Roman" pitchFamily="18" charset="0"/>
              </a:rPr>
              <a:t> KÉO - BÚA - BAO </a:t>
            </a:r>
            <a:r>
              <a:rPr lang="en-US" sz="3600" dirty="0" err="1">
                <a:solidFill>
                  <a:srgbClr val="002060"/>
                </a:solidFill>
                <a:latin typeface="Times New Roman" pitchFamily="18" charset="0"/>
                <a:cs typeface="Times New Roman" pitchFamily="18" charset="0"/>
              </a:rPr>
              <a:t>chứa</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đáp</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án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đúng</a:t>
            </a:r>
            <a:br>
              <a:rPr lang="en-US" sz="3600" dirty="0">
                <a:solidFill>
                  <a:srgbClr val="002060"/>
                </a:solidFill>
                <a:latin typeface="Times New Roman" pitchFamily="18" charset="0"/>
                <a:cs typeface="Times New Roman" pitchFamily="18" charset="0"/>
              </a:rPr>
            </a:br>
            <a:r>
              <a:rPr lang="en-US" sz="3600" dirty="0" err="1">
                <a:solidFill>
                  <a:srgbClr val="002060"/>
                </a:solidFill>
                <a:latin typeface="Times New Roman" pitchFamily="18" charset="0"/>
                <a:cs typeface="Times New Roman" pitchFamily="18" charset="0"/>
              </a:rPr>
              <a:t>mà</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các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em</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tìm</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được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trước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lớp</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nhé</a:t>
            </a:r>
            <a:r>
              <a:rPr lang="en-US" sz="3600"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75471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0588" y="990600"/>
              <a:ext cx="1378584" cy="677108"/>
            </a:xfrm>
            <a:prstGeom prst="rect">
              <a:avLst/>
            </a:prstGeom>
            <a:noFill/>
          </p:spPr>
          <p:txBody>
            <a:bodyPr wrap="none" lIns="0" tIns="0" rIns="0" bIns="0" rtlCol="0">
              <a:spAutoFit/>
            </a:bodyPr>
            <a:lstStyle/>
            <a:p>
              <a:pPr algn="ctr" defTabSz="914355"/>
              <a:r>
                <a:rPr lang="en-US" sz="4400">
                  <a:solidFill>
                    <a:srgbClr val="002060"/>
                  </a:solidFill>
                  <a:latin typeface="iCiel Cadena" panose="02000503000000020004" pitchFamily="50" charset="0"/>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419062" y="547198"/>
            <a:ext cx="8040756" cy="1354217"/>
          </a:xfrm>
          <a:prstGeom prst="rect">
            <a:avLst/>
          </a:prstGeom>
          <a:noFill/>
        </p:spPr>
        <p:txBody>
          <a:bodyPr wrap="square" lIns="0" tIns="0" rIns="0" bIns="0" rtlCol="0">
            <a:spAutoFit/>
          </a:bodyPr>
          <a:lstStyle/>
          <a:p>
            <a:pPr algn="ctr" defTabSz="914355"/>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Ánh</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sáng</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cần</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cho</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sự</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sống</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của</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thực</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vật</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động</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vật</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44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và</a:t>
            </a:r>
            <a:r>
              <a:rPr lang="en-US" altLang="zh-CN" sz="44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a:t>
            </a:r>
            <a:endParaRPr lang="en-US" sz="4400" dirty="0">
              <a:solidFill>
                <a:srgbClr val="002060"/>
              </a:solidFill>
              <a:latin typeface="#9Slide02 Tieu de dai"/>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6" y="2136965"/>
            <a:ext cx="11150047" cy="1751545"/>
            <a:chOff x="490264" y="2136963"/>
            <a:chExt cx="11150047"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678480" y="2639862"/>
              <a:ext cx="9961831" cy="1132238"/>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r>
                <a:rPr lang="en-US" sz="6000" dirty="0" err="1">
                  <a:solidFill>
                    <a:srgbClr val="002060"/>
                  </a:solidFill>
                  <a:latin typeface="Cambria" panose="02040503050406030204" pitchFamily="18" charset="0"/>
                  <a:ea typeface="Cambria" panose="02040503050406030204" pitchFamily="18" charset="0"/>
                </a:rPr>
                <a:t>Cây</a:t>
              </a:r>
              <a:r>
                <a:rPr lang="en-US" sz="6000" dirty="0">
                  <a:solidFill>
                    <a:srgbClr val="002060"/>
                  </a:solidFill>
                  <a:latin typeface="Cambria" panose="02040503050406030204" pitchFamily="18" charset="0"/>
                  <a:ea typeface="Cambria" panose="02040503050406030204" pitchFamily="18" charset="0"/>
                </a:rPr>
                <a:t> </a:t>
              </a:r>
              <a:r>
                <a:rPr lang="en-US" sz="6000" dirty="0" err="1">
                  <a:solidFill>
                    <a:srgbClr val="002060"/>
                  </a:solidFill>
                  <a:latin typeface="Cambria" panose="02040503050406030204" pitchFamily="18" charset="0"/>
                  <a:ea typeface="Cambria" panose="02040503050406030204" pitchFamily="18" charset="0"/>
                </a:rPr>
                <a:t>cối</a:t>
              </a:r>
              <a:endParaRPr lang="en-US" sz="6000" dirty="0">
                <a:solidFill>
                  <a:srgbClr val="002060"/>
                </a:solidFill>
                <a:latin typeface="Cambria" panose="02040503050406030204" pitchFamily="18" charset="0"/>
                <a:ea typeface="Cambria" panose="02040503050406030204" pitchFamily="18"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678480" y="4114800"/>
              <a:ext cx="10056320" cy="1096649"/>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r>
                <a:rPr lang="en-US" sz="6000" dirty="0">
                  <a:solidFill>
                    <a:srgbClr val="002060"/>
                  </a:solidFill>
                  <a:latin typeface="Cambria" panose="02040503050406030204" pitchFamily="18" charset="0"/>
                  <a:ea typeface="Cambria" panose="02040503050406030204" pitchFamily="18" charset="0"/>
                </a:rPr>
                <a:t>Con </a:t>
              </a:r>
              <a:r>
                <a:rPr lang="en-US" sz="6000" dirty="0" err="1">
                  <a:solidFill>
                    <a:srgbClr val="002060"/>
                  </a:solidFill>
                  <a:latin typeface="Cambria" panose="02040503050406030204" pitchFamily="18" charset="0"/>
                  <a:ea typeface="Cambria" panose="02040503050406030204" pitchFamily="18" charset="0"/>
                </a:rPr>
                <a:t>người</a:t>
              </a:r>
              <a:endParaRPr lang="en-US" sz="6000" dirty="0">
                <a:solidFill>
                  <a:srgbClr val="002060"/>
                </a:solidFill>
                <a:latin typeface="Cambria" panose="02040503050406030204" pitchFamily="18" charset="0"/>
                <a:ea typeface="Cambria" panose="02040503050406030204" pitchFamily="18"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91" y="5248512"/>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676400" y="5638799"/>
              <a:ext cx="10058400" cy="103561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r>
                <a:rPr lang="en-US" sz="6000" dirty="0" err="1">
                  <a:solidFill>
                    <a:srgbClr val="002060"/>
                  </a:solidFill>
                  <a:latin typeface="Cambria" panose="02040503050406030204" pitchFamily="18" charset="0"/>
                  <a:ea typeface="Cambria" panose="02040503050406030204" pitchFamily="18" charset="0"/>
                </a:rPr>
                <a:t>Đồng</a:t>
              </a:r>
              <a:r>
                <a:rPr lang="en-US" sz="6000" dirty="0">
                  <a:solidFill>
                    <a:srgbClr val="002060"/>
                  </a:solidFill>
                  <a:latin typeface="Cambria" panose="02040503050406030204" pitchFamily="18" charset="0"/>
                  <a:ea typeface="Cambria" panose="02040503050406030204" pitchFamily="18" charset="0"/>
                </a:rPr>
                <a:t> </a:t>
              </a:r>
              <a:r>
                <a:rPr lang="en-US" sz="6000" dirty="0" err="1">
                  <a:solidFill>
                    <a:srgbClr val="002060"/>
                  </a:solidFill>
                  <a:latin typeface="Cambria" panose="02040503050406030204" pitchFamily="18" charset="0"/>
                  <a:ea typeface="Cambria" panose="02040503050406030204" pitchFamily="18" charset="0"/>
                </a:rPr>
                <a:t>ruộng</a:t>
              </a:r>
              <a:endParaRPr lang="en-US" sz="6000" dirty="0">
                <a:solidFill>
                  <a:srgbClr val="002060"/>
                </a:solidFill>
                <a:latin typeface="Cambria" panose="02040503050406030204" pitchFamily="18" charset="0"/>
                <a:ea typeface="Cambria" panose="02040503050406030204" pitchFamily="18"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4"/>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3"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endParaRPr lang="en-US" sz="1200">
              <a:solidFill>
                <a:srgbClr val="002060"/>
              </a:solidFill>
              <a:latin typeface="#9Slide02 Noi dung dai"/>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4" y="7451501"/>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endParaRPr lang="en-US" sz="1200">
              <a:solidFill>
                <a:srgbClr val="002060"/>
              </a:solidFill>
              <a:latin typeface="#9Slide02 Noi dung dai"/>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endParaRPr lang="en-US" sz="1200">
              <a:solidFill>
                <a:srgbClr val="002060"/>
              </a:solidFill>
              <a:latin typeface="#9Slide02 Noi dung dai"/>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7" y="9192883"/>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1771663" y="3332202"/>
            <a:ext cx="1057983" cy="369332"/>
          </a:xfrm>
          <a:prstGeom prst="rect">
            <a:avLst/>
          </a:prstGeom>
          <a:noFill/>
        </p:spPr>
        <p:txBody>
          <a:bodyPr wrap="none" lIns="0" tIns="0" rIns="0" bIns="0" rtlCol="0">
            <a:spAutoFit/>
          </a:bodyPr>
          <a:lstStyle/>
          <a:p>
            <a:pPr algn="ctr" defTabSz="914355"/>
            <a:r>
              <a:rPr lang="en-US" sz="1200">
                <a:solidFill>
                  <a:srgbClr val="002060"/>
                </a:solidFill>
                <a:latin typeface="#9Slide02 Noi dung dai"/>
              </a:rPr>
              <a:t>Âm thanh</a:t>
            </a:r>
            <a:br>
              <a:rPr lang="en-US" sz="1200">
                <a:solidFill>
                  <a:srgbClr val="002060"/>
                </a:solidFill>
                <a:latin typeface="#9Slide02 Noi dung dai"/>
              </a:rPr>
            </a:br>
            <a:r>
              <a:rPr lang="en-US" sz="1200">
                <a:solidFill>
                  <a:srgbClr val="002060"/>
                </a:solidFill>
                <a:latin typeface="#9Slide02 Noi dung dai"/>
              </a:rPr>
              <a:t>kiểm tra đáp án</a:t>
            </a:r>
          </a:p>
        </p:txBody>
      </p:sp>
    </p:spTree>
    <p:extLst>
      <p:ext uri="{BB962C8B-B14F-4D97-AF65-F5344CB8AC3E}">
        <p14:creationId xmlns:p14="http://schemas.microsoft.com/office/powerpoint/2010/main" val="25692403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20707" y="990600"/>
              <a:ext cx="1458348" cy="677108"/>
            </a:xfrm>
            <a:prstGeom prst="rect">
              <a:avLst/>
            </a:prstGeom>
            <a:noFill/>
          </p:spPr>
          <p:txBody>
            <a:bodyPr wrap="none" lIns="0" tIns="0" rIns="0" bIns="0" rtlCol="0">
              <a:spAutoFit/>
            </a:bodyPr>
            <a:lstStyle/>
            <a:p>
              <a:pPr algn="ctr" defTabSz="914355"/>
              <a:r>
                <a:rPr lang="en-US" sz="4400">
                  <a:solidFill>
                    <a:srgbClr val="002060"/>
                  </a:solidFill>
                  <a:latin typeface="Cambria" panose="02040503050406030204" pitchFamily="18" charset="0"/>
                  <a:ea typeface="Cambria" panose="02040503050406030204" pitchFamily="18" charset="0"/>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406588" y="465993"/>
            <a:ext cx="7772400" cy="1661993"/>
          </a:xfrm>
          <a:prstGeom prst="rect">
            <a:avLst/>
          </a:prstGeom>
          <a:noFill/>
        </p:spPr>
        <p:txBody>
          <a:bodyPr wrap="square" lIns="0" tIns="0" rIns="0" bIns="0" rtlCol="0">
            <a:spAutoFit/>
          </a:bodyPr>
          <a:lstStyle/>
          <a:p>
            <a:pPr algn="ctr" defTabSz="914355"/>
            <a:r>
              <a:rPr lang="vi-VN" sz="3600" dirty="0">
                <a:solidFill>
                  <a:srgbClr val="002060"/>
                </a:solidFill>
                <a:latin typeface="Cambria" panose="02040503050406030204" pitchFamily="18" charset="0"/>
                <a:ea typeface="Cambria" panose="02040503050406030204" pitchFamily="18" charset="0"/>
              </a:rPr>
              <a:t>Việc tiếp xúc thường xuyên và liên tục trong thời gian dài với ánh sáng xanh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gây</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hại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gì</a:t>
            </a:r>
            <a:r>
              <a:rPr lang="en-US" sz="3600" dirty="0">
                <a:solidFill>
                  <a:srgbClr val="002060"/>
                </a:solidFill>
                <a:latin typeface="Cambria" panose="02040503050406030204" pitchFamily="18" charset="0"/>
                <a:ea typeface="Cambria" panose="02040503050406030204" pitchFamily="18" charset="0"/>
              </a:rPr>
              <a:t>?</a:t>
            </a:r>
            <a:r>
              <a:rPr lang="vi-VN" sz="3600" dirty="0">
                <a:solidFill>
                  <a:srgbClr val="002060"/>
                </a:solidFill>
                <a:latin typeface="Cambria" panose="02040503050406030204" pitchFamily="18" charset="0"/>
                <a:ea typeface="Cambria" panose="02040503050406030204" pitchFamily="18" charset="0"/>
              </a:rPr>
              <a:t> </a:t>
            </a:r>
            <a:endParaRPr lang="en-US" sz="3600" dirty="0">
              <a:solidFill>
                <a:srgbClr val="002060"/>
              </a:solidFill>
              <a:latin typeface="Cambria" panose="02040503050406030204" pitchFamily="18" charset="0"/>
              <a:ea typeface="Cambria" panose="02040503050406030204" pitchFamily="18"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380935" y="4860286"/>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r>
                <a:rPr lang="en-US" sz="4000" b="1" dirty="0" err="1">
                  <a:solidFill>
                    <a:srgbClr val="002060"/>
                  </a:solidFill>
                  <a:latin typeface="Cambria" panose="02040503050406030204" pitchFamily="18" charset="0"/>
                  <a:ea typeface="Cambria" panose="02040503050406030204" pitchFamily="18" charset="0"/>
                </a:rPr>
                <a:t>Cả</a:t>
              </a:r>
              <a:r>
                <a:rPr lang="en-US" sz="4000" b="1" dirty="0">
                  <a:solidFill>
                    <a:srgbClr val="002060"/>
                  </a:solidFill>
                  <a:latin typeface="Cambria" panose="02040503050406030204" pitchFamily="18" charset="0"/>
                  <a:ea typeface="Cambria" panose="02040503050406030204" pitchFamily="18" charset="0"/>
                </a:rPr>
                <a:t> 2 </a:t>
              </a:r>
              <a:r>
                <a:rPr lang="en-US" sz="4000" b="1" dirty="0" err="1">
                  <a:solidFill>
                    <a:srgbClr val="002060"/>
                  </a:solidFill>
                  <a:latin typeface="Cambria" panose="02040503050406030204" pitchFamily="18" charset="0"/>
                  <a:ea typeface="Cambria" panose="02040503050406030204" pitchFamily="18" charset="0"/>
                </a:rPr>
                <a:t>đáp</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trên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đều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đúng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430695" y="2354700"/>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r>
                <a:rPr lang="en-US" sz="4000" b="1" dirty="0" err="1">
                  <a:solidFill>
                    <a:srgbClr val="002060"/>
                  </a:solidFill>
                  <a:latin typeface="Cambria" panose="02040503050406030204" pitchFamily="18" charset="0"/>
                  <a:ea typeface="Cambria" panose="02040503050406030204" pitchFamily="18" charset="0"/>
                </a:rPr>
                <a:t>Gây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mỏi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mắt</a:t>
              </a:r>
              <a:endParaRPr lang="en-US" sz="4000" b="1" dirty="0">
                <a:solidFill>
                  <a:srgbClr val="002060"/>
                </a:solidFill>
                <a:latin typeface="Cambria" panose="02040503050406030204" pitchFamily="18" charset="0"/>
                <a:ea typeface="Cambria" panose="02040503050406030204" pitchFamily="18"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358687" y="3529043"/>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r>
                <a:rPr lang="en-US" sz="4000" b="1" dirty="0" err="1">
                  <a:solidFill>
                    <a:srgbClr val="002060"/>
                  </a:solidFill>
                  <a:latin typeface="Cambria" panose="02040503050406030204" pitchFamily="18" charset="0"/>
                  <a:ea typeface="Cambria" panose="02040503050406030204" pitchFamily="18" charset="0"/>
                </a:rPr>
                <a:t>Gây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khô</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mờ</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mắt</a:t>
              </a:r>
              <a:endParaRPr lang="en-US" sz="4000" b="1" dirty="0">
                <a:solidFill>
                  <a:srgbClr val="002060"/>
                </a:solidFill>
                <a:latin typeface="Cambria" panose="02040503050406030204" pitchFamily="18" charset="0"/>
                <a:ea typeface="Cambria" panose="02040503050406030204" pitchFamily="18"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4"/>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3"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endParaRPr lang="en-US" sz="1200">
              <a:solidFill>
                <a:srgbClr val="002060"/>
              </a:solidFill>
              <a:latin typeface="Cambria" panose="02040503050406030204" pitchFamily="18" charset="0"/>
              <a:ea typeface="Cambria" panose="02040503050406030204" pitchFamily="18" charset="0"/>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2"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10" y="9192883"/>
            <a:ext cx="5767582" cy="1511767"/>
          </a:xfrm>
          <a:prstGeom prst="rect">
            <a:avLst/>
          </a:prstGeom>
        </p:spPr>
      </p:pic>
    </p:spTree>
    <p:extLst>
      <p:ext uri="{BB962C8B-B14F-4D97-AF65-F5344CB8AC3E}">
        <p14:creationId xmlns:p14="http://schemas.microsoft.com/office/powerpoint/2010/main" val="26091892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A0F169-2B54-F2FA-08EE-9710CE5EF651}"/>
              </a:ext>
            </a:extLst>
          </p:cNvPr>
          <p:cNvPicPr>
            <a:picLocks noChangeAspect="1"/>
          </p:cNvPicPr>
          <p:nvPr/>
        </p:nvPicPr>
        <p:blipFill>
          <a:blip r:embed="rId3"/>
          <a:stretch>
            <a:fillRect/>
          </a:stretch>
        </p:blipFill>
        <p:spPr>
          <a:xfrm>
            <a:off x="483392" y="1345875"/>
            <a:ext cx="11034716" cy="4566300"/>
          </a:xfrm>
          <a:prstGeom prst="rect">
            <a:avLst/>
          </a:prstGeom>
        </p:spPr>
      </p:pic>
      <p:pic>
        <p:nvPicPr>
          <p:cNvPr id="4" name="图片 6">
            <a:extLst>
              <a:ext uri="{FF2B5EF4-FFF2-40B4-BE49-F238E27FC236}">
                <a16:creationId xmlns:a16="http://schemas.microsoft.com/office/drawing/2014/main" id="{6985C570-0BD0-81D2-851D-FF3F94CCB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069" y="450074"/>
            <a:ext cx="3328094" cy="1396672"/>
          </a:xfrm>
          <a:prstGeom prst="rect">
            <a:avLst/>
          </a:prstGeom>
        </p:spPr>
      </p:pic>
    </p:spTree>
    <p:extLst>
      <p:ext uri="{BB962C8B-B14F-4D97-AF65-F5344CB8AC3E}">
        <p14:creationId xmlns:p14="http://schemas.microsoft.com/office/powerpoint/2010/main" val="301423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pic>
        <p:nvPicPr>
          <p:cNvPr id="4" name="Picture 3">
            <a:extLst>
              <a:ext uri="{FF2B5EF4-FFF2-40B4-BE49-F238E27FC236}">
                <a16:creationId xmlns:a16="http://schemas.microsoft.com/office/drawing/2014/main" id="{BBC83AAD-DDF3-9F73-E6CD-4D57B7B8FA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pic>
        <p:nvPicPr>
          <p:cNvPr id="7" name="图片 2">
            <a:extLst>
              <a:ext uri="{FF2B5EF4-FFF2-40B4-BE49-F238E27FC236}">
                <a16:creationId xmlns:a16="http://schemas.microsoft.com/office/drawing/2014/main" id="{5267F9FB-BB36-D684-3797-83AB7B0B5B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A85A07AC-30B4-015A-AE07-AF0A5F65867F}"/>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sp>
        <p:nvSpPr>
          <p:cNvPr id="9" name="Rounded Rectangle 2">
            <a:extLst>
              <a:ext uri="{FF2B5EF4-FFF2-40B4-BE49-F238E27FC236}">
                <a16:creationId xmlns:a16="http://schemas.microsoft.com/office/drawing/2014/main" id="{24BC0A6E-AF4A-B2C5-9018-7DD66A68E041}"/>
              </a:ext>
            </a:extLst>
          </p:cNvPr>
          <p:cNvSpPr/>
          <p:nvPr/>
        </p:nvSpPr>
        <p:spPr>
          <a:xfrm>
            <a:off x="207606" y="12981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文本框 34">
            <a:extLst>
              <a:ext uri="{FF2B5EF4-FFF2-40B4-BE49-F238E27FC236}">
                <a16:creationId xmlns:a16="http://schemas.microsoft.com/office/drawing/2014/main" id="{3BDD44DE-A4F7-BA52-A895-B076E57AD9B9}"/>
              </a:ext>
            </a:extLst>
          </p:cNvPr>
          <p:cNvSpPr txBox="1"/>
          <p:nvPr/>
        </p:nvSpPr>
        <p:spPr>
          <a:xfrm>
            <a:off x="416357" y="1514329"/>
            <a:ext cx="10927080" cy="1569660"/>
          </a:xfrm>
          <a:prstGeom prst="rect">
            <a:avLst/>
          </a:prstGeom>
          <a:noFill/>
        </p:spPr>
        <p:txBody>
          <a:bodyPr wrap="square" rtlCol="0">
            <a:spAutoFit/>
          </a:bodyPr>
          <a:lstStyle/>
          <a:p>
            <a:pPr lvl="0" algn="ctr" defTabSz="685800">
              <a:defRPr/>
            </a:pPr>
            <a:r>
              <a:rPr lang="vi-VN" sz="4800" b="1" kern="0" dirty="0">
                <a:solidFill>
                  <a:srgbClr val="002060"/>
                </a:solidFill>
                <a:latin typeface="Cambria" panose="02040503050406030204" pitchFamily="18" charset="0"/>
                <a:ea typeface="Cambria" panose="02040503050406030204" pitchFamily="18" charset="0"/>
                <a:cs typeface="Times New Roman" pitchFamily="18" charset="0"/>
              </a:rPr>
              <a:t>Tìm hiểu tư thế ngồi học, khoảng cách đọc, viết để bảo vệ mắt. </a:t>
            </a:r>
            <a:endParaRPr kumimoji="0" lang="en-US" sz="4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56741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5E268C-5D5C-0AB1-187B-7A8A8FB06B73}"/>
              </a:ext>
            </a:extLst>
          </p:cNvPr>
          <p:cNvSpPr txBox="1"/>
          <p:nvPr/>
        </p:nvSpPr>
        <p:spPr>
          <a:xfrm>
            <a:off x="1581149" y="847725"/>
            <a:ext cx="8715376" cy="1015663"/>
          </a:xfrm>
          <a:prstGeom prst="rect">
            <a:avLst/>
          </a:prstGeom>
          <a:noFill/>
        </p:spPr>
        <p:txBody>
          <a:bodyPr wrap="square" rtlCol="0">
            <a:spAutoFit/>
          </a:bodyPr>
          <a:lstStyle/>
          <a:p>
            <a:pPr algn="just"/>
            <a:r>
              <a:rPr lang="nl-NL" sz="3000" b="1" dirty="0">
                <a:solidFill>
                  <a:srgbClr val="002060"/>
                </a:solidFill>
                <a:effectLst/>
                <a:latin typeface="Cambria" panose="02040503050406030204" pitchFamily="18" charset="0"/>
                <a:ea typeface="Cambria" panose="02040503050406030204" pitchFamily="18" charset="0"/>
              </a:rPr>
              <a:t>Tư thế và vị trí ngồi của bạn nào trong các hình không tốt cho mắt, có thể dẫn tới cận thị? Vì sao?</a:t>
            </a:r>
            <a:endParaRPr lang="en-US" sz="3000" b="1" dirty="0">
              <a:solidFill>
                <a:srgbClr val="002060"/>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71B545C6-5D97-CE6C-82C8-5C4717464DF6}"/>
              </a:ext>
            </a:extLst>
          </p:cNvPr>
          <p:cNvPicPr>
            <a:picLocks noChangeAspect="1"/>
          </p:cNvPicPr>
          <p:nvPr/>
        </p:nvPicPr>
        <p:blipFill>
          <a:blip r:embed="rId2"/>
          <a:stretch>
            <a:fillRect/>
          </a:stretch>
        </p:blipFill>
        <p:spPr>
          <a:xfrm>
            <a:off x="871537" y="776287"/>
            <a:ext cx="790575" cy="828675"/>
          </a:xfrm>
          <a:prstGeom prst="rect">
            <a:avLst/>
          </a:prstGeom>
        </p:spPr>
      </p:pic>
      <p:pic>
        <p:nvPicPr>
          <p:cNvPr id="8" name="Picture 7">
            <a:extLst>
              <a:ext uri="{FF2B5EF4-FFF2-40B4-BE49-F238E27FC236}">
                <a16:creationId xmlns:a16="http://schemas.microsoft.com/office/drawing/2014/main" id="{B9A47724-79A0-1FBA-0820-46BE62D55AED}"/>
              </a:ext>
            </a:extLst>
          </p:cNvPr>
          <p:cNvPicPr>
            <a:picLocks noChangeAspect="1"/>
          </p:cNvPicPr>
          <p:nvPr/>
        </p:nvPicPr>
        <p:blipFill>
          <a:blip r:embed="rId3"/>
          <a:stretch>
            <a:fillRect/>
          </a:stretch>
        </p:blipFill>
        <p:spPr>
          <a:xfrm>
            <a:off x="2438399" y="2095924"/>
            <a:ext cx="7229475" cy="4090563"/>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44E66342-51A4-5420-2E12-6BE357034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2038" y="2295525"/>
            <a:ext cx="701387" cy="714376"/>
          </a:xfrm>
          <a:prstGeom prst="rect">
            <a:avLst/>
          </a:prstGeom>
        </p:spPr>
      </p:pic>
      <p:pic>
        <p:nvPicPr>
          <p:cNvPr id="14" name="Picture 13" descr="A green tick mark on a black background&#10;&#10;Description automatically generated">
            <a:extLst>
              <a:ext uri="{FF2B5EF4-FFF2-40B4-BE49-F238E27FC236}">
                <a16:creationId xmlns:a16="http://schemas.microsoft.com/office/drawing/2014/main" id="{262D8955-B0E2-BFB4-96DB-1DA976730C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2049" y="1924051"/>
            <a:ext cx="1135287" cy="961224"/>
          </a:xfrm>
          <a:prstGeom prst="rect">
            <a:avLst/>
          </a:prstGeom>
        </p:spPr>
      </p:pic>
    </p:spTree>
    <p:extLst>
      <p:ext uri="{BB962C8B-B14F-4D97-AF65-F5344CB8AC3E}">
        <p14:creationId xmlns:p14="http://schemas.microsoft.com/office/powerpoint/2010/main" val="192015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602</Words>
  <Application>Microsoft Office PowerPoint</Application>
  <PresentationFormat>Widescreen</PresentationFormat>
  <Paragraphs>72</Paragraphs>
  <Slides>22</Slides>
  <Notes>14</Notes>
  <HiddenSlides>0</HiddenSlides>
  <MMClips>7</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22</vt:i4>
      </vt:variant>
    </vt:vector>
  </HeadingPairs>
  <TitlesOfParts>
    <vt:vector size="39" baseType="lpstr">
      <vt:lpstr>等线</vt:lpstr>
      <vt:lpstr>华康方圆体W7</vt:lpstr>
      <vt:lpstr>字魂59号-创粗黑</vt:lpstr>
      <vt:lpstr>#9Slide02 Noi dung dai</vt:lpstr>
      <vt:lpstr>#9Slide02 Tieu de dai</vt:lpstr>
      <vt:lpstr>Arial</vt:lpstr>
      <vt:lpstr>Calibri</vt:lpstr>
      <vt:lpstr>Calibri Light</vt:lpstr>
      <vt:lpstr>Cambria</vt:lpstr>
      <vt:lpstr>iCiel Cadena</vt:lpstr>
      <vt:lpstr>Times New Roman</vt:lpstr>
      <vt:lpstr>Office 主题​​</vt:lpstr>
      <vt:lpstr>Office 主题</vt:lpstr>
      <vt:lpstr>8_Office Theme</vt:lpstr>
      <vt:lpstr>Office Theme</vt:lpstr>
      <vt:lpstr>2_Office Theme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25</cp:revision>
  <dcterms:created xsi:type="dcterms:W3CDTF">2023-10-07T05:46:49Z</dcterms:created>
  <dcterms:modified xsi:type="dcterms:W3CDTF">2023-10-07T06:35:05Z</dcterms:modified>
</cp:coreProperties>
</file>