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58" r:id="rId4"/>
    <p:sldId id="264" r:id="rId5"/>
    <p:sldId id="265" r:id="rId6"/>
    <p:sldId id="263" r:id="rId7"/>
    <p:sldId id="259" r:id="rId8"/>
    <p:sldId id="266" r:id="rId9"/>
    <p:sldId id="267" r:id="rId10"/>
    <p:sldId id="282" r:id="rId11"/>
    <p:sldId id="268" r:id="rId12"/>
    <p:sldId id="320" r:id="rId13"/>
    <p:sldId id="276" r:id="rId14"/>
    <p:sldId id="283" r:id="rId15"/>
    <p:sldId id="295" r:id="rId16"/>
    <p:sldId id="277" r:id="rId17"/>
    <p:sldId id="296" r:id="rId18"/>
    <p:sldId id="261" r:id="rId19"/>
    <p:sldId id="321" r:id="rId20"/>
    <p:sldId id="322" r:id="rId21"/>
    <p:sldId id="312" r:id="rId22"/>
    <p:sldId id="314" r:id="rId23"/>
    <p:sldId id="315" r:id="rId24"/>
    <p:sldId id="323" r:id="rId25"/>
    <p:sldId id="324" r:id="rId26"/>
    <p:sldId id="325" r:id="rId27"/>
    <p:sldId id="326" r:id="rId28"/>
    <p:sldId id="319" r:id="rId29"/>
    <p:sldId id="289" r:id="rId30"/>
    <p:sldId id="2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F272A-A127-404A-B854-D051768EB685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80DEC-D59C-40D5-8D1C-8540D8F3C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3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F84BB-A3EF-48D6-A66B-A36F7BA55D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F84BB-A3EF-48D6-A66B-A36F7BA55D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35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138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2321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FB26-3B76-41F1-A436-8886D384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B23AF-BE43-48DB-892D-6297B9CA0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8CB9-AAEB-4392-9EB7-77CA6393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B629-A25B-4DD3-B577-C65B9588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7385-1DA3-4D1B-A812-59D58F5B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00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9C42-720B-4773-B556-835ED76F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53A15-F364-4CF9-B916-02C64427A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877DB-D303-4EE0-AF14-59D31A5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CF9B-ACFA-41A9-9C57-B8499099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8A20-E535-46B0-BC3D-4A5D971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81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B5A7-4995-4287-AE72-23228BB2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7012F-5838-41BC-A0B6-E817F214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B3D1-A610-4B79-9C45-B7991EBC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4C03-5BDB-48F0-8B23-0CA71F5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9793B-5192-44CE-B381-322B84F3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B369-E9F7-4A54-8E7D-C7589308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A1B7-F665-4092-80CC-74C728DE1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950D-78B3-42D1-B720-FFDC367F9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D17E9-B6DD-4D65-958A-FFFF76E5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704D2-0525-423B-9DFD-ECD002BB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34F4-4827-4497-8E01-BA01DF90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42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8006-C025-4179-82A0-C4BD0F14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5CF4-8DC3-4D82-ACA9-B702CF5D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F4E56-796D-464C-96F0-F8263220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B13AB-9F13-4910-8866-16D7F800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63A52-C75D-43A0-919F-CE54A32A5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9E26C-C508-4C0F-B7F9-59F59720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1A58-93DD-4607-BB85-8D624CFA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4406-E665-4615-A23A-5BD5D122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172B-105F-4650-B8D5-5BA6F87A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7A7C7-46BF-42D8-9D57-11A7215F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449BE-2B9C-43E5-AB0B-316A6213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23DE9-1EA5-48D2-BB85-426B894F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1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F49F1-A6FA-4FED-A23D-8C226CF2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CE4C1-D92A-474A-9992-58A43D5D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14F7F-1412-453F-A858-F9E6140B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43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DDA4-F4C5-42F2-85B3-1F1A224F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02248-D91A-418F-90A9-B1781AD1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A3A88-0D55-4D0E-AB7E-ADD8B53E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94438-D9AC-4ED3-8CC1-082B7D71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A8567-8316-42D8-844B-CA322618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76B39-FC03-4D97-882F-45C4C93D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4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540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C5DA-415D-451A-A3F8-70627DFF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883B7-4BEC-4B36-B61C-09CAC7183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6660-A294-48F7-B030-C327B82EA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5BF2-5A81-41CB-846E-CBE7D0CE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07081-2109-475A-9C02-420BD988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FDF1-44A9-4F37-83E8-852B08EF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4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7C5C-E092-4BA9-843C-F49AF2B2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BB688-7188-4EBD-9A3E-CED64154B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DD60-07AE-4F4C-AA58-C3CAFFE9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5FAAC-A089-43F8-AEA9-5FA0A16D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4535-14A3-4323-B66E-322322CE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57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2307F-F4CF-499D-9E95-4EC463494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BCFE9-01D2-471E-8433-79FCDFE69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C2E46-B8CB-4979-9CB6-3EED90A4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FA256-EBCE-4AD8-9E64-F47B7BCB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4FC4-B62A-4161-9E64-33CCF117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8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9078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3088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682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664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543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813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36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1450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8165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33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980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20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878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88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320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339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091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025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CB5DE549-44FA-08F6-2519-FA2A73FF7AF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26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126B0333-341D-49B4-AEB0-3DBF1CE5D6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F7846-6EA5-4A37-9F74-DA78CC8D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93077-9A2B-4C28-983F-7D1A242C5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D4EA-1BE6-4F35-A771-5B9D31E75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9/1/2023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A73B-072B-4011-ADD0-9DFF345CC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8CCCE-AD2B-40E8-A7D4-6CF93114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C53534D-F5F5-64C9-A78A-8659479B912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0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01/09/2023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FA215323-4A2F-51F9-4B4D-9F59722F35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325" y="1905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2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emf"/><Relationship Id="rId10" Type="http://schemas.openxmlformats.org/officeDocument/2006/relationships/audio" Target="NULL"/><Relationship Id="rId4" Type="http://schemas.openxmlformats.org/officeDocument/2006/relationships/image" Target="../media/image29.png"/><Relationship Id="rId9" Type="http://schemas.openxmlformats.org/officeDocument/2006/relationships/image" Target="../media/image4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60.pn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5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51.png"/><Relationship Id="rId15" Type="http://schemas.openxmlformats.org/officeDocument/2006/relationships/image" Target="../media/image57.png"/><Relationship Id="rId10" Type="http://schemas.openxmlformats.org/officeDocument/2006/relationships/image" Target="../media/image54.png"/><Relationship Id="rId19" Type="http://schemas.openxmlformats.org/officeDocument/2006/relationships/image" Target="../media/image61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Relationship Id="rId1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9.wdp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59.png"/><Relationship Id="rId7" Type="http://schemas.microsoft.com/office/2007/relationships/hdphoto" Target="../media/hdphoto13.wdp"/><Relationship Id="rId12" Type="http://schemas.openxmlformats.org/officeDocument/2006/relationships/image" Target="../media/image51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50.png"/><Relationship Id="rId5" Type="http://schemas.openxmlformats.org/officeDocument/2006/relationships/image" Target="../media/image63.png"/><Relationship Id="rId15" Type="http://schemas.microsoft.com/office/2007/relationships/hdphoto" Target="../media/hdphoto11.wdp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4" Type="http://schemas.openxmlformats.org/officeDocument/2006/relationships/image" Target="../media/image49.png"/><Relationship Id="rId9" Type="http://schemas.microsoft.com/office/2007/relationships/hdphoto" Target="../media/hdphoto10.wdp"/><Relationship Id="rId14" Type="http://schemas.openxmlformats.org/officeDocument/2006/relationships/image" Target="../media/image54.png"/><Relationship Id="rId2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1.wdp"/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12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51.png"/><Relationship Id="rId4" Type="http://schemas.openxmlformats.org/officeDocument/2006/relationships/image" Target="../media/image64.png"/><Relationship Id="rId9" Type="http://schemas.openxmlformats.org/officeDocument/2006/relationships/image" Target="../media/image50.pn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microsoft.com/office/2007/relationships/hdphoto" Target="../media/hdphoto13.wdp"/><Relationship Id="rId18" Type="http://schemas.openxmlformats.org/officeDocument/2006/relationships/image" Target="../media/image51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11.wdp"/><Relationship Id="rId7" Type="http://schemas.openxmlformats.org/officeDocument/2006/relationships/image" Target="../media/image70.png"/><Relationship Id="rId12" Type="http://schemas.openxmlformats.org/officeDocument/2006/relationships/image" Target="../media/image64.png"/><Relationship Id="rId17" Type="http://schemas.openxmlformats.org/officeDocument/2006/relationships/image" Target="../media/image50.png"/><Relationship Id="rId2" Type="http://schemas.openxmlformats.org/officeDocument/2006/relationships/audio" Target="../media/media3.mp3"/><Relationship Id="rId16" Type="http://schemas.openxmlformats.org/officeDocument/2006/relationships/image" Target="../media/image53.png"/><Relationship Id="rId20" Type="http://schemas.openxmlformats.org/officeDocument/2006/relationships/image" Target="../media/image54.png"/><Relationship Id="rId1" Type="http://schemas.microsoft.com/office/2007/relationships/media" Target="../media/media3.mp3"/><Relationship Id="rId6" Type="http://schemas.openxmlformats.org/officeDocument/2006/relationships/image" Target="../media/image65.png"/><Relationship Id="rId11" Type="http://schemas.openxmlformats.org/officeDocument/2006/relationships/image" Target="../media/image74.png"/><Relationship Id="rId5" Type="http://schemas.openxmlformats.org/officeDocument/2006/relationships/image" Target="../media/image29.png"/><Relationship Id="rId15" Type="http://schemas.microsoft.com/office/2007/relationships/hdphoto" Target="../media/hdphoto10.wdp"/><Relationship Id="rId10" Type="http://schemas.openxmlformats.org/officeDocument/2006/relationships/image" Target="../media/image73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72.png"/><Relationship Id="rId14" Type="http://schemas.openxmlformats.org/officeDocument/2006/relationships/image" Target="../media/image52.png"/><Relationship Id="rId2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5" Type="http://schemas.microsoft.com/office/2007/relationships/hdphoto" Target="../media/hdphoto4.wdp"/><Relationship Id="rId23" Type="http://schemas.openxmlformats.org/officeDocument/2006/relationships/image" Target="../media/image25.png"/><Relationship Id="rId10" Type="http://schemas.openxmlformats.org/officeDocument/2006/relationships/image" Target="../media/image11.png"/><Relationship Id="rId19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0809" y="4118949"/>
            <a:ext cx="609043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966AB-6EB8-E6BD-89F3-84621A1A8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06813A-77EB-0B2A-2132-A90F0280C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143" y="3083012"/>
            <a:ext cx="612091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3F415191-631B-DE68-9E73-63856E34C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8E38F031-C09F-1F0F-9081-0CF1228084C8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975BE-D40B-D46F-67E4-CA2D5ED0554D}"/>
              </a:ext>
            </a:extLst>
          </p:cNvPr>
          <p:cNvSpPr txBox="1"/>
          <p:nvPr/>
        </p:nvSpPr>
        <p:spPr>
          <a:xfrm>
            <a:off x="1982653" y="1913733"/>
            <a:ext cx="72477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có</a:t>
            </a:r>
            <a:r>
              <a:rPr lang="en-US" sz="3200" b="1" dirty="0">
                <a:solidFill>
                  <a:prstClr val="black"/>
                </a:solidFill>
              </a:rPr>
              <a:t> 4 </a:t>
            </a:r>
            <a:r>
              <a:rPr lang="en-US" sz="3200" b="1" dirty="0" err="1">
                <a:solidFill>
                  <a:prstClr val="black"/>
                </a:solidFill>
              </a:rPr>
              <a:t>chữ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tùy</a:t>
            </a:r>
            <a:r>
              <a:rPr lang="en-US" sz="3200" b="1" dirty="0">
                <a:solidFill>
                  <a:prstClr val="black"/>
                </a:solidFill>
              </a:rPr>
              <a:t> ý, </a:t>
            </a:r>
            <a:r>
              <a:rPr lang="en-US" sz="3200" b="1" dirty="0" err="1">
                <a:solidFill>
                  <a:prstClr val="black"/>
                </a:solidFill>
              </a:rPr>
              <a:t>chỉ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nhóm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biết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chẵn</a:t>
            </a:r>
            <a:r>
              <a:rPr lang="en-US" sz="3200" b="1" dirty="0">
                <a:solidFill>
                  <a:prstClr val="black"/>
                </a:solidFill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lẻ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</a:rPr>
              <a:t>Bạn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đúng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thì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tiếp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tục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yêu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cầu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thành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viên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nhóm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</a:rPr>
              <a:t>Cứ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thay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phiên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đến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tất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thành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viên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nhóm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7DB56CAB-6A73-36DA-0B50-D97D50EA71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9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4D279-3B80-114E-1D29-9DFE9870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671508" y="23759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376993" y="274023"/>
            <a:ext cx="9872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Em hãy chỉ đường giúp chú mèo tìm được cuộn len bị thất lạc bằng cách đi theo con đường ghi các số chẵn: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F7913-776B-A0C1-4D4A-0D6D639FD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950" y="1400174"/>
            <a:ext cx="7691262" cy="511492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FB82-A018-95FC-7295-3608510C3B1E}"/>
              </a:ext>
            </a:extLst>
          </p:cNvPr>
          <p:cNvCxnSpPr/>
          <p:nvPr/>
        </p:nvCxnSpPr>
        <p:spPr>
          <a:xfrm>
            <a:off x="3638550" y="2381250"/>
            <a:ext cx="1019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884656-373D-ABCC-1E5F-5BB7445D0239}"/>
              </a:ext>
            </a:extLst>
          </p:cNvPr>
          <p:cNvCxnSpPr>
            <a:cxnSpLocks/>
          </p:cNvCxnSpPr>
          <p:nvPr/>
        </p:nvCxnSpPr>
        <p:spPr>
          <a:xfrm>
            <a:off x="4953000" y="2600325"/>
            <a:ext cx="0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688EEA7-FA30-52A9-EF9C-B323938F44C5}"/>
              </a:ext>
            </a:extLst>
          </p:cNvPr>
          <p:cNvCxnSpPr>
            <a:cxnSpLocks/>
          </p:cNvCxnSpPr>
          <p:nvPr/>
        </p:nvCxnSpPr>
        <p:spPr>
          <a:xfrm flipH="1">
            <a:off x="5181600" y="2895600"/>
            <a:ext cx="266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9D4AF93-D78C-A89C-FB6F-E990EC055E99}"/>
              </a:ext>
            </a:extLst>
          </p:cNvPr>
          <p:cNvGrpSpPr/>
          <p:nvPr/>
        </p:nvGrpSpPr>
        <p:grpSpPr>
          <a:xfrm>
            <a:off x="4905375" y="3076575"/>
            <a:ext cx="752475" cy="466725"/>
            <a:chOff x="4905375" y="3076575"/>
            <a:chExt cx="752475" cy="46672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9CB758-7912-EF3A-E2C1-21079FF457E8}"/>
                </a:ext>
              </a:extLst>
            </p:cNvPr>
            <p:cNvCxnSpPr>
              <a:cxnSpLocks/>
            </p:cNvCxnSpPr>
            <p:nvPr/>
          </p:nvCxnSpPr>
          <p:spPr>
            <a:xfrm>
              <a:off x="5648325" y="3076575"/>
              <a:ext cx="0" cy="4667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CD51727-E7E5-D934-AC7D-DB2D79AA77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5375" y="3543300"/>
              <a:ext cx="7524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487BB88-D780-4842-171C-3CB7533980A9}"/>
              </a:ext>
            </a:extLst>
          </p:cNvPr>
          <p:cNvCxnSpPr>
            <a:cxnSpLocks/>
          </p:cNvCxnSpPr>
          <p:nvPr/>
        </p:nvCxnSpPr>
        <p:spPr>
          <a:xfrm>
            <a:off x="4667250" y="3733800"/>
            <a:ext cx="0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A087AC-4098-9DFC-F17F-6926F2665610}"/>
              </a:ext>
            </a:extLst>
          </p:cNvPr>
          <p:cNvCxnSpPr>
            <a:cxnSpLocks/>
          </p:cNvCxnSpPr>
          <p:nvPr/>
        </p:nvCxnSpPr>
        <p:spPr>
          <a:xfrm flipH="1">
            <a:off x="4867275" y="4067175"/>
            <a:ext cx="266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1DD316F-9012-5AFA-FB1E-11AB6E8EA531}"/>
              </a:ext>
            </a:extLst>
          </p:cNvPr>
          <p:cNvCxnSpPr>
            <a:cxnSpLocks/>
          </p:cNvCxnSpPr>
          <p:nvPr/>
        </p:nvCxnSpPr>
        <p:spPr>
          <a:xfrm>
            <a:off x="5324475" y="4219575"/>
            <a:ext cx="0" cy="390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EC6DA40-148E-2AC3-54B3-BED427225FA6}"/>
              </a:ext>
            </a:extLst>
          </p:cNvPr>
          <p:cNvCxnSpPr>
            <a:cxnSpLocks/>
          </p:cNvCxnSpPr>
          <p:nvPr/>
        </p:nvCxnSpPr>
        <p:spPr>
          <a:xfrm>
            <a:off x="5343525" y="4972050"/>
            <a:ext cx="0" cy="390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5C62583-0783-2579-2E03-B6AFB89742AA}"/>
              </a:ext>
            </a:extLst>
          </p:cNvPr>
          <p:cNvCxnSpPr>
            <a:cxnSpLocks/>
          </p:cNvCxnSpPr>
          <p:nvPr/>
        </p:nvCxnSpPr>
        <p:spPr>
          <a:xfrm flipH="1">
            <a:off x="5591175" y="5562600"/>
            <a:ext cx="428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12236A3-D8D6-49C0-D4B4-99F628E2BA96}"/>
              </a:ext>
            </a:extLst>
          </p:cNvPr>
          <p:cNvCxnSpPr>
            <a:cxnSpLocks/>
          </p:cNvCxnSpPr>
          <p:nvPr/>
        </p:nvCxnSpPr>
        <p:spPr>
          <a:xfrm flipH="1">
            <a:off x="6515100" y="5553075"/>
            <a:ext cx="171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6EF6ECD-E342-2758-BAC8-65E8B6D89070}"/>
              </a:ext>
            </a:extLst>
          </p:cNvPr>
          <p:cNvGrpSpPr/>
          <p:nvPr/>
        </p:nvGrpSpPr>
        <p:grpSpPr>
          <a:xfrm>
            <a:off x="7162800" y="5553075"/>
            <a:ext cx="781050" cy="342900"/>
            <a:chOff x="7162800" y="5553075"/>
            <a:chExt cx="781050" cy="3429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66D7AB7-CCE9-4958-A5E4-5CCC1AB1F9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2800" y="5553075"/>
              <a:ext cx="7810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637BD22-3359-07A8-8A02-C577FBD26A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4800" y="5553075"/>
              <a:ext cx="0" cy="3429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ACD6A33-68C0-4D9F-136E-8E193F079E10}"/>
              </a:ext>
            </a:extLst>
          </p:cNvPr>
          <p:cNvCxnSpPr>
            <a:cxnSpLocks/>
          </p:cNvCxnSpPr>
          <p:nvPr/>
        </p:nvCxnSpPr>
        <p:spPr>
          <a:xfrm flipH="1">
            <a:off x="7058025" y="6115050"/>
            <a:ext cx="600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48148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E083FC-103A-CC90-48CD-00B3D315D9CD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0C02-AD1D-ABBB-D4DF-AEF7119924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285751" y="219076"/>
            <a:ext cx="11668124" cy="646747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38200" y="542092"/>
            <a:ext cx="782290" cy="707885"/>
            <a:chOff x="759165" y="692453"/>
            <a:chExt cx="609487" cy="5781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44869" y="692453"/>
              <a:ext cx="523783" cy="578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1563340" y="298873"/>
            <a:ext cx="9142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lvl="0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Bảng dưới đây cho biết thông tin về dân số của một số tỉnh, thành phố ở nước ta năm 2020: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1752B-70FB-19D3-D1DC-3C485F67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233" y="1914525"/>
            <a:ext cx="5499054" cy="35290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1A2F10-63D4-325C-910D-5B9AF472381C}"/>
              </a:ext>
            </a:extLst>
          </p:cNvPr>
          <p:cNvSpPr txBox="1"/>
          <p:nvPr/>
        </p:nvSpPr>
        <p:spPr>
          <a:xfrm>
            <a:off x="457200" y="1876425"/>
            <a:ext cx="5791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1" i="0" dirty="0">
                <a:solidFill>
                  <a:srgbClr val="002060"/>
                </a:solidFill>
                <a:effectLst/>
              </a:rPr>
              <a:t>a)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đọc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dân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tỉnh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thành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phố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đó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theo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thứ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tự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tăng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dần</a:t>
            </a:r>
            <a:endParaRPr lang="en-US" sz="2800" b="1" i="0" dirty="0">
              <a:solidFill>
                <a:srgbClr val="002060"/>
              </a:solidFill>
              <a:effectLst/>
            </a:endParaRPr>
          </a:p>
          <a:p>
            <a:pPr marL="514350" indent="-514350" algn="just" latinLnBrk="0">
              <a:buAutoNum type="alphaLcParenR"/>
            </a:pPr>
            <a:endParaRPr lang="en-US" sz="2800" b="1" dirty="0">
              <a:solidFill>
                <a:srgbClr val="002060"/>
              </a:solidFill>
            </a:endParaRPr>
          </a:p>
          <a:p>
            <a:pPr algn="just" latinLnBrk="0"/>
            <a:endParaRPr lang="en-US" sz="2800" b="1" i="0" dirty="0">
              <a:solidFill>
                <a:srgbClr val="002060"/>
              </a:solidFill>
              <a:effectLst/>
            </a:endParaRPr>
          </a:p>
          <a:p>
            <a:pPr algn="just" latinLnBrk="0"/>
            <a:r>
              <a:rPr lang="en-US" sz="2800" b="1" i="0" dirty="0">
                <a:solidFill>
                  <a:srgbClr val="002060"/>
                </a:solidFill>
                <a:effectLst/>
              </a:rPr>
              <a:t>b)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tròn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dân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tỉnh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thành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phố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đó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đến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285751" y="219076"/>
            <a:ext cx="11668124" cy="646747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1752B-70FB-19D3-D1DC-3C485F67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058" y="304800"/>
            <a:ext cx="5499054" cy="35290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1A2F10-63D4-325C-910D-5B9AF472381C}"/>
              </a:ext>
            </a:extLst>
          </p:cNvPr>
          <p:cNvSpPr txBox="1"/>
          <p:nvPr/>
        </p:nvSpPr>
        <p:spPr>
          <a:xfrm>
            <a:off x="952500" y="4010025"/>
            <a:ext cx="10953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dần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9C4A58-C7CC-C320-5F0B-CCF8FB2C9CBB}"/>
              </a:ext>
            </a:extLst>
          </p:cNvPr>
          <p:cNvSpPr/>
          <p:nvPr/>
        </p:nvSpPr>
        <p:spPr>
          <a:xfrm>
            <a:off x="990600" y="4914900"/>
            <a:ext cx="1962150" cy="1171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1 169 500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E4F8DE-3C65-9E02-67D3-22559A6A95C7}"/>
              </a:ext>
            </a:extLst>
          </p:cNvPr>
          <p:cNvSpPr/>
          <p:nvPr/>
        </p:nvSpPr>
        <p:spPr>
          <a:xfrm>
            <a:off x="3343275" y="4905375"/>
            <a:ext cx="2228850" cy="1171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1 337 000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B238C6-77AA-7D3B-94E9-AA7C646CD4E9}"/>
              </a:ext>
            </a:extLst>
          </p:cNvPr>
          <p:cNvSpPr/>
          <p:nvPr/>
        </p:nvSpPr>
        <p:spPr>
          <a:xfrm>
            <a:off x="6038850" y="4905375"/>
            <a:ext cx="2228850" cy="1171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 Bình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1 870 000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8E06DB-D21B-243E-7DAB-1FBF93B366A4}"/>
              </a:ext>
            </a:extLst>
          </p:cNvPr>
          <p:cNvSpPr/>
          <p:nvPr/>
        </p:nvSpPr>
        <p:spPr>
          <a:xfrm>
            <a:off x="8648699" y="4876800"/>
            <a:ext cx="2543175" cy="1171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2 580 000</a:t>
            </a:r>
          </a:p>
        </p:txBody>
      </p:sp>
    </p:spTree>
    <p:extLst>
      <p:ext uri="{BB962C8B-B14F-4D97-AF65-F5344CB8AC3E}">
        <p14:creationId xmlns:p14="http://schemas.microsoft.com/office/powerpoint/2010/main" val="183404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285751" y="219076"/>
            <a:ext cx="11668124" cy="646747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1752B-70FB-19D3-D1DC-3C485F67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524" y="304801"/>
            <a:ext cx="4600575" cy="29524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1A2F10-63D4-325C-910D-5B9AF472381C}"/>
              </a:ext>
            </a:extLst>
          </p:cNvPr>
          <p:cNvSpPr txBox="1"/>
          <p:nvPr/>
        </p:nvSpPr>
        <p:spPr>
          <a:xfrm>
            <a:off x="485776" y="3286125"/>
            <a:ext cx="1138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4FE766C-7655-62CE-FB1F-F34EFAFD6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784365"/>
              </p:ext>
            </p:extLst>
          </p:nvPr>
        </p:nvGraphicFramePr>
        <p:xfrm>
          <a:off x="1714500" y="3979861"/>
          <a:ext cx="9420225" cy="2403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8120">
                  <a:extLst>
                    <a:ext uri="{9D8B030D-6E8A-4147-A177-3AD203B41FA5}">
                      <a16:colId xmlns:a16="http://schemas.microsoft.com/office/drawing/2014/main" val="550291020"/>
                    </a:ext>
                  </a:extLst>
                </a:gridCol>
                <a:gridCol w="2730652">
                  <a:extLst>
                    <a:ext uri="{9D8B030D-6E8A-4147-A177-3AD203B41FA5}">
                      <a16:colId xmlns:a16="http://schemas.microsoft.com/office/drawing/2014/main" val="2775438472"/>
                    </a:ext>
                  </a:extLst>
                </a:gridCol>
                <a:gridCol w="3201453">
                  <a:extLst>
                    <a:ext uri="{9D8B030D-6E8A-4147-A177-3AD203B41FA5}">
                      <a16:colId xmlns:a16="http://schemas.microsoft.com/office/drawing/2014/main" val="1062521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Tỉnh thành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dân (người)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tròn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257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Đà Nẵng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1 169 500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78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Quảng Ninh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1 3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37</a:t>
                      </a: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12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 Bình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1 870 200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09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Dương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2 580 600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03582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62290EA-FA1F-032B-A71A-9C4416BA3E18}"/>
              </a:ext>
            </a:extLst>
          </p:cNvPr>
          <p:cNvSpPr txBox="1"/>
          <p:nvPr/>
        </p:nvSpPr>
        <p:spPr>
          <a:xfrm>
            <a:off x="8810625" y="442912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1 200 000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A0867-3574-9BA9-135A-B4D70C3DA6B1}"/>
              </a:ext>
            </a:extLst>
          </p:cNvPr>
          <p:cNvSpPr txBox="1"/>
          <p:nvPr/>
        </p:nvSpPr>
        <p:spPr>
          <a:xfrm>
            <a:off x="8848725" y="496252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7C431-84D3-5A81-71DA-A1B74E2DDFA5}"/>
              </a:ext>
            </a:extLst>
          </p:cNvPr>
          <p:cNvSpPr txBox="1"/>
          <p:nvPr/>
        </p:nvSpPr>
        <p:spPr>
          <a:xfrm>
            <a:off x="8839200" y="5410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1 900 000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A18E4B-8E5D-FDC0-D059-EE0B3CA0ADA1}"/>
              </a:ext>
            </a:extLst>
          </p:cNvPr>
          <p:cNvSpPr txBox="1"/>
          <p:nvPr/>
        </p:nvSpPr>
        <p:spPr>
          <a:xfrm>
            <a:off x="8867775" y="585787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2 600 000</a:t>
            </a:r>
          </a:p>
        </p:txBody>
      </p:sp>
    </p:spTree>
    <p:extLst>
      <p:ext uri="{BB962C8B-B14F-4D97-AF65-F5344CB8AC3E}">
        <p14:creationId xmlns:p14="http://schemas.microsoft.com/office/powerpoint/2010/main" val="99293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980746-4C1C-F86C-764A-D06E87C3A4B0}"/>
              </a:ext>
            </a:extLst>
          </p:cNvPr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13578-6F30-8E65-8071-732288C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966FD-7B79-5FE5-9C23-622C6C08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835C25-EF3F-97DB-7E55-584A3856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E413-965D-3907-F9F6-AB10023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E5A46-03EE-6DBD-9997-807F0882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7CE091-5B06-6844-3FD1-F551A8E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D901A3-EDEB-E10A-F1AA-B6F64D8251BB}"/>
              </a:ext>
            </a:extLst>
          </p:cNvPr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1581150" y="594148"/>
            <a:ext cx="10134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A5FE0-C298-B2CC-911D-82CFD1C9C2EF}"/>
              </a:ext>
            </a:extLst>
          </p:cNvPr>
          <p:cNvSpPr txBox="1"/>
          <p:nvPr/>
        </p:nvSpPr>
        <p:spPr>
          <a:xfrm>
            <a:off x="2057400" y="2009775"/>
            <a:ext cx="9448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23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750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6CDC8-1764-73DF-004C-2CA8050983FF}"/>
              </a:ext>
            </a:extLst>
          </p:cNvPr>
          <p:cNvSpPr txBox="1"/>
          <p:nvPr/>
        </p:nvSpPr>
        <p:spPr>
          <a:xfrm>
            <a:off x="2733675" y="4921327"/>
            <a:ext cx="8370093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 xe máy có giá khoảng 40 triệu đồng.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onda Lead tại Đông Nam Á có bản nâng cấp, giá tương đương Việt Nam">
            <a:extLst>
              <a:ext uri="{FF2B5EF4-FFF2-40B4-BE49-F238E27FC236}">
                <a16:creationId xmlns:a16="http://schemas.microsoft.com/office/drawing/2014/main" id="{DCD636B8-2039-A85A-C17E-60577BF4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96469"/>
            <a:ext cx="6448425" cy="43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0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6CDC8-1764-73DF-004C-2CA8050983FF}"/>
              </a:ext>
            </a:extLst>
          </p:cNvPr>
          <p:cNvSpPr txBox="1"/>
          <p:nvPr/>
        </p:nvSpPr>
        <p:spPr>
          <a:xfrm>
            <a:off x="2733675" y="4921327"/>
            <a:ext cx="8370093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 ti vi có giá khoảng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triệu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FE60C-8639-EE67-2157-E27C717F7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738" y="981076"/>
            <a:ext cx="6382812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4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6CDC8-1764-73DF-004C-2CA8050983FF}"/>
              </a:ext>
            </a:extLst>
          </p:cNvPr>
          <p:cNvSpPr txBox="1"/>
          <p:nvPr/>
        </p:nvSpPr>
        <p:spPr>
          <a:xfrm>
            <a:off x="2733675" y="4921327"/>
            <a:ext cx="8370093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 bảng con có giá khoảng 15 000 đồng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ảng con học sinh BAVICO kích thước 22x32cm - SIEU THI VIEN THONG">
            <a:extLst>
              <a:ext uri="{FF2B5EF4-FFF2-40B4-BE49-F238E27FC236}">
                <a16:creationId xmlns:a16="http://schemas.microsoft.com/office/drawing/2014/main" id="{6BF666D3-70C3-05EA-E327-950DB2D9F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99" y="752474"/>
            <a:ext cx="6796653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99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6CDC8-1764-73DF-004C-2CA8050983FF}"/>
              </a:ext>
            </a:extLst>
          </p:cNvPr>
          <p:cNvSpPr txBox="1"/>
          <p:nvPr/>
        </p:nvSpPr>
        <p:spPr>
          <a:xfrm>
            <a:off x="3048000" y="4892752"/>
            <a:ext cx="8370093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 phấn có giá khoảng 5 000 đồng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98D12-4920-FF26-1275-9D2769D8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4" y="923925"/>
            <a:ext cx="5114925" cy="37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4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DD56B-37E7-1FC2-044F-A70598D34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ACF3F-C1EF-DF20-FBCF-FB396B162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9509D0-9B98-5643-C26E-A4449E020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56DB3-3660-9250-778A-7A44DD50F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D6C9E-3F36-A6C8-DBD4-2731C2468E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2F641-D508-116B-71A3-27B352972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47B11-28D9-91F6-D005-8180A646A8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3FBE9C-55D2-7A4C-4F46-8BBD61B8C6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DD82FD-E582-75DD-3FBE-E7EEB31198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CC00F-C6F9-B45F-54EA-7539610A95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E006C69B-AB72-3677-0B33-104B5C6C8F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5C55DFCE-86AF-658F-6C1C-FB7ECC18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>
            <a:extLst>
              <a:ext uri="{FF2B5EF4-FFF2-40B4-BE49-F238E27FC236}">
                <a16:creationId xmlns:a16="http://schemas.microsoft.com/office/drawing/2014/main" id="{1F73252D-B011-A503-E268-245319191D9A}"/>
              </a:ext>
            </a:extLst>
          </p:cNvPr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1775A-9537-1263-AE8A-AAFB52B5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E160E-B4CB-C965-C7CA-BED8B5F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52D65-48A9-1B70-0A75-C4B583AADC7F}"/>
              </a:ext>
            </a:extLst>
          </p:cNvPr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52137-814A-7450-388F-65C69D8C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1CBD-1D6D-1424-AFE9-890C09B72ACF}"/>
              </a:ext>
            </a:extLst>
          </p:cNvPr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0F90EC-A698-1516-07C5-3271F44E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FC67-B37F-862F-A9A6-D713B023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A13D6-7A6A-2671-27DF-74CCD46F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6B70B-0554-E5E1-AB6F-95869681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5558611A-7040-45E5-8836-637108E1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2A43D63B-EE9A-4F90-AB81-8FE1FB4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8F687-62A8-EC57-D1E0-480B5B078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>
            <a:extLst>
              <a:ext uri="{FF2B5EF4-FFF2-40B4-BE49-F238E27FC236}">
                <a16:creationId xmlns:a16="http://schemas.microsoft.com/office/drawing/2014/main" id="{8ECA3D2A-0C65-4F88-BF55-CD62B072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BE141CBA-654E-44FC-AD1D-D9D8B1F1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CF485AAF-D9CB-4FC2-804A-BFD81BBD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9862E-5776-414B-B935-3855FFCEE65D}"/>
              </a:ext>
            </a:extLst>
          </p:cNvPr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56754-2255-4342-A6FC-3C09F2D46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/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EF6DE2DF-877C-402D-B2FE-34179F4203F0}"/>
                </a:ext>
              </a:extLst>
            </p:cNvPr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DA1FD0-1170-482F-B748-C4C031AC0610}"/>
              </a:ext>
            </a:extLst>
          </p:cNvPr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>
              <a:extLst>
                <a:ext uri="{FF2B5EF4-FFF2-40B4-BE49-F238E27FC236}">
                  <a16:creationId xmlns:a16="http://schemas.microsoft.com/office/drawing/2014/main" id="{51829AF7-6636-4A91-9C72-2DB44FA7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>
              <a:extLst>
                <a:ext uri="{FF2B5EF4-FFF2-40B4-BE49-F238E27FC236}">
                  <a16:creationId xmlns:a16="http://schemas.microsoft.com/office/drawing/2014/main" id="{9C526F36-6685-439B-A033-58539A894F87}"/>
                </a:ext>
              </a:extLst>
            </p:cNvPr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C9016-F24A-4013-83E8-8346B2188018}"/>
              </a:ext>
            </a:extLst>
          </p:cNvPr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BE698-F6C8-46DF-A11B-6DCB5C56E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/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>
              <a:extLst>
                <a:ext uri="{FF2B5EF4-FFF2-40B4-BE49-F238E27FC236}">
                  <a16:creationId xmlns:a16="http://schemas.microsoft.com/office/drawing/2014/main" id="{8BC716F9-F5F4-465E-95DB-B761D40B7A5A}"/>
                </a:ext>
              </a:extLst>
            </p:cNvPr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59A8DA-3D01-4138-B43B-56823DC211BF}"/>
              </a:ext>
            </a:extLst>
          </p:cNvPr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>
              <a:extLst>
                <a:ext uri="{FF2B5EF4-FFF2-40B4-BE49-F238E27FC236}">
                  <a16:creationId xmlns:a16="http://schemas.microsoft.com/office/drawing/2014/main" id="{E937B8AD-EAD5-4724-AE95-33539778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>
              <a:extLst>
                <a:ext uri="{FF2B5EF4-FFF2-40B4-BE49-F238E27FC236}">
                  <a16:creationId xmlns:a16="http://schemas.microsoft.com/office/drawing/2014/main" id="{DC7EBE78-C90C-49B2-B5B3-FDAC68455F2A}"/>
                </a:ext>
              </a:extLst>
            </p:cNvPr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E593EC-44CA-4B7A-AE48-607E188E1453}"/>
              </a:ext>
            </a:extLst>
          </p:cNvPr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87F64-9CC0-4F12-8E4D-87EC1F670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/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76AD8191-3797-440A-9411-F472AE2F863A}"/>
                </a:ext>
              </a:extLst>
            </p:cNvPr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D5CAF-5DAA-4E06-BE54-B12F47DE0357}"/>
              </a:ext>
            </a:extLst>
          </p:cNvPr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>
              <a:extLst>
                <a:ext uri="{FF2B5EF4-FFF2-40B4-BE49-F238E27FC236}">
                  <a16:creationId xmlns:a16="http://schemas.microsoft.com/office/drawing/2014/main" id="{372D857E-62E0-475E-9C37-B0D0F3AB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>
              <a:extLst>
                <a:ext uri="{FF2B5EF4-FFF2-40B4-BE49-F238E27FC236}">
                  <a16:creationId xmlns:a16="http://schemas.microsoft.com/office/drawing/2014/main" id="{8F598B61-26B0-4A61-86DD-DD3FF0C04DD6}"/>
                </a:ext>
              </a:extLst>
            </p:cNvPr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570CF4-0222-47C0-8C94-22AB987A712B}"/>
              </a:ext>
            </a:extLst>
          </p:cNvPr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B52582-585E-4665-9860-0086F22E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/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>
              <a:extLst>
                <a:ext uri="{FF2B5EF4-FFF2-40B4-BE49-F238E27FC236}">
                  <a16:creationId xmlns:a16="http://schemas.microsoft.com/office/drawing/2014/main" id="{F45A6235-0300-436C-8CFE-F38CBF380FC4}"/>
                </a:ext>
              </a:extLst>
            </p:cNvPr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BD193A-D192-41A5-A5E9-F80C4B075AE3}"/>
              </a:ext>
            </a:extLst>
          </p:cNvPr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7F8A56AD-E41C-45F5-B7D8-E91C9C36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/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>
              <a:extLst>
                <a:ext uri="{FF2B5EF4-FFF2-40B4-BE49-F238E27FC236}">
                  <a16:creationId xmlns:a16="http://schemas.microsoft.com/office/drawing/2014/main" id="{8C69E395-019B-4942-B744-D77E06E84A72}"/>
                </a:ext>
              </a:extLst>
            </p:cNvPr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946B20-A4FC-499E-83B1-52A0AB9260C4}"/>
              </a:ext>
            </a:extLst>
          </p:cNvPr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  <a:extLst>
                <a:ext uri="{FF2B5EF4-FFF2-40B4-BE49-F238E27FC236}">
                  <a16:creationId xmlns:a16="http://schemas.microsoft.com/office/drawing/2014/main" id="{921E2740-87C2-4704-A2BF-C9990608E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/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>
              <a:extLst>
                <a:ext uri="{FF2B5EF4-FFF2-40B4-BE49-F238E27FC236}">
                  <a16:creationId xmlns:a16="http://schemas.microsoft.com/office/drawing/2014/main" id="{B6118EEE-42EF-401D-B043-5622BA2BFB39}"/>
                </a:ext>
              </a:extLst>
            </p:cNvPr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EF36F-5CFC-4770-BCDC-81570AEB2F95}"/>
              </a:ext>
            </a:extLst>
          </p:cNvPr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  <a:extLst>
                <a:ext uri="{FF2B5EF4-FFF2-40B4-BE49-F238E27FC236}">
                  <a16:creationId xmlns:a16="http://schemas.microsoft.com/office/drawing/2014/main" id="{6506A788-F178-4441-8F6F-9930C36DB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/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>
              <a:extLst>
                <a:ext uri="{FF2B5EF4-FFF2-40B4-BE49-F238E27FC236}">
                  <a16:creationId xmlns:a16="http://schemas.microsoft.com/office/drawing/2014/main" id="{17C22FAD-2DA2-4096-B90E-6F3568928334}"/>
                </a:ext>
              </a:extLst>
            </p:cNvPr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5FA7EE89-9E09-4CBD-B9AF-313AB64A822B}"/>
              </a:ext>
            </a:extLst>
          </p:cNvPr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D2C906CF-C676-4D0D-8623-694E8794BCE3}"/>
              </a:ext>
            </a:extLst>
          </p:cNvPr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FAA925A-B892-450F-B7D8-60A0971013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835A86-C9BF-4020-B316-5ED71B54CEF6}"/>
              </a:ext>
            </a:extLst>
          </p:cNvPr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47635AE-4770-463F-ABC3-E7C8714F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8DF8982-44EE-471C-BEAA-95E664CD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39E2AF-3E53-4955-AE52-17A11A7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97DA460-9E29-4B22-961F-17D00226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E038BA-3C75-42DF-857E-EB1CD8EC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EC34D4-819C-4306-8B0D-3BA2AA97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631DCE2-EAA9-4106-92C7-978017645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A6B0503-9F42-4E50-9FE4-AED34008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517388E-FC1F-4E08-86AC-250A8DE9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5D8FE3A-D366-4638-A7D8-3EED439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2A7A7-518E-E6FC-854B-DA0A302D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 err="1">
                <a:solidFill>
                  <a:srgbClr val="0070C0"/>
                </a:solidFill>
              </a:rPr>
              <a:t>Viết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một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bốn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chữ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rồi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bạn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là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chẵn</a:t>
            </a:r>
            <a:r>
              <a:rPr lang="en-US" sz="4000" dirty="0">
                <a:solidFill>
                  <a:srgbClr val="0070C0"/>
                </a:solidFill>
              </a:rPr>
              <a:t> hay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lẻ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3801A5-8024-26E2-D7AB-82376A53D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49" y="2163615"/>
            <a:ext cx="7400925" cy="41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604</Words>
  <Application>Microsoft Office PowerPoint</Application>
  <PresentationFormat>Widescreen</PresentationFormat>
  <Paragraphs>81</Paragraphs>
  <Slides>28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iCiel Crocante</vt:lpstr>
      <vt:lpstr>Times New Roman</vt:lpstr>
      <vt:lpstr>UTM Avo</vt:lpstr>
      <vt:lpstr>UTM Duepuntozero</vt:lpstr>
      <vt:lpstr>UTM Showcard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23</cp:revision>
  <dcterms:created xsi:type="dcterms:W3CDTF">2023-09-01T11:15:03Z</dcterms:created>
  <dcterms:modified xsi:type="dcterms:W3CDTF">2023-09-01T14:56:37Z</dcterms:modified>
</cp:coreProperties>
</file>