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81" r:id="rId3"/>
    <p:sldMasterId id="2147483687" r:id="rId4"/>
  </p:sldMasterIdLst>
  <p:notesMasterIdLst>
    <p:notesMasterId r:id="rId23"/>
  </p:notesMasterIdLst>
  <p:sldIdLst>
    <p:sldId id="258" r:id="rId5"/>
    <p:sldId id="317" r:id="rId6"/>
    <p:sldId id="318" r:id="rId7"/>
    <p:sldId id="319" r:id="rId8"/>
    <p:sldId id="266" r:id="rId9"/>
    <p:sldId id="271" r:id="rId10"/>
    <p:sldId id="267" r:id="rId11"/>
    <p:sldId id="272" r:id="rId12"/>
    <p:sldId id="270" r:id="rId13"/>
    <p:sldId id="265" r:id="rId14"/>
    <p:sldId id="257" r:id="rId15"/>
    <p:sldId id="263" r:id="rId16"/>
    <p:sldId id="264" r:id="rId17"/>
    <p:sldId id="268" r:id="rId18"/>
    <p:sldId id="320" r:id="rId19"/>
    <p:sldId id="275" r:id="rId20"/>
    <p:sldId id="260" r:id="rId21"/>
    <p:sldId id="27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752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43769E-FEFE-4EDA-9773-EC5A4203376F}" type="datetimeFigureOut">
              <a:rPr lang="en-US" smtClean="0"/>
              <a:t>9/1/2023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E371DB-B5A4-4388-B47F-8E967D691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95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0267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72538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8202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9333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8A0B5-4F2B-482C-B0D0-23488176ACC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25900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8A0B5-4F2B-482C-B0D0-23488176ACC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75374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8A0B5-4F2B-482C-B0D0-23488176ACC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70444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8A0B5-4F2B-482C-B0D0-23488176ACC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05314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9641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0267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4525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459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9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31" y="1191493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9" rIns="91427" bIns="45719" rtlCol="0" anchor="ctr"/>
          <a:lstStyle/>
          <a:p>
            <a:pPr algn="ctr" defTabSz="914218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23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578EDA5-26EE-67E2-61FB-794442408E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8003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DE35030-E124-3FDF-5C6F-08AFB92ABC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5565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052BD40-013C-10D6-D4FB-E5E478B287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675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8184DB1-539B-F425-C207-E382CDFE41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6353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5E6BF6A-5E02-A7A3-2469-067A8F3107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9141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764A2D6-C634-AB28-DB97-40DA58E567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5154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DD7D76F-8BC2-F38E-F73C-A1D8057151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7969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2D0C510-9DB7-1644-4CB7-A613486FB3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2476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ADF437C-A411-EEDB-8FBD-E18E7F48BB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3589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327340-3A5A-4226-8D7C-14265CA269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39DDEF-6A29-4DC4-8D80-D6DA3ECC78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471D2F-E25F-4223-A0C4-F09644D6D0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8D5219-7ADE-461A-8083-AC22E3B4012A}" type="datetimeFigureOut">
              <a:rPr lang="vi-VN" smtClean="0"/>
              <a:t>01/09/2023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04C84-AB4A-436C-B0D5-92974D005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7F9994-0243-4F87-84F9-AB152BE62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6E1B61-A2AE-4714-8375-594C8400A0E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326431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241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22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35" y="1191493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6" tIns="60948" rIns="121896" bIns="60948"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378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653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972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565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4441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21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52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91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126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21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427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36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650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70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15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415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20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27403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06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665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193BA-CCB6-4873-A868-72FE5A7F58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B0E304-CA63-4061-84FC-6B829E0F88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193DD3-C799-4702-A098-D94BE977A4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8D5219-7ADE-461A-8083-AC22E3B4012A}" type="datetimeFigureOut">
              <a:rPr lang="vi-VN" smtClean="0"/>
              <a:t>01/09/2023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28B0DD-1E37-4FFF-A184-1386D098E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6779B7-73EB-4D77-B081-67B2BE80C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6E1B61-A2AE-4714-8375-594C8400A0EB}" type="slidenum">
              <a:rPr lang="vi-VN" smtClean="0"/>
              <a:t>‹#›</a:t>
            </a:fld>
            <a:endParaRPr lang="vi-VN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3D819CD-A59F-C196-5B08-484D42023D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95250"/>
            <a:ext cx="12427974" cy="695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294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D4D635C-6FE1-AD88-AB3F-CBD00650EA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CACC810-A638-F28B-D131-463DF7A79B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FD42DBE7-33DB-6D72-7D5C-C4B32C274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8D5219-7ADE-461A-8083-AC22E3B4012A}" type="datetimeFigureOut">
              <a:rPr lang="vi-VN" smtClean="0"/>
              <a:t>01/09/2023</a:t>
            </a:fld>
            <a:endParaRPr lang="vi-VN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5B015406-C60C-FC18-6A53-802B7C69D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DDD94B56-D7CB-1497-7445-C54395428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6E1B61-A2AE-4714-8375-594C8400A0EB}" type="slidenum">
              <a:rPr lang="vi-VN" smtClean="0"/>
              <a:t>‹#›</a:t>
            </a:fld>
            <a:endParaRPr lang="vi-VN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C4A1E52-FB7B-214C-734B-F73FF53178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95250"/>
            <a:ext cx="12427974" cy="695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2151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D80447C-D2AE-40BB-2B13-AB027B76F3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0922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A33C0E9-61C7-1E94-05D2-6E1F78AA99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6806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11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3309600" y="-2565400"/>
            <a:ext cx="1168557" cy="12057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336800" y="-1998642"/>
            <a:ext cx="1168557" cy="1205707"/>
          </a:xfrm>
          <a:prstGeom prst="rect">
            <a:avLst/>
          </a:prstGeom>
        </p:spPr>
      </p:pic>
      <p:pic>
        <p:nvPicPr>
          <p:cNvPr id="5" name="Picture 4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7E66D565-992A-98A8-534D-C5F44958E1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1196" y="312174"/>
            <a:ext cx="1555956" cy="1555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117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2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7" indent="-228557" algn="l" defTabSz="914218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7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7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8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8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7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0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8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4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7556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15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3309600" y="-2565400"/>
            <a:ext cx="1168557" cy="12057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336800" y="-1998642"/>
            <a:ext cx="1168557" cy="120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774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121890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20" indent="-304720" algn="l" defTabSz="1218900" rtl="0" eaLnBrk="1" latinLnBrk="0" hangingPunct="1">
        <a:lnSpc>
          <a:spcPct val="90000"/>
        </a:lnSpc>
        <a:spcBef>
          <a:spcPts val="1333"/>
        </a:spcBef>
        <a:buFont typeface="Arial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173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621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067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18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960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413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860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06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4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0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46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98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24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68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13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81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3309600" y="-2565400"/>
            <a:ext cx="1168557" cy="12057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336800" y="-1998642"/>
            <a:ext cx="1168557" cy="120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803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4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image" Target="../media/image14.png"/><Relationship Id="rId5" Type="http://schemas.openxmlformats.org/officeDocument/2006/relationships/audio" Target="../media/audio2.wav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openxmlformats.org/officeDocument/2006/relationships/image" Target="../media/image13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2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21.png"/><Relationship Id="rId4" Type="http://schemas.openxmlformats.org/officeDocument/2006/relationships/audio" Target="../media/audio6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openxmlformats.org/officeDocument/2006/relationships/image" Target="../media/image13.png"/><Relationship Id="rId4" Type="http://schemas.openxmlformats.org/officeDocument/2006/relationships/image" Target="../media/image17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2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21.png"/><Relationship Id="rId4" Type="http://schemas.openxmlformats.org/officeDocument/2006/relationships/audio" Target="../media/audio6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3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openxmlformats.org/officeDocument/2006/relationships/image" Target="../media/image13.png"/><Relationship Id="rId4" Type="http://schemas.openxmlformats.org/officeDocument/2006/relationships/image" Target="../media/image17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2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21.png"/><Relationship Id="rId4" Type="http://schemas.openxmlformats.org/officeDocument/2006/relationships/audio" Target="../media/audio6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openxmlformats.org/officeDocument/2006/relationships/image" Target="../media/image13.png"/><Relationship Id="rId4" Type="http://schemas.openxmlformats.org/officeDocument/2006/relationships/image" Target="../media/image17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180" y="291309"/>
            <a:ext cx="5823999" cy="364960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30" t="38990" r="14256" b="9293"/>
          <a:stretch/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47146" y="-1549399"/>
            <a:ext cx="7494665" cy="70313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2305" y="-127000"/>
            <a:ext cx="8310427" cy="617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46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D90B446-FA03-4FD6-9A46-7867CB45C80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65BECA-ED61-47F5-978D-D98922E5E8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41" t="50021" r="-831" b="23301"/>
          <a:stretch/>
        </p:blipFill>
        <p:spPr>
          <a:xfrm>
            <a:off x="3506427" y="2762626"/>
            <a:ext cx="3010487" cy="43484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366BE8-39F6-49A8-AB8E-3BDD10EF31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0" t="23333" r="61971" b="47477"/>
          <a:stretch/>
        </p:blipFill>
        <p:spPr>
          <a:xfrm>
            <a:off x="6179003" y="1189429"/>
            <a:ext cx="3810907" cy="566857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EEFBB66-B5CB-4229-8585-BBA253125CE1}"/>
              </a:ext>
            </a:extLst>
          </p:cNvPr>
          <p:cNvGrpSpPr/>
          <p:nvPr/>
        </p:nvGrpSpPr>
        <p:grpSpPr>
          <a:xfrm>
            <a:off x="881688" y="936317"/>
            <a:ext cx="10936498" cy="1107996"/>
            <a:chOff x="804761" y="670054"/>
            <a:chExt cx="10936498" cy="110799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AA17B57-7488-4897-B030-0138AB2862AA}"/>
                </a:ext>
              </a:extLst>
            </p:cNvPr>
            <p:cNvSpPr txBox="1"/>
            <p:nvPr/>
          </p:nvSpPr>
          <p:spPr>
            <a:xfrm>
              <a:off x="804761" y="670054"/>
              <a:ext cx="10936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Futura Extra" panose="02040603050506020204" pitchFamily="18" charset="0"/>
                  <a:ea typeface="+mn-ea"/>
                  <a:cs typeface="+mn-cs"/>
                </a:rPr>
                <a:t>GIẢI CỨU THÀNH CÔNG</a:t>
              </a:r>
              <a:endParaRPr kumimoji="0" lang="vi-VN" sz="66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EB1B4AE-AAE8-43EE-9F7D-0A08114143B1}"/>
                </a:ext>
              </a:extLst>
            </p:cNvPr>
            <p:cNvSpPr txBox="1"/>
            <p:nvPr/>
          </p:nvSpPr>
          <p:spPr>
            <a:xfrm>
              <a:off x="804761" y="670054"/>
              <a:ext cx="10936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Futura Extra" panose="02040603050506020204" pitchFamily="18" charset="0"/>
                  <a:ea typeface="+mn-ea"/>
                  <a:cs typeface="+mn-cs"/>
                </a:rPr>
                <a:t>GIẢI CỨU THÀNH CÔNG</a:t>
              </a:r>
              <a:endParaRPr kumimoji="0" lang="vi-VN" sz="6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7397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D731CB7-5627-403A-83F6-3C39A5A08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"/>
            <a:ext cx="12192000" cy="6857999"/>
          </a:xfrm>
          <a:prstGeom prst="rect">
            <a:avLst/>
          </a:prstGeom>
          <a:ln>
            <a:noFill/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F0C4A66-50D3-48A4-A22F-79727AB893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30" t="38990" r="14256" b="9293"/>
          <a:stretch/>
        </p:blipFill>
        <p:spPr>
          <a:xfrm>
            <a:off x="6165276" y="1388003"/>
            <a:ext cx="4572000" cy="47772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3F9FDF-0466-AD36-F9A0-7A65EE4DDA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9183" y="1377836"/>
            <a:ext cx="2302000" cy="18731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A5D801-135A-581C-FADA-BF5E50A235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6944" y="1243245"/>
            <a:ext cx="4944285" cy="474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20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30" t="38990" r="14256" b="9293"/>
          <a:stretch/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47FA1F-AAB0-E48D-FEC7-7020774FDB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675" y="1153922"/>
            <a:ext cx="6340390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95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75286" y="505516"/>
            <a:ext cx="9685356" cy="1241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Làm</a:t>
            </a:r>
            <a:r>
              <a:rPr kumimoji="0" lang="en-US" sz="3733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tròn</a:t>
            </a:r>
            <a:r>
              <a:rPr kumimoji="0" lang="en-US" sz="3733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giá</a:t>
            </a:r>
            <a:r>
              <a:rPr kumimoji="0" lang="en-US" sz="3733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bán</a:t>
            </a:r>
            <a:r>
              <a:rPr kumimoji="0" lang="en-US" sz="3733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các</a:t>
            </a:r>
            <a:r>
              <a:rPr kumimoji="0" lang="en-US" sz="3733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mặt</a:t>
            </a:r>
            <a:r>
              <a:rPr kumimoji="0" lang="en-US" sz="3733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hàng</a:t>
            </a:r>
            <a:r>
              <a:rPr kumimoji="0" lang="en-US" sz="3733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sau</a:t>
            </a:r>
            <a:r>
              <a:rPr kumimoji="0" lang="en-US" sz="3733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đến</a:t>
            </a:r>
            <a:r>
              <a:rPr kumimoji="0" lang="en-US" sz="3733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hàng</a:t>
            </a:r>
            <a:r>
              <a:rPr kumimoji="0" lang="en-US" sz="3733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trăm</a:t>
            </a:r>
            <a:r>
              <a:rPr kumimoji="0" lang="en-US" sz="3733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nghìn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itchFamily="18" charset="0"/>
              <a:ea typeface="Cambria" pitchFamily="18" charset="0"/>
              <a:cs typeface="+mn-cs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GB" sz="4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3: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302078-26A2-66D6-A17C-EDB70AD268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972" y="1848735"/>
            <a:ext cx="10402957" cy="350485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34C86B0-A328-7BCE-9820-1AE227007CD9}"/>
              </a:ext>
            </a:extLst>
          </p:cNvPr>
          <p:cNvSpPr/>
          <p:nvPr/>
        </p:nvSpPr>
        <p:spPr>
          <a:xfrm>
            <a:off x="1015035" y="5424282"/>
            <a:ext cx="2495549" cy="72389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dirty="0">
                <a:solidFill>
                  <a:srgbClr val="002060"/>
                </a:solidFill>
              </a:rPr>
              <a:t>300 000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A17BECB-0DE7-7BCC-9D27-6B5EE42C317E}"/>
              </a:ext>
            </a:extLst>
          </p:cNvPr>
          <p:cNvSpPr/>
          <p:nvPr/>
        </p:nvSpPr>
        <p:spPr>
          <a:xfrm>
            <a:off x="4970809" y="5344768"/>
            <a:ext cx="2662443" cy="72389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rgbClr val="002060"/>
                </a:solidFill>
              </a:rPr>
              <a:t>3 600 000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DC2E052-9506-1194-130F-23BDB0E92923}"/>
              </a:ext>
            </a:extLst>
          </p:cNvPr>
          <p:cNvSpPr/>
          <p:nvPr/>
        </p:nvSpPr>
        <p:spPr>
          <a:xfrm>
            <a:off x="8678104" y="5334829"/>
            <a:ext cx="2662443" cy="72389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rgbClr val="002060"/>
                </a:solidFill>
              </a:rPr>
              <a:t>4 200 000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3516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605734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00809" y="585029"/>
            <a:ext cx="10169772" cy="2964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218900"/>
            <a:r>
              <a:rPr lang="vi-VN" sz="3733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Khoảng cách từ Sao Hỏa đến Mặt Trời khoảng 214 261 742 km.</a:t>
            </a:r>
          </a:p>
          <a:p>
            <a:pPr lvl="0" algn="just" defTabSz="1218900"/>
            <a:r>
              <a:rPr lang="vi-VN" sz="3733" b="1" i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Bạn Vân Anh nói rằng khoảng cách từ Sao Hỏa đến Mặt Trời khoảng 214 260 000 km. Theo em, Vân Anh đã làm tròn số đến hàng nào?</a:t>
            </a:r>
            <a:endParaRPr kumimoji="0" lang="vi-VN" sz="3733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0EBA168-F743-EA7C-4C98-97AF183904E7}"/>
              </a:ext>
            </a:extLst>
          </p:cNvPr>
          <p:cNvSpPr/>
          <p:nvPr/>
        </p:nvSpPr>
        <p:spPr>
          <a:xfrm>
            <a:off x="457200" y="4442791"/>
            <a:ext cx="11479696" cy="128214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thấy số 214 261 742 gần với số 214 260 000 hơn số 214 270 000.</a:t>
            </a:r>
          </a:p>
          <a:p>
            <a:pPr algn="just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 bạn Vân Anh đã làm tròn số đến hàng chục nghìn.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25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605734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00809" y="585029"/>
            <a:ext cx="10169772" cy="1815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218900"/>
            <a:r>
              <a:rPr lang="vi-VN" sz="3600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Viết một số có nhiều chữ số rồi đố bạn làm tròn số đó đến hàng trăm, hàng nghìn, hàng chục nghìn, hàng trăm nghìn.</a:t>
            </a:r>
            <a:endParaRPr kumimoji="0" lang="vi-VN" sz="36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GB" sz="4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  <a:r>
              <a:rPr kumimoji="0" lang="en-GB" sz="4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A9A742-EEC8-709E-EF1F-548C78396B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2270" y="2369434"/>
            <a:ext cx="9928361" cy="410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00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30" t="38990" r="14256" b="9293"/>
          <a:stretch/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4246B1-A0E3-EEF6-0D19-666B1347D6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2322" y="1528561"/>
            <a:ext cx="5749026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15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/>
        </p:blipFill>
        <p:spPr>
          <a:xfrm>
            <a:off x="-498799" y="2771740"/>
            <a:ext cx="3759200" cy="4064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783347" y="889001"/>
            <a:ext cx="9531927" cy="3438090"/>
            <a:chOff x="2265932" y="2832186"/>
            <a:chExt cx="9548469" cy="4040785"/>
          </a:xfrm>
        </p:grpSpPr>
        <p:grpSp>
          <p:nvGrpSpPr>
            <p:cNvPr id="5" name="Group 4"/>
            <p:cNvGrpSpPr/>
            <p:nvPr/>
          </p:nvGrpSpPr>
          <p:grpSpPr>
            <a:xfrm>
              <a:off x="2938668" y="2832186"/>
              <a:ext cx="8419895" cy="3821134"/>
              <a:chOff x="3260330" y="2736116"/>
              <a:chExt cx="8159953" cy="3630910"/>
            </a:xfrm>
          </p:grpSpPr>
          <p:sp>
            <p:nvSpPr>
              <p:cNvPr id="7" name="Cloud 11"/>
              <p:cNvSpPr/>
              <p:nvPr/>
            </p:nvSpPr>
            <p:spPr>
              <a:xfrm>
                <a:off x="3480822" y="2823726"/>
                <a:ext cx="7939461" cy="3543300"/>
              </a:xfrm>
              <a:prstGeom prst="wedgeEllipse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" name="Cloud 3"/>
              <p:cNvSpPr/>
              <p:nvPr/>
            </p:nvSpPr>
            <p:spPr>
              <a:xfrm>
                <a:off x="3260330" y="2736116"/>
                <a:ext cx="7949753" cy="3544858"/>
              </a:xfrm>
              <a:prstGeom prst="wedgeEllipse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6" name="Rectangle 10"/>
            <p:cNvSpPr/>
            <p:nvPr/>
          </p:nvSpPr>
          <p:spPr>
            <a:xfrm>
              <a:off x="2265932" y="3058019"/>
              <a:ext cx="9548469" cy="3814952"/>
            </a:xfrm>
            <a:prstGeom prst="wedgeEllipse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Chia </a:t>
              </a:r>
              <a:r>
                <a:rPr kumimoji="0" lang="en-GB" sz="4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sẻ</a:t>
              </a:r>
              <a:r>
                <a:rPr kumimoji="0" lang="en-GB" sz="48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4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những</a:t>
              </a:r>
              <a:r>
                <a:rPr kumimoji="0" lang="en-GB" sz="48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4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gì</a:t>
              </a:r>
              <a:r>
                <a:rPr kumimoji="0" lang="en-GB" sz="48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4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</a:t>
              </a:r>
              <a:r>
                <a:rPr kumimoji="0" lang="en-GB" sz="48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4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đã</a:t>
              </a:r>
              <a:r>
                <a:rPr kumimoji="0" lang="en-GB" sz="48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4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học</a:t>
              </a:r>
              <a:r>
                <a:rPr kumimoji="0" lang="en-GB" sz="48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4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được</a:t>
              </a:r>
              <a:r>
                <a:rPr kumimoji="0" lang="en-GB" sz="48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4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sau</a:t>
              </a:r>
              <a:r>
                <a:rPr kumimoji="0" lang="en-GB" sz="48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4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tiết</a:t>
              </a:r>
              <a:r>
                <a:rPr kumimoji="0" lang="en-GB" sz="48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4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học</a:t>
              </a:r>
              <a:r>
                <a:rPr kumimoji="0" lang="en-GB" sz="48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vi-VN" sz="48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609585" marR="0" lvl="0" indent="-609585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endParaRPr kumimoji="0" lang="vi-VN" sz="48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462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6459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/>
        </p:blipFill>
        <p:spPr>
          <a:xfrm>
            <a:off x="-498799" y="2771740"/>
            <a:ext cx="3759200" cy="4064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838671-5E3C-C9C8-0D30-DA42123C3F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588" y="1680679"/>
            <a:ext cx="11760203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58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765BECA-ED61-47F5-978D-D98922E5E8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41" t="50021" r="-831" b="23301"/>
          <a:stretch/>
        </p:blipFill>
        <p:spPr>
          <a:xfrm>
            <a:off x="47454" y="2533104"/>
            <a:ext cx="3263705" cy="4714246"/>
          </a:xfrm>
          <a:prstGeom prst="rect">
            <a:avLst/>
          </a:prstGeom>
        </p:spPr>
      </p:pic>
      <p:pic>
        <p:nvPicPr>
          <p:cNvPr id="6" name="-">
            <a:hlinkClick r:id="" action="ppaction://hlinkshowjump?jump=nextslide">
              <a:snd r:embed="rId5" name="CLICK_wav.wav"/>
            </a:hlinkClick>
            <a:extLst>
              <a:ext uri="{FF2B5EF4-FFF2-40B4-BE49-F238E27FC236}">
                <a16:creationId xmlns:a16="http://schemas.microsoft.com/office/drawing/2014/main" id="{71597962-7EBC-4462-BBBE-F8962F22E4F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312" y="4746337"/>
            <a:ext cx="2675207" cy="12479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0CD6B0-46DC-4559-9E15-C644145E97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592480">
            <a:off x="7222435" y="3393661"/>
            <a:ext cx="6588828" cy="37416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2E7FB0B-FAD9-4A95-B65C-8874AF11C0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3868" y="2999708"/>
            <a:ext cx="602515" cy="8585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02D9B7D-D1E3-40E1-9052-509C870A02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7394" y="653971"/>
            <a:ext cx="8797290" cy="262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9195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7037412-EE8B-4DE4-BE96-1F9F6844C1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64205" r="44880" b="-231"/>
          <a:stretch/>
        </p:blipFill>
        <p:spPr>
          <a:xfrm>
            <a:off x="-97064" y="2204340"/>
            <a:ext cx="4684541" cy="47282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F7A67E-26A4-4D1E-84E2-376CD4A1BA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002481">
            <a:off x="8533514" y="600822"/>
            <a:ext cx="4828588" cy="2742013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DC976EF-0C81-4D7B-8383-8DC4EB43AF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984" y="1653937"/>
            <a:ext cx="963251" cy="128636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45A4C64-4355-451A-BB30-1C09B39F57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9421" y="1664382"/>
            <a:ext cx="1018120" cy="128636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916316DF-EF49-4E26-9F15-936AAB83F8D2}"/>
              </a:ext>
            </a:extLst>
          </p:cNvPr>
          <p:cNvGrpSpPr/>
          <p:nvPr/>
        </p:nvGrpSpPr>
        <p:grpSpPr>
          <a:xfrm>
            <a:off x="7490772" y="1768265"/>
            <a:ext cx="844061" cy="843934"/>
            <a:chOff x="3782897" y="1746289"/>
            <a:chExt cx="844061" cy="84393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F6DD2CB-18CC-41F5-97CF-28EDE10DEF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7" t="1501" r="85579" b="-3366"/>
            <a:stretch/>
          </p:blipFill>
          <p:spPr>
            <a:xfrm>
              <a:off x="3782897" y="1765701"/>
              <a:ext cx="844061" cy="824522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FBE27E5-BF32-421C-BCFA-777EDDDB7640}"/>
                </a:ext>
              </a:extLst>
            </p:cNvPr>
            <p:cNvSpPr txBox="1"/>
            <p:nvPr/>
          </p:nvSpPr>
          <p:spPr>
            <a:xfrm>
              <a:off x="3813852" y="1746289"/>
              <a:ext cx="7663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N Bo Quen" panose="04040804060802020203" pitchFamily="82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514208C-5A7C-47B5-942D-3A393C7694A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3340363" y="1463004"/>
            <a:ext cx="1846046" cy="15896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EA7703E-1B81-43CF-BF4F-922AFB7B46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5233120" y="1454314"/>
            <a:ext cx="1846046" cy="15896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240EC7-5D5C-41BA-A4C0-6E3C604BD0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6924630" y="1463004"/>
            <a:ext cx="1846046" cy="1589649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849DE4F-EC62-4D17-A0B5-10B91BFAA6A0}"/>
              </a:ext>
            </a:extLst>
          </p:cNvPr>
          <p:cNvSpPr/>
          <p:nvPr/>
        </p:nvSpPr>
        <p:spPr>
          <a:xfrm>
            <a:off x="3448534" y="215030"/>
            <a:ext cx="5613010" cy="642722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75C6F47F-FC5D-47A7-A406-F1C3F7DA8DFE}"/>
              </a:ext>
            </a:extLst>
          </p:cNvPr>
          <p:cNvSpPr/>
          <p:nvPr/>
        </p:nvSpPr>
        <p:spPr>
          <a:xfrm>
            <a:off x="3448534" y="216731"/>
            <a:ext cx="5613010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2581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FFB2234-A239-45E1-B647-EAC3F2CD44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81" b="28846"/>
          <a:stretch/>
        </p:blipFill>
        <p:spPr>
          <a:xfrm>
            <a:off x="523158" y="407568"/>
            <a:ext cx="5924851" cy="46001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180AF-28AC-46F1-AA98-7B965CF378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8847699" flipV="1">
            <a:off x="-1057673" y="4698876"/>
            <a:ext cx="4572353" cy="259420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F5CF4C-CEE2-4E72-B6A5-EB273A2308F1}"/>
              </a:ext>
            </a:extLst>
          </p:cNvPr>
          <p:cNvSpPr txBox="1"/>
          <p:nvPr/>
        </p:nvSpPr>
        <p:spPr>
          <a:xfrm>
            <a:off x="987440" y="1245247"/>
            <a:ext cx="423060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tròn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330 000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đến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trăm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nghìn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0F072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A817B8F-F5C6-42B4-A1C0-E28B6370E269}"/>
              </a:ext>
            </a:extLst>
          </p:cNvPr>
          <p:cNvGrpSpPr/>
          <p:nvPr/>
        </p:nvGrpSpPr>
        <p:grpSpPr>
          <a:xfrm>
            <a:off x="6448009" y="2109393"/>
            <a:ext cx="5306934" cy="1013123"/>
            <a:chOff x="6448009" y="2109393"/>
            <a:chExt cx="5306934" cy="101312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D83008B-2F0C-4B0B-A33C-B5023C9CAE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2109393"/>
              <a:ext cx="5306934" cy="101312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2CC37F-202B-4500-9B68-C0C27744E5F8}"/>
                </a:ext>
              </a:extLst>
            </p:cNvPr>
            <p:cNvSpPr txBox="1"/>
            <p:nvPr/>
          </p:nvSpPr>
          <p:spPr>
            <a:xfrm>
              <a:off x="6669314" y="2230677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300 000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F03065D-90EE-44D1-BB44-2095C1BF29AA}"/>
              </a:ext>
            </a:extLst>
          </p:cNvPr>
          <p:cNvGrpSpPr/>
          <p:nvPr/>
        </p:nvGrpSpPr>
        <p:grpSpPr>
          <a:xfrm>
            <a:off x="6448009" y="754809"/>
            <a:ext cx="5306934" cy="1013123"/>
            <a:chOff x="6448009" y="754809"/>
            <a:chExt cx="5306934" cy="10131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18A9C03-5C2A-4674-A285-EA5447F7C6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754809"/>
              <a:ext cx="5306934" cy="101312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3C723B-20CD-4A21-AFF6-2D0E950067F9}"/>
                </a:ext>
              </a:extLst>
            </p:cNvPr>
            <p:cNvSpPr txBox="1"/>
            <p:nvPr/>
          </p:nvSpPr>
          <p:spPr>
            <a:xfrm>
              <a:off x="6534149" y="916742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400 000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FC5A0A8-0416-4CF6-B03A-635AC91608AE}"/>
              </a:ext>
            </a:extLst>
          </p:cNvPr>
          <p:cNvGrpSpPr/>
          <p:nvPr/>
        </p:nvGrpSpPr>
        <p:grpSpPr>
          <a:xfrm>
            <a:off x="6432432" y="3551589"/>
            <a:ext cx="5306934" cy="1013123"/>
            <a:chOff x="6403865" y="3423328"/>
            <a:chExt cx="5306934" cy="101312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556E039-E4F8-4595-AACC-F7906121E8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03865" y="3423328"/>
              <a:ext cx="5306934" cy="101312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DB001D3-1A19-483E-AA96-418C72FA4EA4}"/>
                </a:ext>
              </a:extLst>
            </p:cNvPr>
            <p:cNvSpPr txBox="1"/>
            <p:nvPr/>
          </p:nvSpPr>
          <p:spPr>
            <a:xfrm>
              <a:off x="6640747" y="3592605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200 000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CB5F0C0-7270-401E-8394-41B4DC6CCFF6}"/>
              </a:ext>
            </a:extLst>
          </p:cNvPr>
          <p:cNvSpPr txBox="1"/>
          <p:nvPr/>
        </p:nvSpPr>
        <p:spPr>
          <a:xfrm>
            <a:off x="2209941" y="395870"/>
            <a:ext cx="2339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1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9393007-95C3-4708-ADDE-4FDB0B5B2C49}"/>
              </a:ext>
            </a:extLst>
          </p:cNvPr>
          <p:cNvGrpSpPr/>
          <p:nvPr/>
        </p:nvGrpSpPr>
        <p:grpSpPr>
          <a:xfrm>
            <a:off x="8900981" y="363958"/>
            <a:ext cx="2865137" cy="533008"/>
            <a:chOff x="804761" y="660266"/>
            <a:chExt cx="4127323" cy="533008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2253E01-A088-4D3C-9AE6-8A8E18CA5B1D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8317A87-F20F-46D3-B10C-B1EC5E5DE958}"/>
                </a:ext>
              </a:extLst>
            </p:cNvPr>
            <p:cNvSpPr txBox="1"/>
            <p:nvPr/>
          </p:nvSpPr>
          <p:spPr>
            <a:xfrm>
              <a:off x="820858" y="660266"/>
              <a:ext cx="4111226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0F770D1-9884-4050-95DC-57959C19F6CE}"/>
              </a:ext>
            </a:extLst>
          </p:cNvPr>
          <p:cNvGrpSpPr/>
          <p:nvPr/>
        </p:nvGrpSpPr>
        <p:grpSpPr>
          <a:xfrm>
            <a:off x="8879710" y="3213849"/>
            <a:ext cx="2866273" cy="533008"/>
            <a:chOff x="804761" y="670054"/>
            <a:chExt cx="4128960" cy="533008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CA7913C-FC11-4B58-AEA1-23EB2C1D7ED4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E10BC9E-872B-457D-969D-4356EECD30D4}"/>
                </a:ext>
              </a:extLst>
            </p:cNvPr>
            <p:cNvSpPr txBox="1"/>
            <p:nvPr/>
          </p:nvSpPr>
          <p:spPr>
            <a:xfrm>
              <a:off x="822495" y="679842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15769AE-D323-44D9-936F-1D98E91EFB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864374" y="992513"/>
            <a:ext cx="4154753" cy="38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2844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22222E-6 L -0.54466 0.26829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40" y="134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7037412-EE8B-4DE4-BE96-1F9F6844C1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64205" r="44880" b="-231"/>
          <a:stretch/>
        </p:blipFill>
        <p:spPr>
          <a:xfrm>
            <a:off x="39519" y="2129710"/>
            <a:ext cx="4684541" cy="47282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F7A67E-26A4-4D1E-84E2-376CD4A1BA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002481">
            <a:off x="8533514" y="600822"/>
            <a:ext cx="4828588" cy="274201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DC976EF-0C81-4D7B-8383-8DC4EB43AF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984" y="1653937"/>
            <a:ext cx="963251" cy="1286367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45A4C64-4355-451A-BB30-1C09B39F57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9421" y="1664382"/>
            <a:ext cx="1018120" cy="128636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916316DF-EF49-4E26-9F15-936AAB83F8D2}"/>
              </a:ext>
            </a:extLst>
          </p:cNvPr>
          <p:cNvGrpSpPr/>
          <p:nvPr/>
        </p:nvGrpSpPr>
        <p:grpSpPr>
          <a:xfrm>
            <a:off x="7490772" y="1768265"/>
            <a:ext cx="844061" cy="843934"/>
            <a:chOff x="3782897" y="1746289"/>
            <a:chExt cx="844061" cy="84393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F6DD2CB-18CC-41F5-97CF-28EDE10DEF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7" t="1501" r="85579" b="-3366"/>
            <a:stretch/>
          </p:blipFill>
          <p:spPr>
            <a:xfrm>
              <a:off x="3782897" y="1765701"/>
              <a:ext cx="844061" cy="824522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FBE27E5-BF32-421C-BCFA-777EDDDB7640}"/>
                </a:ext>
              </a:extLst>
            </p:cNvPr>
            <p:cNvSpPr txBox="1"/>
            <p:nvPr/>
          </p:nvSpPr>
          <p:spPr>
            <a:xfrm>
              <a:off x="3813852" y="1746289"/>
              <a:ext cx="7663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N Bo Quen" panose="04040804060802020203" pitchFamily="82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EEA7703E-1B81-43CF-BF4F-922AFB7B46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5184574" y="1525645"/>
            <a:ext cx="1846046" cy="15896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240EC7-5D5C-41BA-A4C0-6E3C604BD0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6924630" y="1463004"/>
            <a:ext cx="1846046" cy="1589649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849DE4F-EC62-4D17-A0B5-10B91BFAA6A0}"/>
              </a:ext>
            </a:extLst>
          </p:cNvPr>
          <p:cNvSpPr/>
          <p:nvPr/>
        </p:nvSpPr>
        <p:spPr>
          <a:xfrm>
            <a:off x="3448534" y="215030"/>
            <a:ext cx="5613010" cy="642722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0D72A70D-8EFE-4ADA-9007-D57FC95E9F0E}"/>
              </a:ext>
            </a:extLst>
          </p:cNvPr>
          <p:cNvSpPr/>
          <p:nvPr/>
        </p:nvSpPr>
        <p:spPr>
          <a:xfrm>
            <a:off x="4545901" y="208459"/>
            <a:ext cx="4518112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75C6F47F-FC5D-47A7-A406-F1C3F7DA8DFE}"/>
              </a:ext>
            </a:extLst>
          </p:cNvPr>
          <p:cNvSpPr/>
          <p:nvPr/>
        </p:nvSpPr>
        <p:spPr>
          <a:xfrm>
            <a:off x="3439560" y="208459"/>
            <a:ext cx="5613010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6B6FA6D-F804-4860-9EB1-484B6A1E6EF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3733686" y="1540673"/>
            <a:ext cx="1578207" cy="139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8871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FFB2234-A239-45E1-B647-EAC3F2CD44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81" b="28846"/>
          <a:stretch/>
        </p:blipFill>
        <p:spPr>
          <a:xfrm>
            <a:off x="523158" y="407568"/>
            <a:ext cx="5924851" cy="46001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180AF-28AC-46F1-AA98-7B965CF378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8847699" flipV="1">
            <a:off x="-1035140" y="4776085"/>
            <a:ext cx="4474839" cy="253887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F5CF4C-CEE2-4E72-B6A5-EB273A2308F1}"/>
              </a:ext>
            </a:extLst>
          </p:cNvPr>
          <p:cNvSpPr txBox="1"/>
          <p:nvPr/>
        </p:nvSpPr>
        <p:spPr>
          <a:xfrm>
            <a:off x="917865" y="1255186"/>
            <a:ext cx="486432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tròn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280 000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đến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trăm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nghìn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0F072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A817B8F-F5C6-42B4-A1C0-E28B6370E269}"/>
              </a:ext>
            </a:extLst>
          </p:cNvPr>
          <p:cNvGrpSpPr/>
          <p:nvPr/>
        </p:nvGrpSpPr>
        <p:grpSpPr>
          <a:xfrm>
            <a:off x="6374508" y="3661034"/>
            <a:ext cx="5306934" cy="1013123"/>
            <a:chOff x="6448009" y="2109393"/>
            <a:chExt cx="5306934" cy="101312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D83008B-2F0C-4B0B-A33C-B5023C9CAE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2109393"/>
              <a:ext cx="5306934" cy="101312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2CC37F-202B-4500-9B68-C0C27744E5F8}"/>
                </a:ext>
              </a:extLst>
            </p:cNvPr>
            <p:cNvSpPr txBox="1"/>
            <p:nvPr/>
          </p:nvSpPr>
          <p:spPr>
            <a:xfrm>
              <a:off x="6669314" y="2230677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300 000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F03065D-90EE-44D1-BB44-2095C1BF29AA}"/>
              </a:ext>
            </a:extLst>
          </p:cNvPr>
          <p:cNvGrpSpPr/>
          <p:nvPr/>
        </p:nvGrpSpPr>
        <p:grpSpPr>
          <a:xfrm>
            <a:off x="6448009" y="754809"/>
            <a:ext cx="5306934" cy="1013123"/>
            <a:chOff x="6448009" y="754809"/>
            <a:chExt cx="5306934" cy="10131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18A9C03-5C2A-4674-A285-EA5447F7C6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754809"/>
              <a:ext cx="5306934" cy="101312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3C723B-20CD-4A21-AFF6-2D0E950067F9}"/>
                </a:ext>
              </a:extLst>
            </p:cNvPr>
            <p:cNvSpPr txBox="1"/>
            <p:nvPr/>
          </p:nvSpPr>
          <p:spPr>
            <a:xfrm>
              <a:off x="6534149" y="916742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250 000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FC5A0A8-0416-4CF6-B03A-635AC91608AE}"/>
              </a:ext>
            </a:extLst>
          </p:cNvPr>
          <p:cNvGrpSpPr/>
          <p:nvPr/>
        </p:nvGrpSpPr>
        <p:grpSpPr>
          <a:xfrm>
            <a:off x="6410238" y="2319734"/>
            <a:ext cx="5306934" cy="1013123"/>
            <a:chOff x="6403865" y="3423328"/>
            <a:chExt cx="5306934" cy="101312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556E039-E4F8-4595-AACC-F7906121E8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03865" y="3423328"/>
              <a:ext cx="5306934" cy="101312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DB001D3-1A19-483E-AA96-418C72FA4EA4}"/>
                </a:ext>
              </a:extLst>
            </p:cNvPr>
            <p:cNvSpPr txBox="1"/>
            <p:nvPr/>
          </p:nvSpPr>
          <p:spPr>
            <a:xfrm>
              <a:off x="6475416" y="3551315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200 000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CB5F0C0-7270-401E-8394-41B4DC6CCFF6}"/>
              </a:ext>
            </a:extLst>
          </p:cNvPr>
          <p:cNvSpPr txBox="1"/>
          <p:nvPr/>
        </p:nvSpPr>
        <p:spPr>
          <a:xfrm>
            <a:off x="2209941" y="395870"/>
            <a:ext cx="2339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2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9393007-95C3-4708-ADDE-4FDB0B5B2C49}"/>
              </a:ext>
            </a:extLst>
          </p:cNvPr>
          <p:cNvGrpSpPr/>
          <p:nvPr/>
        </p:nvGrpSpPr>
        <p:grpSpPr>
          <a:xfrm>
            <a:off x="8900981" y="363958"/>
            <a:ext cx="2865137" cy="533008"/>
            <a:chOff x="804761" y="660266"/>
            <a:chExt cx="4127323" cy="533008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2253E01-A088-4D3C-9AE6-8A8E18CA5B1D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8317A87-F20F-46D3-B10C-B1EC5E5DE958}"/>
                </a:ext>
              </a:extLst>
            </p:cNvPr>
            <p:cNvSpPr txBox="1"/>
            <p:nvPr/>
          </p:nvSpPr>
          <p:spPr>
            <a:xfrm>
              <a:off x="820858" y="660266"/>
              <a:ext cx="4111226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0F770D1-9884-4050-95DC-57959C19F6CE}"/>
              </a:ext>
            </a:extLst>
          </p:cNvPr>
          <p:cNvGrpSpPr/>
          <p:nvPr/>
        </p:nvGrpSpPr>
        <p:grpSpPr>
          <a:xfrm>
            <a:off x="8857516" y="1981994"/>
            <a:ext cx="2866273" cy="533008"/>
            <a:chOff x="804761" y="670054"/>
            <a:chExt cx="4128960" cy="533008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CA7913C-FC11-4B58-AEA1-23EB2C1D7ED4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E10BC9E-872B-457D-969D-4356EECD30D4}"/>
                </a:ext>
              </a:extLst>
            </p:cNvPr>
            <p:cNvSpPr txBox="1"/>
            <p:nvPr/>
          </p:nvSpPr>
          <p:spPr>
            <a:xfrm>
              <a:off x="822495" y="679842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15769AE-D323-44D9-936F-1D98E91EFB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864374" y="992513"/>
            <a:ext cx="4154753" cy="38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8148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22222E-6 L -0.54466 0.26829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40" y="134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7037412-EE8B-4DE4-BE96-1F9F6844C1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64205" r="44880" b="-231"/>
          <a:stretch/>
        </p:blipFill>
        <p:spPr>
          <a:xfrm>
            <a:off x="-97064" y="2204340"/>
            <a:ext cx="4684541" cy="47282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F7A67E-26A4-4D1E-84E2-376CD4A1BA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002481">
            <a:off x="8533514" y="600822"/>
            <a:ext cx="4828588" cy="274201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DC976EF-0C81-4D7B-8383-8DC4EB43AF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984" y="1653937"/>
            <a:ext cx="963251" cy="128636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45A4C64-4355-451A-BB30-1C09B39F57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9421" y="1664382"/>
            <a:ext cx="1018120" cy="1286367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849DE4F-EC62-4D17-A0B5-10B91BFAA6A0}"/>
              </a:ext>
            </a:extLst>
          </p:cNvPr>
          <p:cNvSpPr/>
          <p:nvPr/>
        </p:nvSpPr>
        <p:spPr>
          <a:xfrm>
            <a:off x="3448534" y="215030"/>
            <a:ext cx="5613010" cy="642722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47FF08BB-A5CC-4553-8D7B-416CFBE8A6B8}"/>
              </a:ext>
            </a:extLst>
          </p:cNvPr>
          <p:cNvSpPr/>
          <p:nvPr/>
        </p:nvSpPr>
        <p:spPr>
          <a:xfrm>
            <a:off x="5830206" y="221582"/>
            <a:ext cx="3231338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0D72A70D-8EFE-4ADA-9007-D57FC95E9F0E}"/>
              </a:ext>
            </a:extLst>
          </p:cNvPr>
          <p:cNvSpPr/>
          <p:nvPr/>
        </p:nvSpPr>
        <p:spPr>
          <a:xfrm>
            <a:off x="4553882" y="216607"/>
            <a:ext cx="4518112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32DA78E-43B2-4ED9-B61E-F44F4D795AE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3733686" y="1540673"/>
            <a:ext cx="1578207" cy="139175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1D59B24-650F-4ABD-8961-2A3EB423284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5516387" y="1537397"/>
            <a:ext cx="1578207" cy="1391759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FBB0C9C-43CF-4000-A07E-B5719FC753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33578" y="1689861"/>
            <a:ext cx="1012024" cy="128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240EC7-5D5C-41BA-A4C0-6E3C604BD0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6852723" y="1592641"/>
            <a:ext cx="1846046" cy="158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2852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FFB2234-A239-45E1-B647-EAC3F2CD44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81" b="28846"/>
          <a:stretch/>
        </p:blipFill>
        <p:spPr>
          <a:xfrm>
            <a:off x="523158" y="407568"/>
            <a:ext cx="5924851" cy="46001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180AF-28AC-46F1-AA98-7B965CF378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8847699" flipV="1">
            <a:off x="-1187175" y="4255124"/>
            <a:ext cx="5132809" cy="29121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F5CF4C-CEE2-4E72-B6A5-EB273A2308F1}"/>
              </a:ext>
            </a:extLst>
          </p:cNvPr>
          <p:cNvSpPr txBox="1"/>
          <p:nvPr/>
        </p:nvSpPr>
        <p:spPr>
          <a:xfrm>
            <a:off x="838351" y="1483785"/>
            <a:ext cx="48766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tròn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6 720 000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đến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trăm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nghìn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0F072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A817B8F-F5C6-42B4-A1C0-E28B6370E269}"/>
              </a:ext>
            </a:extLst>
          </p:cNvPr>
          <p:cNvGrpSpPr/>
          <p:nvPr/>
        </p:nvGrpSpPr>
        <p:grpSpPr>
          <a:xfrm>
            <a:off x="6611843" y="3840992"/>
            <a:ext cx="5306934" cy="1013123"/>
            <a:chOff x="6448009" y="2109393"/>
            <a:chExt cx="5306934" cy="101312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D83008B-2F0C-4B0B-A33C-B5023C9CAE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2109393"/>
              <a:ext cx="5306934" cy="101312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2CC37F-202B-4500-9B68-C0C27744E5F8}"/>
                </a:ext>
              </a:extLst>
            </p:cNvPr>
            <p:cNvSpPr txBox="1"/>
            <p:nvPr/>
          </p:nvSpPr>
          <p:spPr>
            <a:xfrm>
              <a:off x="6669314" y="2230677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6 700 000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F03065D-90EE-44D1-BB44-2095C1BF29AA}"/>
              </a:ext>
            </a:extLst>
          </p:cNvPr>
          <p:cNvGrpSpPr/>
          <p:nvPr/>
        </p:nvGrpSpPr>
        <p:grpSpPr>
          <a:xfrm>
            <a:off x="6448009" y="754809"/>
            <a:ext cx="5306934" cy="1013123"/>
            <a:chOff x="6448009" y="754809"/>
            <a:chExt cx="5306934" cy="10131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18A9C03-5C2A-4674-A285-EA5447F7C6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754809"/>
              <a:ext cx="5306934" cy="101312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3C723B-20CD-4A21-AFF6-2D0E950067F9}"/>
                </a:ext>
              </a:extLst>
            </p:cNvPr>
            <p:cNvSpPr txBox="1"/>
            <p:nvPr/>
          </p:nvSpPr>
          <p:spPr>
            <a:xfrm>
              <a:off x="6534149" y="916742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6 800 000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E8D247B-3A83-43F7-B8F7-3DAD234C365E}"/>
              </a:ext>
            </a:extLst>
          </p:cNvPr>
          <p:cNvGrpSpPr/>
          <p:nvPr/>
        </p:nvGrpSpPr>
        <p:grpSpPr>
          <a:xfrm>
            <a:off x="6492038" y="2219227"/>
            <a:ext cx="5306934" cy="1013123"/>
            <a:chOff x="6403153" y="4698096"/>
            <a:chExt cx="5306934" cy="101312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E3BBB71-B821-4356-8D99-AF4F19D629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03153" y="4698096"/>
              <a:ext cx="5306934" cy="101312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56D326F-6595-438E-A2E0-BD54D30D72EB}"/>
                </a:ext>
              </a:extLst>
            </p:cNvPr>
            <p:cNvSpPr txBox="1"/>
            <p:nvPr/>
          </p:nvSpPr>
          <p:spPr>
            <a:xfrm>
              <a:off x="6476193" y="4802020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7 000 000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CB5F0C0-7270-401E-8394-41B4DC6CCFF6}"/>
              </a:ext>
            </a:extLst>
          </p:cNvPr>
          <p:cNvSpPr txBox="1"/>
          <p:nvPr/>
        </p:nvSpPr>
        <p:spPr>
          <a:xfrm>
            <a:off x="2209941" y="395870"/>
            <a:ext cx="2339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3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9393007-95C3-4708-ADDE-4FDB0B5B2C49}"/>
              </a:ext>
            </a:extLst>
          </p:cNvPr>
          <p:cNvGrpSpPr/>
          <p:nvPr/>
        </p:nvGrpSpPr>
        <p:grpSpPr>
          <a:xfrm>
            <a:off x="8900981" y="363958"/>
            <a:ext cx="2865137" cy="533008"/>
            <a:chOff x="804761" y="660266"/>
            <a:chExt cx="4127323" cy="533008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2253E01-A088-4D3C-9AE6-8A8E18CA5B1D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8317A87-F20F-46D3-B10C-B1EC5E5DE958}"/>
                </a:ext>
              </a:extLst>
            </p:cNvPr>
            <p:cNvSpPr txBox="1"/>
            <p:nvPr/>
          </p:nvSpPr>
          <p:spPr>
            <a:xfrm>
              <a:off x="820858" y="660266"/>
              <a:ext cx="4111226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DB7796D-A502-4DC5-9C70-B81D8E42F6E2}"/>
              </a:ext>
            </a:extLst>
          </p:cNvPr>
          <p:cNvGrpSpPr/>
          <p:nvPr/>
        </p:nvGrpSpPr>
        <p:grpSpPr>
          <a:xfrm>
            <a:off x="8987357" y="1844144"/>
            <a:ext cx="2853962" cy="540937"/>
            <a:chOff x="804761" y="652337"/>
            <a:chExt cx="4111226" cy="540937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DCA35C7-A53E-41C1-A75D-64D0FF015003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BD31AE3-F8AD-4F4B-BC7C-4F4C97E6A9EE}"/>
                </a:ext>
              </a:extLst>
            </p:cNvPr>
            <p:cNvSpPr txBox="1"/>
            <p:nvPr/>
          </p:nvSpPr>
          <p:spPr>
            <a:xfrm>
              <a:off x="804761" y="652337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15769AE-D323-44D9-936F-1D98E91EFB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864374" y="992513"/>
            <a:ext cx="4154753" cy="38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3776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22222E-6 L -0.54466 0.26829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40" y="134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7037412-EE8B-4DE4-BE96-1F9F6844C1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64205" r="44880" b="-231"/>
          <a:stretch/>
        </p:blipFill>
        <p:spPr>
          <a:xfrm>
            <a:off x="-97064" y="2204340"/>
            <a:ext cx="4684541" cy="47282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F7A67E-26A4-4D1E-84E2-376CD4A1BA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002481">
            <a:off x="8533514" y="600822"/>
            <a:ext cx="4828588" cy="274201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DC976EF-0C81-4D7B-8383-8DC4EB43AF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984" y="1653937"/>
            <a:ext cx="963251" cy="128636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45A4C64-4355-451A-BB30-1C09B39F57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9421" y="1664382"/>
            <a:ext cx="1018120" cy="128636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916316DF-EF49-4E26-9F15-936AAB83F8D2}"/>
              </a:ext>
            </a:extLst>
          </p:cNvPr>
          <p:cNvGrpSpPr/>
          <p:nvPr/>
        </p:nvGrpSpPr>
        <p:grpSpPr>
          <a:xfrm>
            <a:off x="7490772" y="1768265"/>
            <a:ext cx="844061" cy="843934"/>
            <a:chOff x="3782897" y="1746289"/>
            <a:chExt cx="844061" cy="84393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F6DD2CB-18CC-41F5-97CF-28EDE10DEF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7" t="1501" r="85579" b="-3366"/>
            <a:stretch/>
          </p:blipFill>
          <p:spPr>
            <a:xfrm>
              <a:off x="3782897" y="1765701"/>
              <a:ext cx="844061" cy="824522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FBE27E5-BF32-421C-BCFA-777EDDDB7640}"/>
                </a:ext>
              </a:extLst>
            </p:cNvPr>
            <p:cNvSpPr txBox="1"/>
            <p:nvPr/>
          </p:nvSpPr>
          <p:spPr>
            <a:xfrm>
              <a:off x="3813852" y="1746289"/>
              <a:ext cx="7663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N Bo Quen" panose="04040804060802020203" pitchFamily="82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849DE4F-EC62-4D17-A0B5-10B91BFAA6A0}"/>
              </a:ext>
            </a:extLst>
          </p:cNvPr>
          <p:cNvSpPr/>
          <p:nvPr/>
        </p:nvSpPr>
        <p:spPr>
          <a:xfrm>
            <a:off x="3448534" y="215030"/>
            <a:ext cx="5613010" cy="642722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1891E6ED-AE04-454C-8C91-1DFFB44DA83D}"/>
              </a:ext>
            </a:extLst>
          </p:cNvPr>
          <p:cNvSpPr/>
          <p:nvPr/>
        </p:nvSpPr>
        <p:spPr>
          <a:xfrm>
            <a:off x="7784482" y="215030"/>
            <a:ext cx="1281960" cy="621940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32DA78E-43B2-4ED9-B61E-F44F4D795AE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3789366" y="1487883"/>
            <a:ext cx="1578207" cy="139175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1D59B24-650F-4ABD-8961-2A3EB423284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5525258" y="1549489"/>
            <a:ext cx="1578207" cy="139175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2AB133C-EE0A-4D15-8339-FDF5A17ECBA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7299426" y="1477341"/>
            <a:ext cx="1578207" cy="139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6672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267</Words>
  <Application>Microsoft Office PowerPoint</Application>
  <PresentationFormat>Widescreen</PresentationFormat>
  <Paragraphs>63</Paragraphs>
  <Slides>18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UVN Bo Quen</vt:lpstr>
      <vt:lpstr>Arial</vt:lpstr>
      <vt:lpstr>Calibri</vt:lpstr>
      <vt:lpstr>Calibri Light</vt:lpstr>
      <vt:lpstr>Cambria</vt:lpstr>
      <vt:lpstr>Times New Roman</vt:lpstr>
      <vt:lpstr>UTM Futura Extra</vt:lpstr>
      <vt:lpstr>1_Office 主题</vt:lpstr>
      <vt:lpstr>1_Office Theme</vt:lpstr>
      <vt:lpstr>Office 主题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14</cp:revision>
  <dcterms:created xsi:type="dcterms:W3CDTF">2023-09-01T00:29:30Z</dcterms:created>
  <dcterms:modified xsi:type="dcterms:W3CDTF">2023-09-01T14:55:34Z</dcterms:modified>
</cp:coreProperties>
</file>