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22"/>
  </p:notesMasterIdLst>
  <p:sldIdLst>
    <p:sldId id="256" r:id="rId4"/>
    <p:sldId id="268" r:id="rId5"/>
    <p:sldId id="262" r:id="rId6"/>
    <p:sldId id="278" r:id="rId7"/>
    <p:sldId id="263" r:id="rId8"/>
    <p:sldId id="279" r:id="rId9"/>
    <p:sldId id="280" r:id="rId10"/>
    <p:sldId id="281" r:id="rId11"/>
    <p:sldId id="282" r:id="rId12"/>
    <p:sldId id="283" r:id="rId13"/>
    <p:sldId id="284" r:id="rId14"/>
    <p:sldId id="269" r:id="rId15"/>
    <p:sldId id="270" r:id="rId16"/>
    <p:sldId id="271" r:id="rId17"/>
    <p:sldId id="272" r:id="rId18"/>
    <p:sldId id="273"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A1F14-DA11-4E43-87F3-BE07CCE51531}"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5AE9FF7-F5C4-4B75-B312-7A2B0AADEC3E}"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D1B56F3-24BB-45BE-BD1E-E26A863B0966}"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99138A9-B139-4FBA-BD61-A63595AC75F4}"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19DCA-20B6-4A7F-9287-D29CBE4F4E3E}"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9E4CC13-3719-4BC0-9941-BCD22F2E39B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39C473A-74A1-46F3-8D2E-10C923B7E154}"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3A4B6EE-3F1C-40A8-BAA7-D8D1D25FA34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B49DCD-488C-48E6-B562-9E2144C6FF46}"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29C2E-4D1E-4F59-91D1-95B83ABEEBF7}"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46A1F-9E99-4E72-9D09-5F6A6C41B36D}"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3F7B2-BB06-4C2C-A0BF-C3C4D1F4133B}"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6656F-E776-4EF5-B880-182E0302D27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4226C-8B5A-4DF9-A705-32ED7B54A13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2470B8-96F8-42D0-9FB1-FD414F8B4E3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848F3F0-BBE0-4656-ADE2-E0CA7BB6F2D1}"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F3ED7EF-0440-4F9E-A644-D13ECD56D55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DA37A-0C24-43CE-ACA7-57CFE4C03F7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image" Target="../media/image4.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7.xml"/><Relationship Id="rId3" Type="http://schemas.openxmlformats.org/officeDocument/2006/relationships/slide" Target="slide13.xml"/><Relationship Id="rId2" Type="http://schemas.openxmlformats.org/officeDocument/2006/relationships/slide" Target="slide12.xml"/><Relationship Id="rId10" Type="http://schemas.openxmlformats.org/officeDocument/2006/relationships/slideLayout" Target="../slideLayouts/slideLayout6.xml"/><Relationship Id="rId1"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22914" y="0"/>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373520" y="2702937"/>
            <a:ext cx="4105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altLang="en-US" sz="3200" b="1" u="sng" dirty="0" err="1">
                <a:solidFill>
                  <a:srgbClr val="0000FF"/>
                </a:solidFill>
                <a:latin typeface="HP001 4 hàng" panose="020B0603050302020204" pitchFamily="34" charset="0"/>
              </a:rPr>
              <a:t>Luyện</a:t>
            </a:r>
            <a:r>
              <a:rPr lang="en-US" altLang="en-US" sz="3200" b="1" u="sng" dirty="0">
                <a:solidFill>
                  <a:srgbClr val="0000FF"/>
                </a:solidFill>
                <a:latin typeface="HP001 4 hàng" panose="020B0603050302020204" pitchFamily="34" charset="0"/>
              </a:rPr>
              <a:t> </a:t>
            </a:r>
            <a:r>
              <a:rPr lang="en-US" altLang="en-US" sz="3200" b="1" u="sng" dirty="0" err="1">
                <a:solidFill>
                  <a:srgbClr val="0000FF"/>
                </a:solidFill>
                <a:latin typeface="HP001 4 hàng" panose="020B0603050302020204" pitchFamily="34" charset="0"/>
              </a:rPr>
              <a:t>từ</a:t>
            </a:r>
            <a:r>
              <a:rPr lang="en-US" altLang="en-US" sz="3200" b="1" u="sng" dirty="0">
                <a:solidFill>
                  <a:srgbClr val="0000FF"/>
                </a:solidFill>
                <a:latin typeface="HP001 4 hàng" panose="020B0603050302020204" pitchFamily="34" charset="0"/>
              </a:rPr>
              <a:t> </a:t>
            </a:r>
            <a:r>
              <a:rPr lang="en-US" altLang="en-US" sz="3200" b="1" u="sng" dirty="0" err="1">
                <a:solidFill>
                  <a:srgbClr val="0000FF"/>
                </a:solidFill>
                <a:latin typeface="HP001 4 hàng" panose="020B0603050302020204" pitchFamily="34" charset="0"/>
              </a:rPr>
              <a:t>và</a:t>
            </a:r>
            <a:r>
              <a:rPr lang="en-US" altLang="en-US" sz="3200" b="1" u="sng" dirty="0">
                <a:solidFill>
                  <a:srgbClr val="0000FF"/>
                </a:solidFill>
                <a:latin typeface="HP001 4 hàng" panose="020B0603050302020204" pitchFamily="34" charset="0"/>
              </a:rPr>
              <a:t> </a:t>
            </a:r>
            <a:r>
              <a:rPr lang="en-US" altLang="en-US" sz="3200" b="1" u="sng" dirty="0" err="1">
                <a:solidFill>
                  <a:srgbClr val="0000FF"/>
                </a:solidFill>
                <a:latin typeface="HP001 4 hàng" panose="020B0603050302020204" pitchFamily="34" charset="0"/>
              </a:rPr>
              <a:t>câu</a:t>
            </a:r>
            <a:endParaRPr lang="en-US" altLang="en-US" sz="3200" b="1" u="sng" dirty="0">
              <a:solidFill>
                <a:srgbClr val="0000FF"/>
              </a:solidFill>
              <a:latin typeface="HP001 4 hàng" panose="020B0603050302020204" pitchFamily="34" charset="0"/>
            </a:endParaRPr>
          </a:p>
        </p:txBody>
      </p:sp>
      <p:sp>
        <p:nvSpPr>
          <p:cNvPr id="6" name="TextBox 5"/>
          <p:cNvSpPr txBox="1"/>
          <p:nvPr/>
        </p:nvSpPr>
        <p:spPr>
          <a:xfrm>
            <a:off x="2781300" y="3615532"/>
            <a:ext cx="8149988"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Luyện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danh</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từ</a:t>
            </a:r>
            <a:r>
              <a:rPr lang="en-US" sz="6600" b="1" dirty="0">
                <a:solidFill>
                  <a:srgbClr val="FF0000"/>
                </a:solidFill>
                <a:latin typeface="Times New Roman" panose="02020603050405020304" pitchFamily="18" charset="0"/>
                <a:cs typeface="Times New Roman" panose="02020603050405020304" pitchFamily="18" charset="0"/>
              </a:rPr>
              <a:t> </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 The Homework PNG White Transparent And Clipart Image For Free Download -  Lovepik | 4002791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68665"/>
            <a:ext cx="2647950" cy="2985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7950" y="1668665"/>
            <a:ext cx="8991600" cy="4228850"/>
          </a:xfrm>
          <a:prstGeom prst="rect">
            <a:avLst/>
          </a:prstGeom>
          <a:solidFill>
            <a:schemeClr val="accent4">
              <a:lumMod val="20000"/>
              <a:lumOff val="80000"/>
            </a:schemeClr>
          </a:solidFill>
        </p:spPr>
        <p:txBody>
          <a:bodyPr wrap="square">
            <a:spAutoFit/>
          </a:bodyPr>
          <a:lstStyle/>
          <a:p>
            <a:pPr marL="0" marR="0" algn="just">
              <a:lnSpc>
                <a:spcPct val="120000"/>
              </a:lnSpc>
              <a:spcBef>
                <a:spcPts val="0"/>
              </a:spcBef>
              <a:spcAft>
                <a:spcPts val="0"/>
              </a:spcAft>
            </a:pPr>
            <a:r>
              <a:rPr lang="en-US" sz="3200" b="1" i="1" dirty="0">
                <a:solidFill>
                  <a:srgbClr val="0070C0"/>
                </a:solidFill>
                <a:effectLst/>
                <a:latin typeface="HP001 4 hàng" panose="020B0603050302020204" pitchFamily="34" charset="0"/>
                <a:ea typeface="Calibri" panose="020F0502020204030204" pitchFamily="34" charset="0"/>
              </a:rPr>
              <a:t>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một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sinh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giỏi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Hằng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ngày</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thường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dậy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rất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sớm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cùng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nội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quét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sân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vườn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cả</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ngõ</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chung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mấy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nhà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nữa</a:t>
            </a:r>
            <a:r>
              <a:rPr lang="en-US" sz="3200" b="1" i="1" dirty="0">
                <a:solidFill>
                  <a:srgbClr val="0070C0"/>
                </a:solidFill>
                <a:effectLst/>
                <a:latin typeface="HP001 4 hàng" panose="020B0603050302020204" pitchFamily="34" charset="0"/>
                <a:ea typeface="Calibri" panose="020F0502020204030204" pitchFamily="34" charset="0"/>
              </a:rPr>
              <a:t>. Sau </a:t>
            </a:r>
            <a:r>
              <a:rPr lang="en-US" sz="3200" b="1" i="1" dirty="0" err="1">
                <a:solidFill>
                  <a:srgbClr val="0070C0"/>
                </a:solidFill>
                <a:effectLst/>
                <a:latin typeface="HP001 4 hàng" panose="020B0603050302020204" pitchFamily="34" charset="0"/>
                <a:ea typeface="Calibri" panose="020F0502020204030204" pitchFamily="34" charset="0"/>
              </a:rPr>
              <a:t>khi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ăn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sáng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xong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kịp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giúp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bố</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mẹ</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rửa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bát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đĩa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rồi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mới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đến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trường</a:t>
            </a:r>
            <a:r>
              <a:rPr lang="en-US" sz="3200" b="1" i="1" dirty="0">
                <a:solidFill>
                  <a:srgbClr val="0070C0"/>
                </a:solidFill>
                <a:effectLst/>
                <a:latin typeface="HP001 4 hàng" panose="020B0603050302020204" pitchFamily="34" charset="0"/>
                <a:ea typeface="Calibri" panose="020F0502020204030204" pitchFamily="34" charset="0"/>
              </a:rPr>
              <a:t>. Ở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cô</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giáo</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luôn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khen</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có</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thành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tích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tập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tốt</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 </a:t>
            </a:r>
            <a:r>
              <a:rPr lang="en-US" sz="3200" b="1" i="1" dirty="0" err="1">
                <a:solidFill>
                  <a:srgbClr val="0070C0"/>
                </a:solidFill>
                <a:effectLst/>
                <a:latin typeface="HP001 4 hàng" panose="020B0603050302020204" pitchFamily="34" charset="0"/>
                <a:ea typeface="Calibri" panose="020F0502020204030204" pitchFamily="34" charset="0"/>
              </a:rPr>
              <a:t>cây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toán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em</a:t>
            </a:r>
            <a:r>
              <a:rPr lang="en-US" sz="3200" b="1" i="1" dirty="0">
                <a:solidFill>
                  <a:srgbClr val="0070C0"/>
                </a:solidFill>
                <a:effectLst/>
                <a:latin typeface="HP001 4 hàng" panose="020B0603050302020204" pitchFamily="34" charset="0"/>
                <a:ea typeface="Calibri" panose="020F0502020204030204" pitchFamily="34" charset="0"/>
              </a:rPr>
              <a:t>.</a:t>
            </a:r>
            <a:endParaRPr lang="en-US" sz="3200" b="1" dirty="0">
              <a:solidFill>
                <a:srgbClr val="0070C0"/>
              </a:solidFill>
              <a:effectLst/>
              <a:latin typeface="HP001 4 hàng" panose="020B060305030202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096756" y="1526883"/>
            <a:ext cx="6169687" cy="1902117"/>
          </a:xfrm>
          <a:prstGeom prst="rect">
            <a:avLst/>
          </a:prstGeom>
        </p:spPr>
      </p:pic>
      <p:sp>
        <p:nvSpPr>
          <p:cNvPr id="3" name="TextBox 2"/>
          <p:cNvSpPr txBox="1"/>
          <p:nvPr/>
        </p:nvSpPr>
        <p:spPr>
          <a:xfrm>
            <a:off x="3314700" y="4248150"/>
            <a:ext cx="4572085"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Gv</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4605095" y="1979150"/>
            <a:ext cx="2366352" cy="523220"/>
          </a:xfrm>
          <a:prstGeom prst="rect">
            <a:avLst/>
          </a:prstGeom>
          <a:noFill/>
        </p:spPr>
        <p:txBody>
          <a:bodyPr wrap="none" lIns="91440" tIns="45720" rIns="91440" bIns="45720">
            <a:spAutoFit/>
          </a:bodyPr>
          <a:lstStyle/>
          <a:p>
            <a:pPr algn="ct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là</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gì</a:t>
            </a:r>
            <a:r>
              <a:rPr lang="en-US" sz="2800" b="1" cap="none" spc="0" dirty="0">
                <a:ln w="0"/>
                <a:solidFill>
                  <a:srgbClr val="7030A0"/>
                </a:solidFill>
                <a:latin typeface="Times New Roman" panose="02020603050405020304" pitchFamily="18" charset="0"/>
                <a:cs typeface="Times New Roman" panose="02020603050405020304" pitchFamily="18" charset="0"/>
              </a:rPr>
              <a:t>?</a:t>
            </a: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808302" y="2950891"/>
            <a:ext cx="5293437" cy="1384995"/>
          </a:xfrm>
          <a:prstGeom prst="rect">
            <a:avLst/>
          </a:prstGeom>
          <a:noFill/>
        </p:spPr>
        <p:txBody>
          <a:bodyPr wrap="none" lIns="91440" tIns="45720" rIns="91440" bIns="45720">
            <a:spAutoFit/>
          </a:bodyPr>
          <a:lstStyle/>
          <a:p>
            <a:pPr algn="just"/>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Danh</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là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chỉ</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sự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endParaRPr lang="en-US" sz="2800" b="1" dirty="0">
              <a:ln w="0"/>
              <a:solidFill>
                <a:srgbClr val="FF0000"/>
              </a:solidFill>
              <a:latin typeface="Times New Roman" panose="02020603050405020304" pitchFamily="18" charset="0"/>
              <a:cs typeface="Times New Roman" panose="02020603050405020304" pitchFamily="18" charset="0"/>
            </a:endParaRPr>
          </a:p>
          <a:p>
            <a:pPr algn="just"/>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người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con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gian</a:t>
            </a:r>
            <a:r>
              <a:rPr lang="en-US" sz="2800" b="1" dirty="0">
                <a:ln w="0"/>
                <a:solidFill>
                  <a:srgbClr val="FF0000"/>
                </a:solidFill>
                <a:latin typeface="Times New Roman" panose="02020603050405020304" pitchFamily="18" charset="0"/>
                <a:cs typeface="Times New Roman" panose="02020603050405020304" pitchFamily="18" charset="0"/>
              </a:rPr>
              <a:t>, </a:t>
            </a:r>
            <a:endParaRPr lang="en-US" sz="2800" b="1" dirty="0">
              <a:ln w="0"/>
              <a:solidFill>
                <a:srgbClr val="FF0000"/>
              </a:solidFill>
              <a:latin typeface="Times New Roman" panose="02020603050405020304" pitchFamily="18" charset="0"/>
              <a:cs typeface="Times New Roman" panose="02020603050405020304" pitchFamily="18" charset="0"/>
            </a:endParaRPr>
          </a:p>
          <a:p>
            <a:pPr algn="just"/>
            <a:r>
              <a:rPr lang="en-US" sz="2800" b="1" dirty="0" err="1">
                <a:ln w="0"/>
                <a:solidFill>
                  <a:srgbClr val="FF0000"/>
                </a:solidFill>
                <a:latin typeface="Times New Roman" panose="02020603050405020304" pitchFamily="18" charset="0"/>
                <a:cs typeface="Times New Roman" panose="02020603050405020304" pitchFamily="18" charset="0"/>
              </a:rPr>
              <a:t>hiện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tượng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nhiên</a:t>
            </a:r>
            <a:r>
              <a:rPr lang="en-US" sz="2800" b="1" dirty="0">
                <a:ln w="0"/>
                <a:solidFill>
                  <a:srgbClr val="FF0000"/>
                </a:solidFill>
                <a:latin typeface="Times New Roman" panose="02020603050405020304" pitchFamily="18" charset="0"/>
                <a:cs typeface="Times New Roman" panose="02020603050405020304" pitchFamily="18" charset="0"/>
              </a:rPr>
              <a:t>…)</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267117" y="1838739"/>
            <a:ext cx="5918607"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Em</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hãy</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nêu</a:t>
            </a:r>
            <a:r>
              <a:rPr lang="en-US" sz="3200" b="1" cap="none" spc="0" dirty="0">
                <a:ln w="0"/>
                <a:solidFill>
                  <a:srgbClr val="7030A0"/>
                </a:solidFill>
                <a:latin typeface="Times New Roman" panose="02020603050405020304" pitchFamily="18" charset="0"/>
                <a:cs typeface="Times New Roman" panose="02020603050405020304" pitchFamily="18" charset="0"/>
              </a:rPr>
              <a:t> 3 </a:t>
            </a: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chỉ</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người</a:t>
            </a:r>
            <a:r>
              <a:rPr lang="en-US" sz="3200" b="1" cap="none" spc="0"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09858" y="3581400"/>
            <a:ext cx="5859296"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ông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a:t>
            </a:r>
            <a:r>
              <a:rPr lang="en-US" sz="3200" b="1" dirty="0">
                <a:ln w="0"/>
                <a:solidFill>
                  <a:srgbClr val="FF0000"/>
                </a:solidFill>
                <a:latin typeface="Times New Roman" panose="02020603050405020304" pitchFamily="18" charset="0"/>
                <a:cs typeface="Times New Roman" panose="02020603050405020304" pitchFamily="18" charset="0"/>
              </a:rPr>
              <a:t>, cha, </a:t>
            </a:r>
            <a:r>
              <a:rPr lang="en-US" sz="3200" b="1" dirty="0" err="1">
                <a:ln w="0"/>
                <a:solidFill>
                  <a:srgbClr val="FF0000"/>
                </a:solidFill>
                <a:latin typeface="Times New Roman" panose="02020603050405020304" pitchFamily="18" charset="0"/>
                <a:cs typeface="Times New Roman" panose="02020603050405020304" pitchFamily="18" charset="0"/>
              </a:rPr>
              <a:t>mẹ</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cô</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dì</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dirty="0" err="1">
                <a:ln w="0"/>
                <a:solidFill>
                  <a:srgbClr val="FF0000"/>
                </a:solidFill>
                <a:latin typeface="Times New Roman" panose="02020603050405020304" pitchFamily="18" charset="0"/>
                <a:cs typeface="Times New Roman" panose="02020603050405020304" pitchFamily="18" charset="0"/>
              </a:rPr>
              <a:t>chú</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bác</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cậu</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994464" y="3288031"/>
            <a:ext cx="4785284"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chó</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mèo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heo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vịt</a:t>
            </a:r>
            <a:r>
              <a:rPr lang="en-US" sz="2800" b="1" dirty="0">
                <a:ln w="0"/>
                <a:solidFill>
                  <a:srgbClr val="FF0000"/>
                </a:solidFill>
                <a:latin typeface="Times New Roman" panose="02020603050405020304" pitchFamily="18" charset="0"/>
                <a:cs typeface="Times New Roman" panose="02020603050405020304" pitchFamily="18" charset="0"/>
              </a:rPr>
              <a:t>,</a:t>
            </a:r>
            <a:endParaRPr lang="en-US" sz="2800" b="1" dirty="0">
              <a:ln w="0"/>
              <a:solidFill>
                <a:srgbClr val="FF0000"/>
              </a:solidFill>
              <a:latin typeface="Times New Roman" panose="02020603050405020304" pitchFamily="18" charset="0"/>
              <a:cs typeface="Times New Roman" panose="02020603050405020304" pitchFamily="18" charset="0"/>
            </a:endParaRP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râu</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bò</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chim</a:t>
            </a:r>
            <a:r>
              <a:rPr lang="en-US" sz="2800" b="1" cap="none" spc="0" dirty="0">
                <a:ln w="0"/>
                <a:solidFill>
                  <a:srgbClr val="FF0000"/>
                </a:solidFill>
                <a:latin typeface="Times New Roman" panose="02020603050405020304" pitchFamily="18" charset="0"/>
                <a:cs typeface="Times New Roman" panose="02020603050405020304" pitchFamily="18" charset="0"/>
              </a:rPr>
              <a:t>,…..</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
        <p:nvSpPr>
          <p:cNvPr id="10" name="TextBox 9"/>
          <p:cNvSpPr txBox="1"/>
          <p:nvPr/>
        </p:nvSpPr>
        <p:spPr>
          <a:xfrm>
            <a:off x="3048000" y="2000250"/>
            <a:ext cx="6096000" cy="523220"/>
          </a:xfrm>
          <a:prstGeom prst="rect">
            <a:avLst/>
          </a:prstGeom>
          <a:noFill/>
        </p:spPr>
        <p:txBody>
          <a:bodyPr wrap="square">
            <a:spAutoFit/>
          </a:bodyPr>
          <a:lstStyle/>
          <a:p>
            <a:r>
              <a:rPr lang="en-US" sz="2800" b="1" cap="none" spc="0" dirty="0" err="1">
                <a:ln w="0"/>
                <a:solidFill>
                  <a:srgbClr val="7030A0"/>
                </a:solidFill>
                <a:latin typeface="Times New Roman" panose="02020603050405020304" pitchFamily="18" charset="0"/>
                <a:cs typeface="Times New Roman" panose="02020603050405020304" pitchFamily="18" charset="0"/>
              </a:rPr>
              <a:t>Em</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hãy</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nêu</a:t>
            </a:r>
            <a:r>
              <a:rPr lang="en-US" sz="2800" b="1" cap="none" spc="0" dirty="0">
                <a:ln w="0"/>
                <a:solidFill>
                  <a:srgbClr val="7030A0"/>
                </a:solidFill>
                <a:latin typeface="Times New Roman" panose="02020603050405020304" pitchFamily="18" charset="0"/>
                <a:cs typeface="Times New Roman" panose="02020603050405020304" pitchFamily="18" charset="0"/>
              </a:rPr>
              <a:t> 3 </a:t>
            </a: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chỉ</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dirty="0">
                <a:ln w="0"/>
                <a:solidFill>
                  <a:srgbClr val="7030A0"/>
                </a:solidFill>
                <a:latin typeface="Times New Roman" panose="02020603050405020304" pitchFamily="18" charset="0"/>
                <a:cs typeface="Times New Roman" panose="02020603050405020304" pitchFamily="18" charset="0"/>
              </a:rPr>
              <a:t>con </a:t>
            </a:r>
            <a:r>
              <a:rPr lang="en-US" sz="2800" b="1" dirty="0" err="1">
                <a:ln w="0"/>
                <a:solidFill>
                  <a:srgbClr val="7030A0"/>
                </a:solidFill>
                <a:latin typeface="Times New Roman" panose="02020603050405020304" pitchFamily="18" charset="0"/>
                <a:cs typeface="Times New Roman" panose="02020603050405020304" pitchFamily="18" charset="0"/>
              </a:rPr>
              <a:t>vật</a:t>
            </a:r>
            <a:endParaRPr lang="en-US" sz="2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1"/>
                </p:tgtEl>
              </p:cMediaNode>
            </p:audio>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504361" y="2357229"/>
            <a:ext cx="5444118" cy="584775"/>
          </a:xfrm>
          <a:prstGeom prst="rect">
            <a:avLst/>
          </a:prstGeom>
          <a:noFill/>
        </p:spPr>
        <p:txBody>
          <a:bodyPr wrap="none" lIns="91440" tIns="45720" rIns="91440" bIns="45720">
            <a:spAutoFit/>
          </a:bodyPr>
          <a:lstStyle/>
          <a:p>
            <a:pPr algn="ctr"/>
            <a:r>
              <a:rPr lang="en-US" sz="3200" b="1" dirty="0" err="1">
                <a:ln w="0"/>
                <a:solidFill>
                  <a:srgbClr val="7030A0"/>
                </a:solidFill>
                <a:latin typeface="Times New Roman" panose="02020603050405020304" pitchFamily="18" charset="0"/>
                <a:cs typeface="Times New Roman" panose="02020603050405020304" pitchFamily="18" charset="0"/>
              </a:rPr>
              <a:t>Em</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hãy</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nêu</a:t>
            </a:r>
            <a:r>
              <a:rPr lang="en-US" sz="3200" b="1" dirty="0">
                <a:ln w="0"/>
                <a:solidFill>
                  <a:srgbClr val="7030A0"/>
                </a:solidFill>
                <a:latin typeface="Times New Roman" panose="02020603050405020304" pitchFamily="18" charset="0"/>
                <a:cs typeface="Times New Roman" panose="02020603050405020304" pitchFamily="18" charset="0"/>
              </a:rPr>
              <a:t> 3 </a:t>
            </a:r>
            <a:r>
              <a:rPr lang="en-US" sz="3200" b="1" dirty="0" err="1">
                <a:ln w="0"/>
                <a:solidFill>
                  <a:srgbClr val="7030A0"/>
                </a:solidFill>
                <a:latin typeface="Times New Roman" panose="02020603050405020304" pitchFamily="18" charset="0"/>
                <a:cs typeface="Times New Roman" panose="02020603050405020304" pitchFamily="18" charset="0"/>
              </a:rPr>
              <a:t>danh</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từ</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chỉ</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vật</a:t>
            </a:r>
            <a:r>
              <a:rPr lang="en-US" sz="3200" b="1"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382234" y="3581400"/>
            <a:ext cx="6314549"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sách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vở</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bút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chì</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ghế</a:t>
            </a:r>
            <a:r>
              <a:rPr lang="en-US" sz="3200" b="1" dirty="0">
                <a:ln w="0"/>
                <a:solidFill>
                  <a:srgbClr val="FF0000"/>
                </a:solidFill>
                <a:latin typeface="Times New Roman" panose="02020603050405020304" pitchFamily="18" charset="0"/>
                <a:cs typeface="Times New Roman" panose="02020603050405020304" pitchFamily="18" charset="0"/>
              </a:rPr>
              <a:t>,</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bảng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phấn</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dao</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kéo</a:t>
            </a:r>
            <a:r>
              <a:rPr lang="en-US" sz="3200" b="1" cap="none" spc="0" dirty="0">
                <a:ln w="0"/>
                <a:solidFill>
                  <a:srgbClr val="FF0000"/>
                </a:solidFill>
                <a:latin typeface="Times New Roman" panose="02020603050405020304" pitchFamily="18" charset="0"/>
                <a:cs typeface="Times New Roman" panose="02020603050405020304" pitchFamily="18" charset="0"/>
              </a:rPr>
              <a:t>,…</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385740" y="2038350"/>
            <a:ext cx="5681362" cy="523220"/>
          </a:xfrm>
          <a:prstGeom prst="rect">
            <a:avLst/>
          </a:prstGeom>
          <a:noFill/>
        </p:spPr>
        <p:txBody>
          <a:bodyPr wrap="none" lIns="91440" tIns="45720" rIns="91440" bIns="45720">
            <a:spAutoFit/>
          </a:bodyPr>
          <a:lstStyle/>
          <a:p>
            <a:pPr algn="ctr"/>
            <a:r>
              <a:rPr lang="en-US" sz="2800" b="1" dirty="0" err="1">
                <a:ln w="0"/>
                <a:solidFill>
                  <a:srgbClr val="7030A0"/>
                </a:solidFill>
                <a:latin typeface="Times New Roman" panose="02020603050405020304" pitchFamily="18" charset="0"/>
                <a:cs typeface="Times New Roman" panose="02020603050405020304" pitchFamily="18" charset="0"/>
              </a:rPr>
              <a:t>Em</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hãy</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nêu</a:t>
            </a:r>
            <a:r>
              <a:rPr lang="en-US" sz="2800" b="1" dirty="0">
                <a:ln w="0"/>
                <a:solidFill>
                  <a:srgbClr val="7030A0"/>
                </a:solidFill>
                <a:latin typeface="Times New Roman" panose="02020603050405020304" pitchFamily="18" charset="0"/>
                <a:cs typeface="Times New Roman" panose="02020603050405020304" pitchFamily="18" charset="0"/>
              </a:rPr>
              <a:t> 3 </a:t>
            </a:r>
            <a:r>
              <a:rPr lang="en-US" sz="2800" b="1" dirty="0" err="1">
                <a:ln w="0"/>
                <a:solidFill>
                  <a:srgbClr val="7030A0"/>
                </a:solidFill>
                <a:latin typeface="Times New Roman" panose="02020603050405020304" pitchFamily="18" charset="0"/>
                <a:cs typeface="Times New Roman" panose="02020603050405020304" pitchFamily="18" charset="0"/>
              </a:rPr>
              <a:t>danh</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từ</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chỉ</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thời</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gian</a:t>
            </a:r>
            <a:r>
              <a:rPr lang="en-US" sz="2800" b="1" dirty="0">
                <a:ln w="0"/>
                <a:solidFill>
                  <a:srgbClr val="7030A0"/>
                </a:solidFill>
                <a:latin typeface="Times New Roman" panose="02020603050405020304" pitchFamily="18" charset="0"/>
                <a:cs typeface="Times New Roman" panose="02020603050405020304" pitchFamily="18" charset="0"/>
              </a:rPr>
              <a:t>.</a:t>
            </a: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44612" y="3581400"/>
            <a:ext cx="5789790"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ngày</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giờ</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phút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tháng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năm</a:t>
            </a:r>
            <a:r>
              <a:rPr lang="en-US" sz="2800" b="1" dirty="0">
                <a:ln w="0"/>
                <a:solidFill>
                  <a:srgbClr val="FF0000"/>
                </a:solidFill>
                <a:latin typeface="Times New Roman" panose="02020603050405020304" pitchFamily="18" charset="0"/>
                <a:cs typeface="Times New Roman" panose="02020603050405020304" pitchFamily="18" charset="0"/>
              </a:rPr>
              <a:t>,</a:t>
            </a:r>
            <a:endParaRPr lang="en-US" sz="2800" b="1" dirty="0">
              <a:ln w="0"/>
              <a:solidFill>
                <a:srgbClr val="FF0000"/>
              </a:solidFill>
              <a:latin typeface="Times New Roman" panose="02020603050405020304" pitchFamily="18" charset="0"/>
              <a:cs typeface="Times New Roman" panose="02020603050405020304" pitchFamily="18" charset="0"/>
            </a:endParaRP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hế</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kỉ</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tuần</a:t>
            </a:r>
            <a:r>
              <a:rPr lang="en-US" sz="2800" b="1" cap="none" spc="0" dirty="0">
                <a:ln w="0"/>
                <a:solidFill>
                  <a:srgbClr val="FF0000"/>
                </a:solidFill>
                <a:latin typeface="Times New Roman" panose="02020603050405020304" pitchFamily="18" charset="0"/>
                <a:cs typeface="Times New Roman" panose="02020603050405020304" pitchFamily="18" charset="0"/>
              </a:rPr>
              <a:t>,…</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835085" y="3581400"/>
            <a:ext cx="5408852"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chung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loại</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
        <p:nvSpPr>
          <p:cNvPr id="13" name="Rectangle 12"/>
          <p:cNvSpPr/>
          <p:nvPr/>
        </p:nvSpPr>
        <p:spPr>
          <a:xfrm>
            <a:off x="4301855" y="2133600"/>
            <a:ext cx="3849131"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chung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1"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601341" y="3037641"/>
            <a:ext cx="5250155" cy="1569660"/>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Từ</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riêng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được</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viết</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hoa</a:t>
            </a:r>
            <a:r>
              <a:rPr lang="en-US" sz="3200" b="1" cap="none" spc="0" dirty="0">
                <a:ln w="0"/>
                <a:solidFill>
                  <a:srgbClr val="FF0000"/>
                </a:solidFill>
                <a:latin typeface="Times New Roman" panose="02020603050405020304" pitchFamily="18" charset="0"/>
                <a:cs typeface="Times New Roman" panose="02020603050405020304" pitchFamily="18" charset="0"/>
              </a:rPr>
              <a:t>.</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16821" y="-1049420"/>
            <a:ext cx="609600" cy="609600"/>
          </a:xfrm>
          <a:prstGeom prst="rect">
            <a:avLst/>
          </a:prstGeom>
        </p:spPr>
      </p:pic>
      <p:sp>
        <p:nvSpPr>
          <p:cNvPr id="13" name="Rectangle 12"/>
          <p:cNvSpPr/>
          <p:nvPr/>
        </p:nvSpPr>
        <p:spPr>
          <a:xfrm>
            <a:off x="4381201" y="1981200"/>
            <a:ext cx="3690433"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riêng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hlinkClick r:id="rId1" action="ppaction://hlinksldjump"/>
          </p:cNvPr>
          <p:cNvSpPr/>
          <p:nvPr/>
        </p:nvSpPr>
        <p:spPr>
          <a:xfrm rot="5400000">
            <a:off x="3952217" y="1742353"/>
            <a:ext cx="2176129" cy="2355076"/>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vi-VN"/>
          </a:p>
        </p:txBody>
      </p:sp>
      <p:sp>
        <p:nvSpPr>
          <p:cNvPr id="3" name="Teardrop 2">
            <a:hlinkClick r:id="rId2" action="ppaction://hlinksldjump"/>
          </p:cNvPr>
          <p:cNvSpPr/>
          <p:nvPr/>
        </p:nvSpPr>
        <p:spPr>
          <a:xfrm rot="9635861">
            <a:off x="5853860"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4" name="Teardrop 3">
            <a:hlinkClick r:id="rId3" action="ppaction://hlinksldjump"/>
          </p:cNvPr>
          <p:cNvSpPr/>
          <p:nvPr/>
        </p:nvSpPr>
        <p:spPr>
          <a:xfrm rot="12742613">
            <a:off x="6621514" y="2708388"/>
            <a:ext cx="2140130" cy="2095233"/>
          </a:xfrm>
          <a:prstGeom prst="teardrop">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5" name="Teardrop 4">
            <a:hlinkClick r:id="rId4" action="ppaction://hlinksldjump"/>
          </p:cNvPr>
          <p:cNvSpPr/>
          <p:nvPr/>
        </p:nvSpPr>
        <p:spPr>
          <a:xfrm rot="2460883">
            <a:off x="3459214" y="2938419"/>
            <a:ext cx="2355908" cy="23131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1" action="ppaction://hlinksldjump"/>
          </p:cNvPr>
          <p:cNvSpPr/>
          <p:nvPr/>
        </p:nvSpPr>
        <p:spPr>
          <a:xfrm rot="16200000">
            <a:off x="6308172" y="3870716"/>
            <a:ext cx="2251469" cy="2371010"/>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5" action="ppaction://hlinksldjump"/>
          </p:cNvPr>
          <p:cNvSpPr/>
          <p:nvPr/>
        </p:nvSpPr>
        <p:spPr>
          <a:xfrm rot="18185485">
            <a:off x="5607899" y="4347878"/>
            <a:ext cx="2286000" cy="2438400"/>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6" action="ppaction://hlinksldjump"/>
          </p:cNvPr>
          <p:cNvSpPr/>
          <p:nvPr/>
        </p:nvSpPr>
        <p:spPr>
          <a:xfrm>
            <a:off x="4018017" y="4083470"/>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3272466" y="137405"/>
            <a:ext cx="6065162" cy="13344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TRÒ CHƠI KHỞI ĐỘNG</a:t>
            </a:r>
            <a:endParaRPr lang="en-US" sz="4000" b="1" dirty="0">
              <a:latin typeface="Times New Roman" panose="02020603050405020304" pitchFamily="18" charset="0"/>
              <a:cs typeface="Times New Roman" panose="02020603050405020304" pitchFamily="18" charset="0"/>
            </a:endParaRPr>
          </a:p>
        </p:txBody>
      </p:sp>
      <p:pic>
        <p:nvPicPr>
          <p:cNvPr id="11" name="bensound-happyrock">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5790763" y="-9891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7"/>
                                        </p:tgtEl>
                                        <p:attrNameLst>
                                          <p:attrName>ppt_w</p:attrName>
                                        </p:attrNameLst>
                                      </p:cBhvr>
                                      <p:tavLst>
                                        <p:tav tm="0">
                                          <p:val>
                                            <p:strVal val="ppt_w"/>
                                          </p:val>
                                        </p:tav>
                                        <p:tav tm="100000">
                                          <p:val>
                                            <p:fltVal val="0"/>
                                          </p:val>
                                        </p:tav>
                                      </p:tavLst>
                                    </p:anim>
                                    <p:anim calcmode="lin" valueType="num">
                                      <p:cBhvr>
                                        <p:cTn id="34" dur="1000"/>
                                        <p:tgtEl>
                                          <p:spTgt spid="7"/>
                                        </p:tgtEl>
                                        <p:attrNameLst>
                                          <p:attrName>ppt_h</p:attrName>
                                        </p:attrNameLst>
                                      </p:cBhvr>
                                      <p:tavLst>
                                        <p:tav tm="0">
                                          <p:val>
                                            <p:strVal val="ppt_h"/>
                                          </p:val>
                                        </p:tav>
                                        <p:tav tm="100000">
                                          <p:val>
                                            <p:fltVal val="0"/>
                                          </p:val>
                                        </p:tav>
                                      </p:tavLst>
                                    </p:anim>
                                    <p:anim calcmode="lin" valueType="num">
                                      <p:cBhvr>
                                        <p:cTn id="35" dur="1000"/>
                                        <p:tgtEl>
                                          <p:spTgt spid="7"/>
                                        </p:tgtEl>
                                        <p:attrNameLst>
                                          <p:attrName>style.rotation</p:attrName>
                                        </p:attrNameLst>
                                      </p:cBhvr>
                                      <p:tavLst>
                                        <p:tav tm="0">
                                          <p:val>
                                            <p:fltVal val="0"/>
                                          </p:val>
                                        </p:tav>
                                        <p:tav tm="100000">
                                          <p:val>
                                            <p:fltVal val="90"/>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7" presetClass="exit" presetSubtype="10" fill="hold" grpId="0" nodeType="click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strVal val="ppt_h"/>
                                          </p:val>
                                        </p:tav>
                                      </p:tavLst>
                                    </p:anim>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7" presetClass="exit" presetSubtype="10" fill="hold" grpId="0"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strVal val="ppt_h"/>
                                          </p:val>
                                        </p:tav>
                                      </p:tavLst>
                                    </p:anim>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audio>
              <p:cMediaNode vol="80000">
                <p:cTn id="59" fill="hold" display="0">
                  <p:stCondLst>
                    <p:cond delay="indefinite"/>
                  </p:stCondLst>
                  <p:endCondLst>
                    <p:cond evt="onStopAudio" delay="0">
                      <p:tgtEl>
                        <p:sldTgt/>
                      </p:tgtEl>
                    </p:cond>
                  </p:endCondLst>
                </p:cTn>
                <p:tgtEl>
                  <p:spTgt spid="11"/>
                </p:tgtEl>
              </p:cMediaNode>
            </p:audio>
          </p:childTnLst>
        </p:cTn>
      </p:par>
    </p:tnLst>
    <p:bldLst>
      <p:bldP spid="2" grpId="0" animBg="1"/>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695450" y="0"/>
            <a:ext cx="5466093" cy="1685199"/>
          </a:xfrm>
          <a:prstGeom prst="rect">
            <a:avLst/>
          </a:prstGeom>
        </p:spPr>
      </p:pic>
      <p:sp>
        <p:nvSpPr>
          <p:cNvPr id="6" name="TextBox 5"/>
          <p:cNvSpPr txBox="1"/>
          <p:nvPr/>
        </p:nvSpPr>
        <p:spPr>
          <a:xfrm>
            <a:off x="1854200" y="1800506"/>
            <a:ext cx="913897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71701" y="2439033"/>
            <a:ext cx="8821476" cy="2246769"/>
          </a:xfrm>
          <a:prstGeom prst="rect">
            <a:avLst/>
          </a:prstGeom>
          <a:noFill/>
        </p:spPr>
        <p:txBody>
          <a:bodyPr wrap="square">
            <a:spAutoFit/>
          </a:bodyPr>
          <a:lstStyle/>
          <a:p>
            <a:pPr algn="just"/>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333" y="4685802"/>
            <a:ext cx="6873966" cy="19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361" y="1646307"/>
            <a:ext cx="5388013"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67200" y="3034024"/>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67200" y="3757666"/>
            <a:ext cx="6843412"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6" name="Picture 2" descr="Tác hại của việc đọc sách quá nhiều bằng tiếng 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354193"/>
            <a:ext cx="3458635" cy="2151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742919"/>
            <a:ext cx="6515986" cy="178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67200" y="4481309"/>
            <a:ext cx="5349541"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978272" y="2310382"/>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0" name="Hexagon 9"/>
          <p:cNvSpPr/>
          <p:nvPr/>
        </p:nvSpPr>
        <p:spPr>
          <a:xfrm>
            <a:off x="9757094" y="1393686"/>
            <a:ext cx="2052183" cy="159423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7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4728" y="1476926"/>
            <a:ext cx="5136278"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8"/>
          <p:cNvGraphicFramePr>
            <a:graphicFrameLocks noGrp="1"/>
          </p:cNvGraphicFramePr>
          <p:nvPr/>
        </p:nvGraphicFramePr>
        <p:xfrm>
          <a:off x="1965766" y="3652519"/>
          <a:ext cx="8992520" cy="3024043"/>
        </p:xfrm>
        <a:graphic>
          <a:graphicData uri="http://schemas.openxmlformats.org/drawingml/2006/table">
            <a:tbl>
              <a:tblPr firstRow="1" bandRow="1">
                <a:tableStyleId>{5C22544A-7EE6-4342-B048-85BDC9FD1C3A}</a:tableStyleId>
              </a:tblPr>
              <a:tblGrid>
                <a:gridCol w="2248130"/>
                <a:gridCol w="2248130"/>
                <a:gridCol w="2248130"/>
                <a:gridCol w="2248130"/>
              </a:tblGrid>
              <a:tr h="619382">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2404661">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r>
            </a:tbl>
          </a:graphicData>
        </a:graphic>
      </p:graphicFrame>
      <p:sp>
        <p:nvSpPr>
          <p:cNvPr id="13" name="TextBox 12"/>
          <p:cNvSpPr txBox="1"/>
          <p:nvPr/>
        </p:nvSpPr>
        <p:spPr>
          <a:xfrm>
            <a:off x="205287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a:t>
            </a:r>
            <a:endParaRPr lang="en-US" sz="2800" dirty="0"/>
          </a:p>
        </p:txBody>
      </p:sp>
      <p:sp>
        <p:nvSpPr>
          <p:cNvPr id="15" name="TextBox 14"/>
          <p:cNvSpPr txBox="1"/>
          <p:nvPr/>
        </p:nvSpPr>
        <p:spPr>
          <a:xfrm>
            <a:off x="3753469" y="1991596"/>
            <a:ext cx="821901"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gà</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17" name="TextBox 16"/>
          <p:cNvSpPr txBox="1"/>
          <p:nvPr/>
        </p:nvSpPr>
        <p:spPr>
          <a:xfrm>
            <a:off x="440361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hàng xóm</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19" name="TextBox 18"/>
          <p:cNvSpPr txBox="1"/>
          <p:nvPr/>
        </p:nvSpPr>
        <p:spPr>
          <a:xfrm>
            <a:off x="6154172" y="1991596"/>
            <a:ext cx="181519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con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lợn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1" name="TextBox 20"/>
          <p:cNvSpPr txBox="1"/>
          <p:nvPr/>
        </p:nvSpPr>
        <p:spPr>
          <a:xfrm>
            <a:off x="7816373" y="1991596"/>
            <a:ext cx="142197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chuồng</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3" name="TextBox 22"/>
          <p:cNvSpPr txBox="1"/>
          <p:nvPr/>
        </p:nvSpPr>
        <p:spPr>
          <a:xfrm>
            <a:off x="9085943"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mái nhà, </a:t>
            </a:r>
            <a:endParaRPr lang="en-US" sz="2800" dirty="0"/>
          </a:p>
        </p:txBody>
      </p:sp>
      <p:sp>
        <p:nvSpPr>
          <p:cNvPr id="25" name="TextBox 24"/>
          <p:cNvSpPr txBox="1"/>
          <p:nvPr/>
        </p:nvSpPr>
        <p:spPr>
          <a:xfrm>
            <a:off x="2072836" y="2528363"/>
            <a:ext cx="131355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khói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7" name="TextBox 26"/>
          <p:cNvSpPr txBox="1"/>
          <p:nvPr/>
        </p:nvSpPr>
        <p:spPr>
          <a:xfrm>
            <a:off x="3217523"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bếp</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9" name="TextBox 28"/>
          <p:cNvSpPr txBox="1"/>
          <p:nvPr/>
        </p:nvSpPr>
        <p:spPr>
          <a:xfrm>
            <a:off x="3959428" y="2528363"/>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đầu</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p>
        </p:txBody>
      </p:sp>
      <p:sp>
        <p:nvSpPr>
          <p:cNvPr id="31" name="TextBox 30"/>
          <p:cNvSpPr txBox="1"/>
          <p:nvPr/>
        </p:nvSpPr>
        <p:spPr>
          <a:xfrm>
            <a:off x="5662908"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cụ</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3" name="TextBox 32"/>
          <p:cNvSpPr txBox="1"/>
          <p:nvPr/>
        </p:nvSpPr>
        <p:spPr>
          <a:xfrm>
            <a:off x="6404813"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phụ lão</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5" name="TextBox 34"/>
          <p:cNvSpPr txBox="1"/>
          <p:nvPr/>
        </p:nvSpPr>
        <p:spPr>
          <a:xfrm>
            <a:off x="7807125"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vải thiều</a:t>
            </a:r>
            <a:endParaRPr lang="en-US" sz="2800" dirty="0"/>
          </a:p>
        </p:txBody>
      </p:sp>
      <p:sp>
        <p:nvSpPr>
          <p:cNvPr id="37" name="TextBox 36"/>
          <p:cNvSpPr txBox="1"/>
          <p:nvPr/>
        </p:nvSpPr>
        <p:spPr>
          <a:xfrm>
            <a:off x="9209437" y="2528363"/>
            <a:ext cx="1571175"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ôm nay </a:t>
            </a:r>
            <a:endParaRPr lang="en-US" sz="2800" dirty="0"/>
          </a:p>
        </p:txBody>
      </p:sp>
      <p:sp>
        <p:nvSpPr>
          <p:cNvPr id="39" name="TextBox 38"/>
          <p:cNvSpPr txBox="1"/>
          <p:nvPr/>
        </p:nvSpPr>
        <p:spPr>
          <a:xfrm>
            <a:off x="2072836" y="3052107"/>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Chủ nhật, </a:t>
            </a:r>
            <a:endParaRPr lang="en-US" sz="2800" dirty="0"/>
          </a:p>
        </p:txBody>
      </p:sp>
      <p:sp>
        <p:nvSpPr>
          <p:cNvPr id="41" name="TextBox 40"/>
          <p:cNvSpPr txBox="1"/>
          <p:nvPr/>
        </p:nvSpPr>
        <p:spPr>
          <a:xfrm>
            <a:off x="3751568" y="3052107"/>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các</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bạn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81" name="TextBox 80"/>
          <p:cNvSpPr txBox="1"/>
          <p:nvPr/>
        </p:nvSpPr>
        <p:spPr>
          <a:xfrm>
            <a:off x="8063459" y="3029222"/>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đồng</a:t>
            </a:r>
            <a:endParaRPr lang="en-US" sz="2800" dirty="0"/>
          </a:p>
        </p:txBody>
      </p:sp>
      <p:sp>
        <p:nvSpPr>
          <p:cNvPr id="43" name="TextBox 42"/>
          <p:cNvSpPr txBox="1"/>
          <p:nvPr/>
        </p:nvSpPr>
        <p:spPr>
          <a:xfrm>
            <a:off x="5430300" y="3052107"/>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học sin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endParaRPr lang="en-US" sz="2800" dirty="0"/>
          </a:p>
        </p:txBody>
      </p:sp>
      <p:sp>
        <p:nvSpPr>
          <p:cNvPr id="44" name="TextBox 43"/>
          <p:cNvSpPr txBox="1"/>
          <p:nvPr/>
        </p:nvSpPr>
        <p:spPr>
          <a:xfrm>
            <a:off x="6915422" y="3051030"/>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47" name="TextBox 46"/>
          <p:cNvSpPr txBox="1"/>
          <p:nvPr/>
        </p:nvSpPr>
        <p:spPr>
          <a:xfrm>
            <a:off x="1970692" y="1991596"/>
            <a:ext cx="9194798" cy="1569660"/>
          </a:xfrm>
          <a:prstGeom prst="rect">
            <a:avLst/>
          </a:prstGeom>
          <a:solidFill>
            <a:schemeClr val="tx2">
              <a:lumMod val="20000"/>
              <a:lumOff val="80000"/>
            </a:schemeClr>
          </a:solidFill>
        </p:spPr>
        <p:txBody>
          <a:bodyPr wrap="square">
            <a:spAutoFit/>
          </a:bodyPr>
          <a:lstStyle/>
          <a:p>
            <a:pPr algn="just"/>
            <a:r>
              <a:rPr lang="vi-VN" sz="2400" b="1" i="0" dirty="0">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400" dirty="0"/>
          </a:p>
        </p:txBody>
      </p:sp>
      <p:cxnSp>
        <p:nvCxnSpPr>
          <p:cNvPr id="49" name="Straight Connector 48"/>
          <p:cNvCxnSpPr/>
          <p:nvPr/>
        </p:nvCxnSpPr>
        <p:spPr>
          <a:xfrm>
            <a:off x="2064689" y="2342106"/>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0" name="Straight Connector 49"/>
          <p:cNvCxnSpPr/>
          <p:nvPr/>
        </p:nvCxnSpPr>
        <p:spPr>
          <a:xfrm>
            <a:off x="3908616" y="23347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p:cNvCxnSpPr/>
          <p:nvPr/>
        </p:nvCxnSpPr>
        <p:spPr>
          <a:xfrm>
            <a:off x="4128291" y="27030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a:xfrm>
            <a:off x="4403618" y="30510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a:off x="6385826" y="3429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a:off x="5317444" y="3413270"/>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Straight Connector 57"/>
          <p:cNvCxnSpPr/>
          <p:nvPr/>
        </p:nvCxnSpPr>
        <p:spPr>
          <a:xfrm>
            <a:off x="2611671" y="3413270"/>
            <a:ext cx="1139897"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60" name="Straight Connector 59"/>
          <p:cNvCxnSpPr/>
          <p:nvPr/>
        </p:nvCxnSpPr>
        <p:spPr>
          <a:xfrm>
            <a:off x="3908616" y="34447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6298008" y="3065878"/>
            <a:ext cx="352616" cy="7394"/>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Straight Connector 63"/>
          <p:cNvCxnSpPr/>
          <p:nvPr/>
        </p:nvCxnSpPr>
        <p:spPr>
          <a:xfrm>
            <a:off x="7473195"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9238343"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a:off x="7061768" y="2703012"/>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p:cNvCxnSpPr/>
          <p:nvPr/>
        </p:nvCxnSpPr>
        <p:spPr>
          <a:xfrm>
            <a:off x="7891559" y="2703012"/>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a:off x="2090371" y="305103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a:off x="10556267" y="2688224"/>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Straight Connector 71"/>
          <p:cNvCxnSpPr/>
          <p:nvPr/>
        </p:nvCxnSpPr>
        <p:spPr>
          <a:xfrm>
            <a:off x="9283321" y="3048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p:nvCxnSpPr>
        <p:spPr>
          <a:xfrm>
            <a:off x="6776743" y="3055865"/>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7" name="Straight Connector 76"/>
          <p:cNvCxnSpPr/>
          <p:nvPr/>
        </p:nvCxnSpPr>
        <p:spPr>
          <a:xfrm>
            <a:off x="9473787" y="341327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9" name="Straight Connector 78"/>
          <p:cNvCxnSpPr/>
          <p:nvPr/>
        </p:nvCxnSpPr>
        <p:spPr>
          <a:xfrm>
            <a:off x="3448562" y="2334712"/>
            <a:ext cx="303006"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ppt_x"/>
                                          </p:val>
                                        </p:tav>
                                        <p:tav tm="100000">
                                          <p:val>
                                            <p:strVal val="#ppt_x"/>
                                          </p:val>
                                        </p:tav>
                                      </p:tavLst>
                                    </p:anim>
                                    <p:anim calcmode="lin" valueType="num">
                                      <p:cBhvr additive="base">
                                        <p:cTn id="7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ppt_x"/>
                                          </p:val>
                                        </p:tav>
                                        <p:tav tm="100000">
                                          <p:val>
                                            <p:strVal val="#ppt_x"/>
                                          </p:val>
                                        </p:tav>
                                      </p:tavLst>
                                    </p:anim>
                                    <p:anim calcmode="lin" valueType="num">
                                      <p:cBhvr additive="base">
                                        <p:cTn id="7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 calcmode="lin" valueType="num">
                                      <p:cBhvr additive="base">
                                        <p:cTn id="83" dur="500" fill="hold"/>
                                        <p:tgtEl>
                                          <p:spTgt spid="74"/>
                                        </p:tgtEl>
                                        <p:attrNameLst>
                                          <p:attrName>ppt_x</p:attrName>
                                        </p:attrNameLst>
                                      </p:cBhvr>
                                      <p:tavLst>
                                        <p:tav tm="0">
                                          <p:val>
                                            <p:strVal val="#ppt_x"/>
                                          </p:val>
                                        </p:tav>
                                        <p:tav tm="100000">
                                          <p:val>
                                            <p:strVal val="#ppt_x"/>
                                          </p:val>
                                        </p:tav>
                                      </p:tavLst>
                                    </p:anim>
                                    <p:anim calcmode="lin" valueType="num">
                                      <p:cBhvr additive="base">
                                        <p:cTn id="8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fill="hold"/>
                                        <p:tgtEl>
                                          <p:spTgt spid="55"/>
                                        </p:tgtEl>
                                        <p:attrNameLst>
                                          <p:attrName>ppt_x</p:attrName>
                                        </p:attrNameLst>
                                      </p:cBhvr>
                                      <p:tavLst>
                                        <p:tav tm="0">
                                          <p:val>
                                            <p:strVal val="#ppt_x"/>
                                          </p:val>
                                        </p:tav>
                                        <p:tav tm="100000">
                                          <p:val>
                                            <p:strVal val="#ppt_x"/>
                                          </p:val>
                                        </p:tav>
                                      </p:tavLst>
                                    </p:anim>
                                    <p:anim calcmode="lin" valueType="num">
                                      <p:cBhvr additive="base">
                                        <p:cTn id="10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ppt_x"/>
                                          </p:val>
                                        </p:tav>
                                        <p:tav tm="100000">
                                          <p:val>
                                            <p:strVal val="#ppt_x"/>
                                          </p:val>
                                        </p:tav>
                                      </p:tavLst>
                                    </p:anim>
                                    <p:anim calcmode="lin" valueType="num">
                                      <p:cBhvr additive="base">
                                        <p:cTn id="10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grpId="0" nodeType="clickEffect">
                                  <p:stCondLst>
                                    <p:cond delay="0"/>
                                  </p:stCondLst>
                                  <p:childTnLst>
                                    <p:animMotion origin="layout" path="M -2.29167E-6 -2.22222E-6 L 0.55951 0.32709 " pathEditMode="relative" rAng="0" ptsTypes="AA">
                                      <p:cBhvr>
                                        <p:cTn id="118" dur="2000" fill="hold"/>
                                        <p:tgtEl>
                                          <p:spTgt spid="13"/>
                                        </p:tgtEl>
                                        <p:attrNameLst>
                                          <p:attrName>ppt_x</p:attrName>
                                          <p:attrName>ppt_y</p:attrName>
                                        </p:attrNameLst>
                                      </p:cBhvr>
                                      <p:rCtr x="27969" y="16343"/>
                                    </p:animMotion>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0" nodeType="clickEffect">
                                  <p:stCondLst>
                                    <p:cond delay="0"/>
                                  </p:stCondLst>
                                  <p:childTnLst>
                                    <p:animMotion origin="layout" path="M 3.54167E-6 -2.22222E-6 L 0.22656 0.31968 " pathEditMode="relative" rAng="0" ptsTypes="AA">
                                      <p:cBhvr>
                                        <p:cTn id="122" dur="2000" fill="hold"/>
                                        <p:tgtEl>
                                          <p:spTgt spid="15"/>
                                        </p:tgtEl>
                                        <p:attrNameLst>
                                          <p:attrName>ppt_x</p:attrName>
                                          <p:attrName>ppt_y</p:attrName>
                                        </p:attrNameLst>
                                      </p:cBhvr>
                                      <p:rCtr x="11328" y="15972"/>
                                    </p:animMotion>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grpId="0" nodeType="clickEffect">
                                  <p:stCondLst>
                                    <p:cond delay="0"/>
                                  </p:stCondLst>
                                  <p:childTnLst>
                                    <p:animMotion origin="layout" path="M -6.25E-7 -2.22222E-6 L -0.19427 0.30486 " pathEditMode="relative" rAng="0" ptsTypes="AA">
                                      <p:cBhvr>
                                        <p:cTn id="126" dur="2000" fill="hold"/>
                                        <p:tgtEl>
                                          <p:spTgt spid="17"/>
                                        </p:tgtEl>
                                        <p:attrNameLst>
                                          <p:attrName>ppt_x</p:attrName>
                                          <p:attrName>ppt_y</p:attrName>
                                        </p:attrNameLst>
                                      </p:cBhvr>
                                      <p:rCtr x="-9714" y="15231"/>
                                    </p:animMotion>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0" nodeType="clickEffect">
                                  <p:stCondLst>
                                    <p:cond delay="0"/>
                                  </p:stCondLst>
                                  <p:childTnLst>
                                    <p:animMotion origin="layout" path="M 3.33333E-6 -2.22222E-6 L 0.02096 0.37986 " pathEditMode="relative" rAng="0" ptsTypes="AA">
                                      <p:cBhvr>
                                        <p:cTn id="130" dur="2000" fill="hold"/>
                                        <p:tgtEl>
                                          <p:spTgt spid="19"/>
                                        </p:tgtEl>
                                        <p:attrNameLst>
                                          <p:attrName>ppt_x</p:attrName>
                                          <p:attrName>ppt_y</p:attrName>
                                        </p:attrNameLst>
                                      </p:cBhvr>
                                      <p:rCtr x="1042" y="18981"/>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1.04167E-6 -2.22222E-6 L -0.28841 0.30486 " pathEditMode="relative" rAng="0" ptsTypes="AA">
                                      <p:cBhvr>
                                        <p:cTn id="134" dur="2000" fill="hold"/>
                                        <p:tgtEl>
                                          <p:spTgt spid="21"/>
                                        </p:tgtEl>
                                        <p:attrNameLst>
                                          <p:attrName>ppt_x</p:attrName>
                                          <p:attrName>ppt_y</p:attrName>
                                        </p:attrNameLst>
                                      </p:cBhvr>
                                      <p:rCtr x="-14427" y="15231"/>
                                    </p:animMotion>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0" nodeType="clickEffect">
                                  <p:stCondLst>
                                    <p:cond delay="0"/>
                                  </p:stCondLst>
                                  <p:childTnLst>
                                    <p:animMotion origin="layout" path="M 4.79167E-6 -2.22222E-6 L -0.39727 0.37986 " pathEditMode="relative" rAng="0" ptsTypes="AA">
                                      <p:cBhvr>
                                        <p:cTn id="138" dur="2000" fill="hold"/>
                                        <p:tgtEl>
                                          <p:spTgt spid="23"/>
                                        </p:tgtEl>
                                        <p:attrNameLst>
                                          <p:attrName>ppt_x</p:attrName>
                                          <p:attrName>ppt_y</p:attrName>
                                        </p:attrNameLst>
                                      </p:cBhvr>
                                      <p:rCtr x="-19870" y="18981"/>
                                    </p:animMotion>
                                  </p:childTnLst>
                                </p:cTn>
                              </p:par>
                            </p:childTnLst>
                          </p:cTn>
                        </p:par>
                      </p:childTnLst>
                    </p:cTn>
                  </p:par>
                  <p:par>
                    <p:cTn id="139" fill="hold">
                      <p:stCondLst>
                        <p:cond delay="indefinite"/>
                      </p:stCondLst>
                      <p:childTnLst>
                        <p:par>
                          <p:cTn id="140" fill="hold">
                            <p:stCondLst>
                              <p:cond delay="0"/>
                            </p:stCondLst>
                            <p:childTnLst>
                              <p:par>
                                <p:cTn id="141" presetID="42" presetClass="path" presetSubtype="0" accel="50000" decel="50000" fill="hold" grpId="0" nodeType="clickEffect">
                                  <p:stCondLst>
                                    <p:cond delay="0"/>
                                  </p:stCondLst>
                                  <p:childTnLst>
                                    <p:animMotion origin="layout" path="M 1.875E-6 -2.96296E-6 L 0.18646 0.36898 " pathEditMode="relative" rAng="0" ptsTypes="AA">
                                      <p:cBhvr>
                                        <p:cTn id="142" dur="2000" fill="hold"/>
                                        <p:tgtEl>
                                          <p:spTgt spid="25"/>
                                        </p:tgtEl>
                                        <p:attrNameLst>
                                          <p:attrName>ppt_x</p:attrName>
                                          <p:attrName>ppt_y</p:attrName>
                                        </p:attrNameLst>
                                      </p:cBhvr>
                                      <p:rCtr x="9323" y="18449"/>
                                    </p:animMotion>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grpId="0" nodeType="clickEffect">
                                  <p:stCondLst>
                                    <p:cond delay="0"/>
                                  </p:stCondLst>
                                  <p:childTnLst>
                                    <p:animMotion origin="layout" path="M -1.875E-6 -2.96296E-6 L 0.17344 0.36898 " pathEditMode="relative" rAng="0" ptsTypes="AA">
                                      <p:cBhvr>
                                        <p:cTn id="146" dur="2000" fill="hold"/>
                                        <p:tgtEl>
                                          <p:spTgt spid="27"/>
                                        </p:tgtEl>
                                        <p:attrNameLst>
                                          <p:attrName>ppt_x</p:attrName>
                                          <p:attrName>ppt_y</p:attrName>
                                        </p:attrNameLst>
                                      </p:cBhvr>
                                      <p:rCtr x="8672" y="18449"/>
                                    </p:animMotion>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0" nodeType="clickEffect">
                                  <p:stCondLst>
                                    <p:cond delay="0"/>
                                  </p:stCondLst>
                                  <p:childTnLst>
                                    <p:animMotion origin="layout" path="M -2.5E-6 -2.96296E-6 L 0.02787 0.40996 " pathEditMode="relative" rAng="0" ptsTypes="AA">
                                      <p:cBhvr>
                                        <p:cTn id="150" dur="2000" fill="hold"/>
                                        <p:tgtEl>
                                          <p:spTgt spid="29"/>
                                        </p:tgtEl>
                                        <p:attrNameLst>
                                          <p:attrName>ppt_x</p:attrName>
                                          <p:attrName>ppt_y</p:attrName>
                                        </p:attrNameLst>
                                      </p:cBhvr>
                                      <p:rCtr x="1393" y="20486"/>
                                    </p:animMotion>
                                  </p:childTnLst>
                                </p:cTn>
                              </p:par>
                            </p:childTnLst>
                          </p:cTn>
                        </p:par>
                      </p:childTnLst>
                    </p:cTn>
                  </p:par>
                  <p:par>
                    <p:cTn id="151" fill="hold">
                      <p:stCondLst>
                        <p:cond delay="indefinite"/>
                      </p:stCondLst>
                      <p:childTnLst>
                        <p:par>
                          <p:cTn id="152" fill="hold">
                            <p:stCondLst>
                              <p:cond delay="0"/>
                            </p:stCondLst>
                            <p:childTnLst>
                              <p:par>
                                <p:cTn id="153" presetID="42" presetClass="path" presetSubtype="0" accel="50000" decel="50000" fill="hold" grpId="0" nodeType="clickEffect">
                                  <p:stCondLst>
                                    <p:cond delay="0"/>
                                  </p:stCondLst>
                                  <p:childTnLst>
                                    <p:animMotion origin="layout" path="M -2.91667E-6 -2.96296E-6 L -0.30104 0.30255 " pathEditMode="relative" rAng="0" ptsTypes="AA">
                                      <p:cBhvr>
                                        <p:cTn id="154" dur="2000" fill="hold"/>
                                        <p:tgtEl>
                                          <p:spTgt spid="31"/>
                                        </p:tgtEl>
                                        <p:attrNameLst>
                                          <p:attrName>ppt_x</p:attrName>
                                          <p:attrName>ppt_y</p:attrName>
                                        </p:attrNameLst>
                                      </p:cBhvr>
                                      <p:rCtr x="-15052" y="15116"/>
                                    </p:animMotion>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3.54167E-6 -2.96296E-6 L -0.30312 0.28773 " pathEditMode="relative" rAng="0" ptsTypes="AA">
                                      <p:cBhvr>
                                        <p:cTn id="158" dur="2000" fill="hold"/>
                                        <p:tgtEl>
                                          <p:spTgt spid="33"/>
                                        </p:tgtEl>
                                        <p:attrNameLst>
                                          <p:attrName>ppt_x</p:attrName>
                                          <p:attrName>ppt_y</p:attrName>
                                        </p:attrNameLst>
                                      </p:cBhvr>
                                      <p:rCtr x="-15156" y="14375"/>
                                    </p:animMotion>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0" nodeType="clickEffect">
                                  <p:stCondLst>
                                    <p:cond delay="0"/>
                                  </p:stCondLst>
                                  <p:childTnLst>
                                    <p:animMotion origin="layout" path="M 2.29167E-6 -2.96296E-6 L -0.28008 0.47801 " pathEditMode="relative" rAng="0" ptsTypes="AA">
                                      <p:cBhvr>
                                        <p:cTn id="162" dur="2000" fill="hold"/>
                                        <p:tgtEl>
                                          <p:spTgt spid="35"/>
                                        </p:tgtEl>
                                        <p:attrNameLst>
                                          <p:attrName>ppt_x</p:attrName>
                                          <p:attrName>ppt_y</p:attrName>
                                        </p:attrNameLst>
                                      </p:cBhvr>
                                      <p:rCtr x="-14010" y="23889"/>
                                    </p:animMotion>
                                  </p:childTnLst>
                                </p:cTn>
                              </p:par>
                            </p:childTnLst>
                          </p:cTn>
                        </p:par>
                      </p:childTnLst>
                    </p:cTn>
                  </p:par>
                  <p:par>
                    <p:cTn id="163" fill="hold">
                      <p:stCondLst>
                        <p:cond delay="indefinite"/>
                      </p:stCondLst>
                      <p:childTnLst>
                        <p:par>
                          <p:cTn id="164" fill="hold">
                            <p:stCondLst>
                              <p:cond delay="0"/>
                            </p:stCondLst>
                            <p:childTnLst>
                              <p:par>
                                <p:cTn id="165" presetID="42" presetClass="path" presetSubtype="0" accel="50000" decel="50000" fill="hold" grpId="0" nodeType="clickEffect">
                                  <p:stCondLst>
                                    <p:cond delay="0"/>
                                  </p:stCondLst>
                                  <p:childTnLst>
                                    <p:animMotion origin="layout" path="M -1.66667E-6 -2.96296E-6 L -0.00195 0.32848 " pathEditMode="relative" rAng="0" ptsTypes="AA">
                                      <p:cBhvr>
                                        <p:cTn id="166" dur="2000" fill="hold"/>
                                        <p:tgtEl>
                                          <p:spTgt spid="37"/>
                                        </p:tgtEl>
                                        <p:attrNameLst>
                                          <p:attrName>ppt_x</p:attrName>
                                          <p:attrName>ppt_y</p:attrName>
                                        </p:attrNameLst>
                                      </p:cBhvr>
                                      <p:rCtr x="-104" y="16412"/>
                                    </p:animMotion>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grpId="0" nodeType="clickEffect">
                                  <p:stCondLst>
                                    <p:cond delay="0"/>
                                  </p:stCondLst>
                                  <p:childTnLst>
                                    <p:animMotion origin="layout" path="M -4.79167E-6 -1.85185E-6 L 0.55743 0.33912 " pathEditMode="relative" rAng="0" ptsTypes="AA">
                                      <p:cBhvr>
                                        <p:cTn id="170" dur="2000" fill="hold"/>
                                        <p:tgtEl>
                                          <p:spTgt spid="39"/>
                                        </p:tgtEl>
                                        <p:attrNameLst>
                                          <p:attrName>ppt_x</p:attrName>
                                          <p:attrName>ppt_y</p:attrName>
                                        </p:attrNameLst>
                                      </p:cBhvr>
                                      <p:rCtr x="27865" y="16944"/>
                                    </p:animMotion>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grpId="0" nodeType="clickEffect">
                                  <p:stCondLst>
                                    <p:cond delay="0"/>
                                  </p:stCondLst>
                                  <p:childTnLst>
                                    <p:animMotion origin="layout" path="M 4.79167E-6 -1.85185E-6 L -0.1418 0.28542 " pathEditMode="relative" rAng="0" ptsTypes="AA">
                                      <p:cBhvr>
                                        <p:cTn id="174" dur="2000" fill="hold"/>
                                        <p:tgtEl>
                                          <p:spTgt spid="41"/>
                                        </p:tgtEl>
                                        <p:attrNameLst>
                                          <p:attrName>ppt_x</p:attrName>
                                          <p:attrName>ppt_y</p:attrName>
                                        </p:attrNameLst>
                                      </p:cBhvr>
                                      <p:rCtr x="-7096" y="14259"/>
                                    </p:animMotion>
                                  </p:childTnLst>
                                </p:cTn>
                              </p:par>
                            </p:childTnLst>
                          </p:cTn>
                        </p:par>
                      </p:childTnLst>
                    </p:cTn>
                  </p:par>
                  <p:par>
                    <p:cTn id="175" fill="hold">
                      <p:stCondLst>
                        <p:cond delay="indefinite"/>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4.375E-6 -1.85185E-6 L -0.27474 0.34468 " pathEditMode="relative" rAng="0" ptsTypes="AA">
                                      <p:cBhvr>
                                        <p:cTn id="178" dur="2000" fill="hold"/>
                                        <p:tgtEl>
                                          <p:spTgt spid="43"/>
                                        </p:tgtEl>
                                        <p:attrNameLst>
                                          <p:attrName>ppt_x</p:attrName>
                                          <p:attrName>ppt_y</p:attrName>
                                        </p:attrNameLst>
                                      </p:cBhvr>
                                      <p:rCtr x="-13737" y="17222"/>
                                    </p:animMotion>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0" nodeType="clickEffect">
                                  <p:stCondLst>
                                    <p:cond delay="0"/>
                                  </p:stCondLst>
                                  <p:childTnLst>
                                    <p:animMotion origin="layout" path="M -4.16667E-7 -3.7037E-7 L -0.39661 0.42269 " pathEditMode="relative" rAng="0" ptsTypes="AA">
                                      <p:cBhvr>
                                        <p:cTn id="182" dur="2000" fill="hold"/>
                                        <p:tgtEl>
                                          <p:spTgt spid="44"/>
                                        </p:tgtEl>
                                        <p:attrNameLst>
                                          <p:attrName>ppt_x</p:attrName>
                                          <p:attrName>ppt_y</p:attrName>
                                        </p:attrNameLst>
                                      </p:cBhvr>
                                      <p:rCtr x="-19831" y="21134"/>
                                    </p:animMotion>
                                  </p:childTnLst>
                                </p:cTn>
                              </p:par>
                            </p:childTnLst>
                          </p:cTn>
                        </p:par>
                      </p:childTnLst>
                    </p:cTn>
                  </p:par>
                  <p:par>
                    <p:cTn id="183" fill="hold">
                      <p:stCondLst>
                        <p:cond delay="indefinite"/>
                      </p:stCondLst>
                      <p:childTnLst>
                        <p:par>
                          <p:cTn id="184" fill="hold">
                            <p:stCondLst>
                              <p:cond delay="0"/>
                            </p:stCondLst>
                            <p:childTnLst>
                              <p:par>
                                <p:cTn id="185" presetID="42" presetClass="path" presetSubtype="0" accel="50000" decel="50000" fill="hold" grpId="0" nodeType="clickEffect">
                                  <p:stCondLst>
                                    <p:cond delay="0"/>
                                  </p:stCondLst>
                                  <p:childTnLst>
                                    <p:animMotion origin="layout" path="M -1.04167E-6 -1.11111E-6 L -0.2832 0.45764 " pathEditMode="relative" rAng="0" ptsTypes="AA">
                                      <p:cBhvr>
                                        <p:cTn id="186" dur="2000" fill="hold"/>
                                        <p:tgtEl>
                                          <p:spTgt spid="81"/>
                                        </p:tgtEl>
                                        <p:attrNameLst>
                                          <p:attrName>ppt_x</p:attrName>
                                          <p:attrName>ppt_y</p:attrName>
                                        </p:attrNameLst>
                                      </p:cBhvr>
                                      <p:rCtr x="-14167" y="2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P spid="25" grpId="0"/>
      <p:bldP spid="27" grpId="0"/>
      <p:bldP spid="29" grpId="0"/>
      <p:bldP spid="31" grpId="0"/>
      <p:bldP spid="33" grpId="0"/>
      <p:bldP spid="35" grpId="0"/>
      <p:bldP spid="37" grpId="0"/>
      <p:bldP spid="39" grpId="0"/>
      <p:bldP spid="41" grpId="0"/>
      <p:bldP spid="81"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8375" y="1987034"/>
            <a:ext cx="805815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2199" y="2874765"/>
            <a:ext cx="8058149" cy="1815882"/>
          </a:xfrm>
          <a:prstGeom prst="rect">
            <a:avLst/>
          </a:prstGeom>
          <a:noFill/>
        </p:spPr>
        <p:txBody>
          <a:bodyPr wrap="square">
            <a:spAutoFit/>
          </a:bodyPr>
          <a:lstStyle/>
          <a:p>
            <a:pPr algn="just"/>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dirty="0">
                <a:solidFill>
                  <a:schemeClr val="accent1">
                    <a:lumMod val="50000"/>
                  </a:schemeClr>
                </a:solidFill>
                <a:latin typeface="Times New Roman" panose="02020603050405020304" pitchFamily="18" charset="0"/>
                <a:cs typeface="Times New Roman" panose="02020603050405020304" pitchFamily="18" charset="0"/>
              </a:rPr>
              <a:t>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rạng nguyên khi mới 12 tuổi.</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82" y="1389618"/>
            <a:ext cx="6200736"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đôi</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67200" y="2869636"/>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67200" y="3577405"/>
            <a:ext cx="6231065" cy="954107"/>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endParaRPr lang="en-US" sz="2800" b="1" dirty="0">
              <a:latin typeface="Times New Roman" panose="02020603050405020304" pitchFamily="18" charset="0"/>
              <a:cs typeface="Times New Roman" panose="02020603050405020304" pitchFamily="18" charset="0"/>
            </a:endParaRPr>
          </a:p>
          <a:p>
            <a:pPr algn="l"/>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67200" y="4663462"/>
            <a:ext cx="503214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2050" name="Picture 2" descr="Trẻ Em, Học Tập, Học Bài, Giáo Dục, Tải hình PNG 107 - Free.Vector6.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051" y="1229964"/>
            <a:ext cx="4465047" cy="439807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267200" y="5324798"/>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0" name="Oval 9"/>
          <p:cNvSpPr/>
          <p:nvPr/>
        </p:nvSpPr>
        <p:spPr>
          <a:xfrm>
            <a:off x="7305576" y="5295473"/>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18160" y="2137121"/>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4728" y="1591226"/>
            <a:ext cx="6022739"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60634" y="2125732"/>
            <a:ext cx="2279791"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Nguyễn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Hiền</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78671" y="2125732"/>
            <a:ext cx="1657249"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26842" y="2125732"/>
            <a:ext cx="2095382"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712625" y="2125732"/>
            <a:ext cx="184108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Trực</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91673" y="2761630"/>
            <a:ext cx="186301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66860" y="2761630"/>
            <a:ext cx="2618474"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Trần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Tông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Oval 9"/>
          <p:cNvSpPr/>
          <p:nvPr/>
        </p:nvSpPr>
        <p:spPr>
          <a:xfrm>
            <a:off x="1925109" y="4021242"/>
            <a:ext cx="2647950" cy="8370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Oval 10"/>
          <p:cNvSpPr/>
          <p:nvPr/>
        </p:nvSpPr>
        <p:spPr>
          <a:xfrm>
            <a:off x="1918910" y="5074216"/>
            <a:ext cx="2647950" cy="8370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333667" y="2116434"/>
            <a:ext cx="8566562" cy="1815882"/>
          </a:xfrm>
          <a:prstGeom prst="rect">
            <a:avLst/>
          </a:prstGeom>
          <a:solidFill>
            <a:schemeClr val="accent4">
              <a:lumMod val="20000"/>
              <a:lumOff val="80000"/>
            </a:schemeClr>
          </a:solidFill>
        </p:spPr>
        <p:txBody>
          <a:bodyPr wrap="square">
            <a:spAutoFit/>
          </a:bodyPr>
          <a:lstStyle/>
          <a:p>
            <a:pPr algn="just"/>
            <a:r>
              <a:rPr lang="vi-VN" sz="2800" b="1" i="0" dirty="0">
                <a:effectLst/>
                <a:latin typeface="Times New Roman" panose="02020603050405020304" pitchFamily="18" charset="0"/>
                <a:cs typeface="Times New Roman" panose="02020603050405020304" pitchFamily="18" charset="0"/>
              </a:rPr>
              <a:t> </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i="0" dirty="0">
                <a:effectLst/>
                <a:latin typeface="Times New Roman" panose="02020603050405020304" pitchFamily="18" charset="0"/>
                <a:cs typeface="Times New Roman" panose="02020603050405020304" pitchFamily="18" charset="0"/>
              </a:rPr>
              <a:t>T</a:t>
            </a:r>
            <a:r>
              <a:rPr lang="vi-VN" sz="2800" b="1" i="0" dirty="0">
                <a:effectLst/>
                <a:latin typeface="Times New Roman" panose="02020603050405020304" pitchFamily="18" charset="0"/>
                <a:cs typeface="Times New Roman" panose="02020603050405020304" pitchFamily="18" charset="0"/>
              </a:rPr>
              <a:t>rạng nguyên khi mới 12 tuổi.</a:t>
            </a:r>
            <a:endParaRPr lang="en-US" sz="2800" b="1"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3304116" y="2540000"/>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8550735" y="3385457"/>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7228876" y="25400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33667" y="2946400"/>
            <a:ext cx="196256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77452"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48080"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875E-6 1.85185E-6 L 0.16406 0.31227 " pathEditMode="relative" rAng="0" ptsTypes="AA">
                                      <p:cBhvr>
                                        <p:cTn id="48" dur="2000" fill="hold"/>
                                        <p:tgtEl>
                                          <p:spTgt spid="3"/>
                                        </p:tgtEl>
                                        <p:attrNameLst>
                                          <p:attrName>ppt_x</p:attrName>
                                          <p:attrName>ppt_y</p:attrName>
                                        </p:attrNameLst>
                                      </p:cBhvr>
                                      <p:rCtr x="8203" y="15602"/>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2.08333E-6 1.85185E-6 L -0.03203 0.41991 " pathEditMode="relative" rAng="0" ptsTypes="AA">
                                      <p:cBhvr>
                                        <p:cTn id="52" dur="2000" fill="hold"/>
                                        <p:tgtEl>
                                          <p:spTgt spid="5"/>
                                        </p:tgtEl>
                                        <p:attrNameLst>
                                          <p:attrName>ppt_x</p:attrName>
                                          <p:attrName>ppt_y</p:attrName>
                                        </p:attrNameLst>
                                      </p:cBhvr>
                                      <p:rCtr x="-1602" y="20995"/>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91667E-6 1.85185E-6 L 0.00586 0.43495 " pathEditMode="relative" rAng="0" ptsTypes="AA">
                                      <p:cBhvr>
                                        <p:cTn id="56" dur="2000" fill="hold"/>
                                        <p:tgtEl>
                                          <p:spTgt spid="6"/>
                                        </p:tgtEl>
                                        <p:attrNameLst>
                                          <p:attrName>ppt_x</p:attrName>
                                          <p:attrName>ppt_y</p:attrName>
                                        </p:attrNameLst>
                                      </p:cBhvr>
                                      <p:rCtr x="286" y="2173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4.16667E-6 1.85185E-6 L 0.02448 0.4044 " pathEditMode="relative" rAng="0" ptsTypes="AA">
                                      <p:cBhvr>
                                        <p:cTn id="60" dur="2000" fill="hold"/>
                                        <p:tgtEl>
                                          <p:spTgt spid="7"/>
                                        </p:tgtEl>
                                        <p:attrNameLst>
                                          <p:attrName>ppt_x</p:attrName>
                                          <p:attrName>ppt_y</p:attrName>
                                        </p:attrNameLst>
                                      </p:cBhvr>
                                      <p:rCtr x="1224" y="20208"/>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1.04167E-6 -7.40741E-7 L 0.21719 0.21528 " pathEditMode="relative" rAng="0" ptsTypes="AA">
                                      <p:cBhvr>
                                        <p:cTn id="64" dur="2000" fill="hold"/>
                                        <p:tgtEl>
                                          <p:spTgt spid="9"/>
                                        </p:tgtEl>
                                        <p:attrNameLst>
                                          <p:attrName>ppt_x</p:attrName>
                                          <p:attrName>ppt_y</p:attrName>
                                        </p:attrNameLst>
                                      </p:cBhvr>
                                      <p:rCtr x="10859" y="10764"/>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58333E-6 -7.40741E-7 L 0.20286 0.41644 " pathEditMode="relative" rAng="0" ptsTypes="AA">
                                      <p:cBhvr>
                                        <p:cTn id="68" dur="2000" fill="hold"/>
                                        <p:tgtEl>
                                          <p:spTgt spid="8"/>
                                        </p:tgtEl>
                                        <p:attrNameLst>
                                          <p:attrName>ppt_x</p:attrName>
                                          <p:attrName>ppt_y</p:attrName>
                                        </p:attrNameLst>
                                      </p:cBhvr>
                                      <p:rCtr x="10143" y="2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1613118"/>
            <a:ext cx="7448550" cy="1815882"/>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Calibri" panose="020F0502020204030204" pitchFamily="34" charset="0"/>
              </a:rPr>
              <a:t>3. </a:t>
            </a:r>
            <a:r>
              <a:rPr lang="en-US" sz="2800" b="1" dirty="0" err="1">
                <a:solidFill>
                  <a:srgbClr val="FF0000"/>
                </a:solidFill>
                <a:effectLst/>
                <a:latin typeface="Times New Roman" panose="02020603050405020304" pitchFamily="18" charset="0"/>
                <a:ea typeface="Calibri" panose="020F0502020204030204" pitchFamily="34" charset="0"/>
              </a:rPr>
              <a:t>Hãy</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( 4 – 5 </a:t>
            </a: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về</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một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người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học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hoặc</a:t>
            </a:r>
            <a:r>
              <a:rPr lang="en-US" sz="2800" b="1" dirty="0">
                <a:solidFill>
                  <a:srgbClr val="FF0000"/>
                </a:solidFill>
                <a:effectLst/>
                <a:latin typeface="Times New Roman" panose="02020603050405020304" pitchFamily="18" charset="0"/>
                <a:ea typeface="Calibri" panose="020F0502020204030204" pitchFamily="34" charset="0"/>
              </a:rPr>
              <a:t> ham </a:t>
            </a:r>
            <a:r>
              <a:rPr lang="en-US" sz="2800" b="1" dirty="0" err="1">
                <a:solidFill>
                  <a:srgbClr val="FF0000"/>
                </a:solidFill>
                <a:effectLst/>
                <a:latin typeface="Times New Roman" panose="02020603050405020304" pitchFamily="18" charset="0"/>
                <a:ea typeface="Calibri" panose="020F0502020204030204" pitchFamily="34" charset="0"/>
              </a:rPr>
              <a:t>thích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lao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động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ra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chung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riêng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em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đã</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dụng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a:t>
            </a:r>
            <a:endParaRPr lang="en-US" sz="2800" b="1" dirty="0">
              <a:solidFill>
                <a:srgbClr val="FF0000"/>
              </a:solidFill>
            </a:endParaRPr>
          </a:p>
        </p:txBody>
      </p:sp>
      <p:pic>
        <p:nvPicPr>
          <p:cNvPr id="4" name="Picture 2" descr="Do The Homework PNG White Transparent And Clipart Image For Free Download -  Lovepik | 4002791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00899" y="3429000"/>
            <a:ext cx="2057401" cy="232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2797</Words>
  <Application>WPS Presentation</Application>
  <PresentationFormat>Widescreen</PresentationFormat>
  <Paragraphs>159</Paragraphs>
  <Slides>18</Slides>
  <Notes>0</Notes>
  <HiddenSlides>0</HiddenSlides>
  <MMClips>8</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SimSun</vt:lpstr>
      <vt:lpstr>Wingdings</vt:lpstr>
      <vt:lpstr>.VnTime</vt:lpstr>
      <vt:lpstr>HP001 4 hàng</vt:lpstr>
      <vt:lpstr>Times New Roman</vt:lpstr>
      <vt:lpstr>Calibri</vt:lpstr>
      <vt:lpstr>Microsoft YaHei</vt:lpstr>
      <vt:lpstr>Arial Unicode MS</vt:lpstr>
      <vt:lpstr>A3.OpenSansBold-San</vt:lpstr>
      <vt:lpstr>Segoe Print</vt:lpstr>
      <vt:lpstr>A3.OpenSans-San</vt:lpstr>
      <vt:lpstr>Office Theme</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Khiên Nguyễn Thị</cp:lastModifiedBy>
  <cp:revision>25</cp:revision>
  <dcterms:created xsi:type="dcterms:W3CDTF">2023-08-28T01:00:00Z</dcterms:created>
  <dcterms:modified xsi:type="dcterms:W3CDTF">2025-11-18T01:47:01Z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AE3404712A944CDD9B52FFBD51FA3C3C_12</vt:lpwstr>
  </property>
  <property fmtid="{D5CDD505-2E9C-101B-9397-08002B2CF9AE}" pid="3" name="KSOProductBuildVer">
    <vt:lpwstr>1033-12.2.0.23155</vt:lpwstr>
  </property>
</Properties>
</file>