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4" r:id="rId3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5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43" autoAdjust="0"/>
    <p:restoredTop sz="94660"/>
  </p:normalViewPr>
  <p:slideViewPr>
    <p:cSldViewPr snapToGrid="0">
      <p:cViewPr varScale="1">
        <p:scale>
          <a:sx n="46" d="100"/>
          <a:sy n="46" d="100"/>
        </p:scale>
        <p:origin x="54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>
    <p:wipe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 spd="slow">
    <p:wipe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775" y="1410204"/>
            <a:ext cx="10872788" cy="3283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en-US" sz="3600" b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VIẾT 3:</a:t>
            </a:r>
            <a:r>
              <a:rPr lang="en-US" sz="36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6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en-US" sz="5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 BÀI VIẾT ĐOẠN VĂN VỀ MỘT NHÂN VẬT (1 </a:t>
            </a:r>
            <a:r>
              <a:rPr lang="en-US" sz="5400" b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5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54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6163" y="3691111"/>
            <a:ext cx="4057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19166" y="1696057"/>
            <a:ext cx="3667992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2448" y="744021"/>
            <a:ext cx="7797402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nl-NL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luyện tập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75" y="1960810"/>
            <a:ext cx="106298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Hoạt động 1: Nghe nhận xét chung về bài viết của cả lớp.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75" y="2834972"/>
            <a:ext cx="106298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Hoạt động 2: Tham gia sửa bài cùng cả lớp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85875" y="3709134"/>
            <a:ext cx="10629899" cy="669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nl-NL" sz="28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3: Tự sửa bài</a:t>
            </a:r>
            <a:endParaRPr lang="en-US" sz="2800" kern="100" dirty="0">
              <a:solidFill>
                <a:schemeClr val="tx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5875" y="4583295"/>
            <a:ext cx="10629899" cy="669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nl-NL" sz="28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4: Đổi bài cho bạn để kiểm tra việc sửa lỗi.</a:t>
            </a:r>
            <a:endParaRPr lang="en-US" sz="2800" kern="100" dirty="0">
              <a:solidFill>
                <a:schemeClr val="tx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9226" y="315396"/>
            <a:ext cx="1062989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Hoạt động 1: Nghe nhận xét chung về bài viết của cả lớp.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5872" y="2395242"/>
            <a:ext cx="60936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Ưu điểm: 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5872" y="3674869"/>
            <a:ext cx="60936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Nhược điểm: 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9226" y="315396"/>
            <a:ext cx="1062989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Hoạt động 1: Nghe nhận xét chung về bài viết của cả lớp.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065" y="2334161"/>
            <a:ext cx="938950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 lỗi chính tả điển hình về bố cục, nội dung, dùng từ, đặt câu, chính tả, .... 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1065" y="3648823"/>
            <a:ext cx="7962935" cy="669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nl-NL" sz="28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HS có bài viết hay, có tiến bộ nổi bật.</a:t>
            </a:r>
            <a:endParaRPr lang="en-US" sz="2800" b="1" kern="100" dirty="0">
              <a:solidFill>
                <a:schemeClr val="tx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81065" y="4806875"/>
            <a:ext cx="55531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chọn đọc một số bài viết hay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0719" y="454292"/>
            <a:ext cx="100360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Hoạt động 2: Tham gia sửa bài cùng cả lớp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6455" y="2025123"/>
            <a:ext cx="958873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chữa một số lỗi điển hình (về cấu tạo, nội dung, cách dùng từ, đặt câu, chính tả,...) 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6455" y="3595954"/>
            <a:ext cx="60932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Mời HS chia sẻ cách sửa lỗi.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66455" y="4735898"/>
            <a:ext cx="60932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chốt ý cách sửa.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3526" y="384043"/>
            <a:ext cx="7176481" cy="916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nl-NL" sz="4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3: Tự sửa bài</a:t>
            </a:r>
            <a:endParaRPr lang="en-US" sz="4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64723" y="2294338"/>
            <a:ext cx="82420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HS tự sửa bài bài viết của mình.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64723" y="3529658"/>
            <a:ext cx="82420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 kĩ nhận xét của GV về bài viết của mình.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64723" y="4764978"/>
            <a:ext cx="82420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 sửa lỗi về dùng từ, đặt câu, chính tả, ... trong bài.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60182"/>
            <a:ext cx="12192000" cy="916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70510" algn="l"/>
              </a:tabLst>
            </a:pPr>
            <a:r>
              <a:rPr lang="nl-NL" sz="4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 động 4: Đổi bài cho bạn để kiểm tra việc sửa lỗi.</a:t>
            </a:r>
            <a:endParaRPr lang="en-US" sz="4000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27600" y="3870711"/>
            <a:ext cx="97367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HS làm việc nhóm đôi: đổi bài viết (đã sửa), góp ý để bạn hoàn thiện bài viết (nếu có).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27600" y="3088693"/>
            <a:ext cx="97367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HS báo cáo kết quả sửa bài. 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27600" y="2306675"/>
            <a:ext cx="97367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nhận xét, bổ sung ý kiến để HS tiếp tục hoàn thiện bài viết 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28602" y="95009"/>
            <a:ext cx="3983181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nl-NL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Vận dụng.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6890" y="1429234"/>
            <a:ext cx="86126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 tiết học hôm nay, các em đã làm được những gì?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6889" y="2195521"/>
            <a:ext cx="913603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nhắc HS phải chú ý thực hiện đúng yêu cầu khi viết một đoạn văn về nhân vật.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61606" y="5018147"/>
            <a:ext cx="91613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nl-NL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nhận xét tiết học và hướng dẫn HS chuẩn bị cho bài </a:t>
            </a:r>
            <a:r>
              <a:rPr lang="nl-NL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Góc sáng tạo</a:t>
            </a:r>
            <a:r>
              <a:rPr lang="nl-NL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nl-NL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 vui: Ai chăm, ai ngoan.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86890" y="3392695"/>
            <a:ext cx="913603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GV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giao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nhiệm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vụ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đoạn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đoạn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bạn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chăm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chăm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lớp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giấu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1502</Words>
  <Application>WPS Presentation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Calibri</vt:lpstr>
      <vt:lpstr>.VnTime</vt:lpstr>
      <vt:lpstr>HP001 4 hàng</vt:lpstr>
      <vt:lpstr>Microsoft YaHei</vt:lpstr>
      <vt:lpstr>Arial Unicode MS</vt:lpstr>
      <vt:lpstr>A3.OpenSansBold-San</vt:lpstr>
      <vt:lpstr>Segoe Print</vt:lpstr>
      <vt:lpstr>A3.OpenSans-San</vt:lpstr>
      <vt:lpstr>Office Theme</vt:lpstr>
      <vt:lpstr>Custom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Khiên Nguyễn Thị</cp:lastModifiedBy>
  <cp:revision>10</cp:revision>
  <dcterms:created xsi:type="dcterms:W3CDTF">2023-08-26T08:46:00Z</dcterms:created>
  <dcterms:modified xsi:type="dcterms:W3CDTF">2025-11-18T01:46:41Z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00CB4B2183CB4AA1AE59E9A345C769FF_12</vt:lpwstr>
  </property>
  <property fmtid="{D5CDD505-2E9C-101B-9397-08002B2CF9AE}" pid="3" name="KSOProductBuildVer">
    <vt:lpwstr>1033-12.2.0.23155</vt:lpwstr>
  </property>
</Properties>
</file>