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10" r:id="rId3"/>
  </p:sldMasterIdLst>
  <p:notesMasterIdLst>
    <p:notesMasterId r:id="rId28"/>
  </p:notesMasterIdLst>
  <p:sldIdLst>
    <p:sldId id="257" r:id="rId4"/>
    <p:sldId id="344" r:id="rId5"/>
    <p:sldId id="3268" r:id="rId6"/>
    <p:sldId id="303" r:id="rId7"/>
    <p:sldId id="306" r:id="rId8"/>
    <p:sldId id="308" r:id="rId9"/>
    <p:sldId id="3269" r:id="rId10"/>
    <p:sldId id="316" r:id="rId11"/>
    <p:sldId id="317" r:id="rId12"/>
    <p:sldId id="318" r:id="rId13"/>
    <p:sldId id="341" r:id="rId14"/>
    <p:sldId id="3270" r:id="rId15"/>
    <p:sldId id="319" r:id="rId16"/>
    <p:sldId id="340" r:id="rId17"/>
    <p:sldId id="342" r:id="rId18"/>
    <p:sldId id="3271" r:id="rId19"/>
    <p:sldId id="3272" r:id="rId20"/>
    <p:sldId id="3273" r:id="rId21"/>
    <p:sldId id="3274" r:id="rId22"/>
    <p:sldId id="338" r:id="rId23"/>
    <p:sldId id="3275" r:id="rId24"/>
    <p:sldId id="3276" r:id="rId25"/>
    <p:sldId id="3277" r:id="rId26"/>
    <p:sldId id="33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4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6BA11-5C92-4C9B-A945-05CF8E3FEC40}" type="datetimeFigureOut">
              <a:rPr lang="en-US" smtClean="0"/>
              <a:t>8/25/2023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8C7D3-EA89-4B23-96D1-5F655B4A6F71}" type="slidenum">
              <a:rPr lang="en-US" smtClean="0"/>
              <a:t>‹#›</a:t>
            </a:fld>
            <a:endParaRPr lang="en-US"/>
          </a:p>
        </p:txBody>
      </p:sp>
    </p:spTree>
    <p:extLst>
      <p:ext uri="{BB962C8B-B14F-4D97-AF65-F5344CB8AC3E}">
        <p14:creationId xmlns:p14="http://schemas.microsoft.com/office/powerpoint/2010/main" val="1446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23905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4649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30259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8281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88199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62308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57643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3796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54481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52014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24500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1030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867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79487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1706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92738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856021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291154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2023/8/25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93489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2023/8/25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28271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2023/8/25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9261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03407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02029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144205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318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878266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2959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0191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FE25AEC-A4EA-4FE7-B2BE-92A6FA8665B3}" type="datetimeFigureOut">
              <a:rPr lang="zh-CN" altLang="en-US" smtClean="0"/>
              <a:t>2023/8/25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3982905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572601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13353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52715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83293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280707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529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8146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84186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978419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007898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2023/8/25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52783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32294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8290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02364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06866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6142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55979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0494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94759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6946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101551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2023/8/25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6507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43681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08790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8003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44940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616199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6581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81487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55957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18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765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2023/8/25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50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8/25/2023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311490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2023/8/25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13038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2023/8/25</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78540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2023/8/25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66851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2023/8/25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4031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3" Type="http://schemas.openxmlformats.org/officeDocument/2006/relationships/slideLayout" Target="../slideLayouts/slideLayout5.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slideLayout" Target="../slideLayouts/slideLayout44.xml"/><Relationship Id="rId47" Type="http://schemas.openxmlformats.org/officeDocument/2006/relationships/theme" Target="../theme/theme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41" Type="http://schemas.openxmlformats.org/officeDocument/2006/relationships/slideLayout" Target="../slideLayouts/slideLayout43.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image" Target="../media/image1.jpg"/><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image" Target="../media/image3.jpeg"/><Relationship Id="rId8"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E7FE116-A1E8-59A4-8DAF-4666EDFB57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49174" y="495299"/>
            <a:ext cx="1666875" cy="1666875"/>
          </a:xfrm>
          <a:prstGeom prst="rect">
            <a:avLst/>
          </a:prstGeom>
        </p:spPr>
      </p:pic>
    </p:spTree>
    <p:extLst>
      <p:ext uri="{BB962C8B-B14F-4D97-AF65-F5344CB8AC3E}">
        <p14:creationId xmlns:p14="http://schemas.microsoft.com/office/powerpoint/2010/main" val="2112286343"/>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245687051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725153"/>
      </p:ext>
    </p:extLst>
  </p:cSld>
  <p:clrMap bg1="lt1" tx1="dk1" bg2="lt2" tx2="dk2" accent1="accent1" accent2="accent2" accent3="accent3" accent4="accent4" accent5="accent5" accent6="accent6" hlink="hlink" folHlink="folHlink"/>
  <p:sldLayoutIdLst>
    <p:sldLayoutId id="2147483711" r:id="rId1"/>
    <p:sldLayoutId id="214748371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1.png"/><Relationship Id="rId7"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50.xml"/><Relationship Id="rId5" Type="http://schemas.openxmlformats.org/officeDocument/2006/relationships/image" Target="../media/image22.jp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50.xml"/><Relationship Id="rId5" Type="http://schemas.openxmlformats.org/officeDocument/2006/relationships/image" Target="../media/image23.jp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50.xml"/><Relationship Id="rId5" Type="http://schemas.openxmlformats.org/officeDocument/2006/relationships/image" Target="../media/image24.jp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50.xml"/><Relationship Id="rId5" Type="http://schemas.openxmlformats.org/officeDocument/2006/relationships/image" Target="../media/image25.jp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118" name="图片 117" descr="组 1"/>
          <p:cNvPicPr>
            <a:picLocks noChangeAspect="1"/>
          </p:cNvPicPr>
          <p:nvPr/>
        </p:nvPicPr>
        <p:blipFill>
          <a:blip r:embed="rId5"/>
          <a:stretch>
            <a:fillRect/>
          </a:stretch>
        </p:blipFill>
        <p:spPr>
          <a:xfrm>
            <a:off x="91440" y="0"/>
            <a:ext cx="12009120" cy="6858000"/>
          </a:xfrm>
          <a:prstGeom prst="rect">
            <a:avLst/>
          </a:prstGeom>
        </p:spPr>
      </p:pic>
      <p:pic>
        <p:nvPicPr>
          <p:cNvPr id="9" name="图片 8" descr="组 3"/>
          <p:cNvPicPr>
            <a:picLocks noChangeAspect="1"/>
          </p:cNvPicPr>
          <p:nvPr/>
        </p:nvPicPr>
        <p:blipFill>
          <a:blip r:embed="rId6"/>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8231F1F-0E93-F7AF-0A78-B9036B3FFF60}"/>
              </a:ext>
            </a:extLst>
          </p:cNvPr>
          <p:cNvPicPr>
            <a:picLocks noChangeAspect="1"/>
          </p:cNvPicPr>
          <p:nvPr/>
        </p:nvPicPr>
        <p:blipFill>
          <a:blip r:embed="rId7"/>
          <a:stretch>
            <a:fillRect/>
          </a:stretch>
        </p:blipFill>
        <p:spPr>
          <a:xfrm>
            <a:off x="3583830" y="436969"/>
            <a:ext cx="5462489" cy="859611"/>
          </a:xfrm>
          <a:prstGeom prst="rect">
            <a:avLst/>
          </a:prstGeom>
        </p:spPr>
      </p:pic>
      <p:sp>
        <p:nvSpPr>
          <p:cNvPr id="4" name="TextBox 3">
            <a:extLst>
              <a:ext uri="{FF2B5EF4-FFF2-40B4-BE49-F238E27FC236}">
                <a16:creationId xmlns:a16="http://schemas.microsoft.com/office/drawing/2014/main" id="{10680E87-0946-B6E2-3A6A-934D489479B0}"/>
              </a:ext>
            </a:extLst>
          </p:cNvPr>
          <p:cNvSpPr txBox="1"/>
          <p:nvPr/>
        </p:nvSpPr>
        <p:spPr>
          <a:xfrm>
            <a:off x="5343525" y="3876675"/>
            <a:ext cx="219075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a:solidFill>
                  <a:srgbClr val="002060"/>
                </a:solidFill>
                <a:latin typeface="Cambria" panose="02040503050406030204" pitchFamily="18" charset="0"/>
                <a:ea typeface="Cambria" panose="02040503050406030204" pitchFamily="18" charset="0"/>
              </a:rPr>
              <a:t> 4)</a:t>
            </a:r>
            <a:endParaRPr lang="en-US" sz="36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973AF985-8E1E-62E2-40AA-D306FDE31003}"/>
              </a:ext>
            </a:extLst>
          </p:cNvPr>
          <p:cNvPicPr>
            <a:picLocks noChangeAspect="1"/>
          </p:cNvPicPr>
          <p:nvPr/>
        </p:nvPicPr>
        <p:blipFill>
          <a:blip r:embed="rId8"/>
          <a:stretch>
            <a:fillRect/>
          </a:stretch>
        </p:blipFill>
        <p:spPr>
          <a:xfrm>
            <a:off x="1923273" y="2244779"/>
            <a:ext cx="9126503" cy="16826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dissolv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276225"/>
            <a:ext cx="12192000" cy="745807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8" name="TextBox 7">
            <a:extLst>
              <a:ext uri="{FF2B5EF4-FFF2-40B4-BE49-F238E27FC236}">
                <a16:creationId xmlns:a16="http://schemas.microsoft.com/office/drawing/2014/main" id="{8D5CFF36-2A25-C017-8ABA-B61E2B348DEE}"/>
              </a:ext>
            </a:extLst>
          </p:cNvPr>
          <p:cNvSpPr txBox="1"/>
          <p:nvPr/>
        </p:nvSpPr>
        <p:spPr>
          <a:xfrm>
            <a:off x="809625" y="685800"/>
            <a:ext cx="10487025" cy="1077218"/>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Kể lại câu chuyện về một danh nhân ở địa phương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theo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gợi</a:t>
            </a:r>
            <a:r>
              <a:rPr lang="en-US" sz="3200" b="1" dirty="0">
                <a:latin typeface="Cambria" panose="02040503050406030204" pitchFamily="18" charset="0"/>
                <a:ea typeface="Cambria" panose="02040503050406030204" pitchFamily="18" charset="0"/>
              </a:rPr>
              <a:t> ý ở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7</a:t>
            </a:r>
          </a:p>
        </p:txBody>
      </p:sp>
      <p:pic>
        <p:nvPicPr>
          <p:cNvPr id="6" name="Picture 5">
            <a:extLst>
              <a:ext uri="{FF2B5EF4-FFF2-40B4-BE49-F238E27FC236}">
                <a16:creationId xmlns:a16="http://schemas.microsoft.com/office/drawing/2014/main" id="{AA19689D-0D4E-1038-C2FC-0B266C86B928}"/>
              </a:ext>
            </a:extLst>
          </p:cNvPr>
          <p:cNvPicPr>
            <a:picLocks noChangeAspect="1"/>
          </p:cNvPicPr>
          <p:nvPr/>
        </p:nvPicPr>
        <p:blipFill>
          <a:blip r:embed="rId7"/>
          <a:stretch>
            <a:fillRect/>
          </a:stretch>
        </p:blipFill>
        <p:spPr>
          <a:xfrm>
            <a:off x="2238375" y="1977912"/>
            <a:ext cx="7415212" cy="42323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314325"/>
            <a:ext cx="12192000" cy="745807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7" name="Rectangle: Rounded Corners 28">
            <a:extLst>
              <a:ext uri="{FF2B5EF4-FFF2-40B4-BE49-F238E27FC236}">
                <a16:creationId xmlns:a16="http://schemas.microsoft.com/office/drawing/2014/main" id="{9957E040-5A44-9B7E-255B-D8031DE6E1A5}"/>
              </a:ext>
            </a:extLst>
          </p:cNvPr>
          <p:cNvSpPr/>
          <p:nvPr/>
        </p:nvSpPr>
        <p:spPr>
          <a:xfrm>
            <a:off x="3124200" y="771526"/>
            <a:ext cx="5953125" cy="914400"/>
          </a:xfrm>
          <a:custGeom>
            <a:avLst/>
            <a:gdLst>
              <a:gd name="connsiteX0" fmla="*/ 0 w 5953125"/>
              <a:gd name="connsiteY0" fmla="*/ 152403 h 914400"/>
              <a:gd name="connsiteX1" fmla="*/ 152403 w 5953125"/>
              <a:gd name="connsiteY1" fmla="*/ 0 h 914400"/>
              <a:gd name="connsiteX2" fmla="*/ 5800722 w 5953125"/>
              <a:gd name="connsiteY2" fmla="*/ 0 h 914400"/>
              <a:gd name="connsiteX3" fmla="*/ 5953125 w 5953125"/>
              <a:gd name="connsiteY3" fmla="*/ 152403 h 914400"/>
              <a:gd name="connsiteX4" fmla="*/ 5953125 w 5953125"/>
              <a:gd name="connsiteY4" fmla="*/ 761997 h 914400"/>
              <a:gd name="connsiteX5" fmla="*/ 5800722 w 5953125"/>
              <a:gd name="connsiteY5" fmla="*/ 914400 h 914400"/>
              <a:gd name="connsiteX6" fmla="*/ 152403 w 5953125"/>
              <a:gd name="connsiteY6" fmla="*/ 914400 h 914400"/>
              <a:gd name="connsiteX7" fmla="*/ 0 w 5953125"/>
              <a:gd name="connsiteY7" fmla="*/ 761997 h 914400"/>
              <a:gd name="connsiteX8" fmla="*/ 0 w 59531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3125" h="914400" fill="none" extrusionOk="0">
                <a:moveTo>
                  <a:pt x="0" y="152403"/>
                </a:moveTo>
                <a:cubicBezTo>
                  <a:pt x="-6072" y="56156"/>
                  <a:pt x="75687" y="1772"/>
                  <a:pt x="152403" y="0"/>
                </a:cubicBezTo>
                <a:cubicBezTo>
                  <a:pt x="2597909" y="169747"/>
                  <a:pt x="4886043" y="36206"/>
                  <a:pt x="5800722" y="0"/>
                </a:cubicBezTo>
                <a:cubicBezTo>
                  <a:pt x="5880609" y="648"/>
                  <a:pt x="5949654" y="53786"/>
                  <a:pt x="5953125" y="152403"/>
                </a:cubicBezTo>
                <a:cubicBezTo>
                  <a:pt x="5912103" y="268569"/>
                  <a:pt x="5906631" y="585359"/>
                  <a:pt x="5953125" y="761997"/>
                </a:cubicBezTo>
                <a:cubicBezTo>
                  <a:pt x="5944628" y="835424"/>
                  <a:pt x="5883213" y="903838"/>
                  <a:pt x="5800722" y="914400"/>
                </a:cubicBezTo>
                <a:cubicBezTo>
                  <a:pt x="3773337" y="991908"/>
                  <a:pt x="1947251" y="813044"/>
                  <a:pt x="152403" y="914400"/>
                </a:cubicBezTo>
                <a:cubicBezTo>
                  <a:pt x="56680" y="915821"/>
                  <a:pt x="9278" y="856884"/>
                  <a:pt x="0" y="761997"/>
                </a:cubicBezTo>
                <a:cubicBezTo>
                  <a:pt x="-6719" y="496194"/>
                  <a:pt x="44573" y="266273"/>
                  <a:pt x="0" y="152403"/>
                </a:cubicBezTo>
                <a:close/>
              </a:path>
              <a:path w="5953125" h="914400" stroke="0" extrusionOk="0">
                <a:moveTo>
                  <a:pt x="0" y="152403"/>
                </a:moveTo>
                <a:cubicBezTo>
                  <a:pt x="10342" y="74913"/>
                  <a:pt x="57481" y="-8348"/>
                  <a:pt x="152403" y="0"/>
                </a:cubicBezTo>
                <a:cubicBezTo>
                  <a:pt x="2321685" y="-4312"/>
                  <a:pt x="3540500" y="-37712"/>
                  <a:pt x="5800722" y="0"/>
                </a:cubicBezTo>
                <a:cubicBezTo>
                  <a:pt x="5878206" y="860"/>
                  <a:pt x="5958570" y="63673"/>
                  <a:pt x="5953125" y="152403"/>
                </a:cubicBezTo>
                <a:cubicBezTo>
                  <a:pt x="5938063" y="233675"/>
                  <a:pt x="5996188" y="648290"/>
                  <a:pt x="5953125" y="761997"/>
                </a:cubicBezTo>
                <a:cubicBezTo>
                  <a:pt x="5949654" y="848584"/>
                  <a:pt x="5870843" y="909105"/>
                  <a:pt x="5800722" y="914400"/>
                </a:cubicBezTo>
                <a:cubicBezTo>
                  <a:pt x="4057834" y="865347"/>
                  <a:pt x="1866941" y="972270"/>
                  <a:pt x="152403" y="914400"/>
                </a:cubicBezTo>
                <a:cubicBezTo>
                  <a:pt x="70112" y="926262"/>
                  <a:pt x="11432" y="848701"/>
                  <a:pt x="0" y="761997"/>
                </a:cubicBezTo>
                <a:cubicBezTo>
                  <a:pt x="-24062" y="486471"/>
                  <a:pt x="-45425" y="434909"/>
                  <a:pt x="0" y="152403"/>
                </a:cubicBezTo>
                <a:close/>
              </a:path>
            </a:pathLst>
          </a:custGeom>
          <a:solidFill>
            <a:srgbClr val="FFFF66"/>
          </a:solidFill>
          <a:ln w="28575">
            <a:solidFill>
              <a:srgbClr val="FFC000"/>
            </a:solidFill>
            <a:extLst>
              <a:ext uri="{C807C97D-BFC1-408E-A445-0C87EB9F89A2}">
                <ask:lineSketchStyleProps xmlns:ask="http://schemas.microsoft.com/office/drawing/2018/sketchyshapes" sd="2338452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prstClr val="black"/>
                </a:solidFill>
                <a:latin typeface="Cambria" panose="02040503050406030204" pitchFamily="18" charset="0"/>
                <a:ea typeface="Cambria" panose="02040503050406030204" pitchFamily="18" charset="0"/>
              </a:rPr>
              <a:t>Kể</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chuyện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theo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cấu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trúc</a:t>
            </a:r>
            <a:endParaRPr lang="en-US" sz="4000" b="1" dirty="0">
              <a:solidFill>
                <a:prstClr val="black"/>
              </a:solidFill>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5E75EAF9-9BBB-09AC-1F2F-EFE9DBF736D2}"/>
              </a:ext>
            </a:extLst>
          </p:cNvPr>
          <p:cNvCxnSpPr>
            <a:stCxn id="7" idx="2"/>
          </p:cNvCxnSpPr>
          <p:nvPr/>
        </p:nvCxnSpPr>
        <p:spPr>
          <a:xfrm flipH="1">
            <a:off x="2438400" y="1685926"/>
            <a:ext cx="3662363" cy="67627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7831BF6-0806-241D-B937-A15F38FDCCC6}"/>
              </a:ext>
            </a:extLst>
          </p:cNvPr>
          <p:cNvSpPr/>
          <p:nvPr/>
        </p:nvSpPr>
        <p:spPr>
          <a:xfrm>
            <a:off x="904876" y="2400300"/>
            <a:ext cx="2495550" cy="17811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Mở</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đầu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chuyện</a:t>
            </a:r>
            <a:endParaRPr lang="en-US" sz="3600" b="1" dirty="0">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6D6B9113-2C68-8087-D67C-EF405DB3598A}"/>
              </a:ext>
            </a:extLst>
          </p:cNvPr>
          <p:cNvCxnSpPr>
            <a:cxnSpLocks/>
          </p:cNvCxnSpPr>
          <p:nvPr/>
        </p:nvCxnSpPr>
        <p:spPr>
          <a:xfrm flipH="1">
            <a:off x="5372100" y="1714500"/>
            <a:ext cx="1076325" cy="7048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1CD52F8-09B8-1764-8765-5BA42A8ECE9B}"/>
              </a:ext>
            </a:extLst>
          </p:cNvPr>
          <p:cNvSpPr/>
          <p:nvPr/>
        </p:nvSpPr>
        <p:spPr>
          <a:xfrm>
            <a:off x="3895726" y="2438400"/>
            <a:ext cx="2495550" cy="24288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huống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cao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trào</a:t>
            </a:r>
            <a:endParaRPr lang="en-US" sz="3600" b="1" dirty="0">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A8F631C0-1CC8-42DE-BBCC-8DA5487C4A52}"/>
              </a:ext>
            </a:extLst>
          </p:cNvPr>
          <p:cNvCxnSpPr>
            <a:cxnSpLocks/>
          </p:cNvCxnSpPr>
          <p:nvPr/>
        </p:nvCxnSpPr>
        <p:spPr>
          <a:xfrm>
            <a:off x="7067550" y="1685925"/>
            <a:ext cx="1095375" cy="781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07003903-FAB2-32C1-B518-986ABBC979D5}"/>
              </a:ext>
            </a:extLst>
          </p:cNvPr>
          <p:cNvSpPr/>
          <p:nvPr/>
        </p:nvSpPr>
        <p:spPr>
          <a:xfrm>
            <a:off x="6667501" y="2457450"/>
            <a:ext cx="2495550" cy="24288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Giải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quyết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huống</a:t>
            </a:r>
            <a:endParaRPr lang="en-US" sz="3600" b="1" dirty="0">
              <a:latin typeface="Cambria" panose="02040503050406030204" pitchFamily="18" charset="0"/>
              <a:ea typeface="Cambria" panose="02040503050406030204" pitchFamily="18" charset="0"/>
            </a:endParaRPr>
          </a:p>
        </p:txBody>
      </p:sp>
      <p:cxnSp>
        <p:nvCxnSpPr>
          <p:cNvPr id="19" name="Straight Arrow Connector 18">
            <a:extLst>
              <a:ext uri="{FF2B5EF4-FFF2-40B4-BE49-F238E27FC236}">
                <a16:creationId xmlns:a16="http://schemas.microsoft.com/office/drawing/2014/main" id="{C8CD4720-48D7-9521-A725-C3D6096057CF}"/>
              </a:ext>
            </a:extLst>
          </p:cNvPr>
          <p:cNvCxnSpPr>
            <a:cxnSpLocks/>
          </p:cNvCxnSpPr>
          <p:nvPr/>
        </p:nvCxnSpPr>
        <p:spPr>
          <a:xfrm>
            <a:off x="7820025" y="1714500"/>
            <a:ext cx="3105150" cy="781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5C70A724-F5FF-1424-FF81-363EF4CDC6E9}"/>
              </a:ext>
            </a:extLst>
          </p:cNvPr>
          <p:cNvSpPr/>
          <p:nvPr/>
        </p:nvSpPr>
        <p:spPr>
          <a:xfrm>
            <a:off x="9696451" y="2543175"/>
            <a:ext cx="1943099" cy="24288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Kết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chuyện</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120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7"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314325"/>
            <a:ext cx="12192000" cy="745807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7" name="Rectangle: Rounded Corners 28">
            <a:extLst>
              <a:ext uri="{FF2B5EF4-FFF2-40B4-BE49-F238E27FC236}">
                <a16:creationId xmlns:a16="http://schemas.microsoft.com/office/drawing/2014/main" id="{9957E040-5A44-9B7E-255B-D8031DE6E1A5}"/>
              </a:ext>
            </a:extLst>
          </p:cNvPr>
          <p:cNvSpPr/>
          <p:nvPr/>
        </p:nvSpPr>
        <p:spPr>
          <a:xfrm>
            <a:off x="1895475" y="981076"/>
            <a:ext cx="8991599" cy="1838324"/>
          </a:xfrm>
          <a:custGeom>
            <a:avLst/>
            <a:gdLst>
              <a:gd name="connsiteX0" fmla="*/ 0 w 8991599"/>
              <a:gd name="connsiteY0" fmla="*/ 306393 h 1838324"/>
              <a:gd name="connsiteX1" fmla="*/ 306393 w 8991599"/>
              <a:gd name="connsiteY1" fmla="*/ 0 h 1838324"/>
              <a:gd name="connsiteX2" fmla="*/ 8685206 w 8991599"/>
              <a:gd name="connsiteY2" fmla="*/ 0 h 1838324"/>
              <a:gd name="connsiteX3" fmla="*/ 8991599 w 8991599"/>
              <a:gd name="connsiteY3" fmla="*/ 306393 h 1838324"/>
              <a:gd name="connsiteX4" fmla="*/ 8991599 w 8991599"/>
              <a:gd name="connsiteY4" fmla="*/ 1531931 h 1838324"/>
              <a:gd name="connsiteX5" fmla="*/ 8685206 w 8991599"/>
              <a:gd name="connsiteY5" fmla="*/ 1838324 h 1838324"/>
              <a:gd name="connsiteX6" fmla="*/ 306393 w 8991599"/>
              <a:gd name="connsiteY6" fmla="*/ 1838324 h 1838324"/>
              <a:gd name="connsiteX7" fmla="*/ 0 w 8991599"/>
              <a:gd name="connsiteY7" fmla="*/ 1531931 h 1838324"/>
              <a:gd name="connsiteX8" fmla="*/ 0 w 8991599"/>
              <a:gd name="connsiteY8" fmla="*/ 306393 h 183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99" h="1838324" fill="none" extrusionOk="0">
                <a:moveTo>
                  <a:pt x="0" y="306393"/>
                </a:moveTo>
                <a:cubicBezTo>
                  <a:pt x="-6787" y="123677"/>
                  <a:pt x="144585" y="1761"/>
                  <a:pt x="306393" y="0"/>
                </a:cubicBezTo>
                <a:cubicBezTo>
                  <a:pt x="4228680" y="169747"/>
                  <a:pt x="7368087" y="36206"/>
                  <a:pt x="8685206" y="0"/>
                </a:cubicBezTo>
                <a:cubicBezTo>
                  <a:pt x="8851494" y="443"/>
                  <a:pt x="8983772" y="104599"/>
                  <a:pt x="8991599" y="306393"/>
                </a:cubicBezTo>
                <a:cubicBezTo>
                  <a:pt x="8955864" y="899997"/>
                  <a:pt x="9023493" y="981636"/>
                  <a:pt x="8991599" y="1531931"/>
                </a:cubicBezTo>
                <a:cubicBezTo>
                  <a:pt x="8980162" y="1686688"/>
                  <a:pt x="8850279" y="1812262"/>
                  <a:pt x="8685206" y="1838324"/>
                </a:cubicBezTo>
                <a:cubicBezTo>
                  <a:pt x="7329279" y="1915832"/>
                  <a:pt x="3713941" y="1736968"/>
                  <a:pt x="306393" y="1838324"/>
                </a:cubicBezTo>
                <a:cubicBezTo>
                  <a:pt x="132104" y="1838948"/>
                  <a:pt x="19560" y="1723741"/>
                  <a:pt x="0" y="1531931"/>
                </a:cubicBezTo>
                <a:cubicBezTo>
                  <a:pt x="-51937" y="1056027"/>
                  <a:pt x="-37153" y="439973"/>
                  <a:pt x="0" y="306393"/>
                </a:cubicBezTo>
                <a:close/>
              </a:path>
              <a:path w="8991599" h="1838324" stroke="0" extrusionOk="0">
                <a:moveTo>
                  <a:pt x="0" y="306393"/>
                </a:moveTo>
                <a:cubicBezTo>
                  <a:pt x="19315" y="149652"/>
                  <a:pt x="112778" y="-18944"/>
                  <a:pt x="306393" y="0"/>
                </a:cubicBezTo>
                <a:cubicBezTo>
                  <a:pt x="2939545" y="-4312"/>
                  <a:pt x="6856407" y="-37712"/>
                  <a:pt x="8685206" y="0"/>
                </a:cubicBezTo>
                <a:cubicBezTo>
                  <a:pt x="8850149" y="550"/>
                  <a:pt x="8999566" y="130505"/>
                  <a:pt x="8991599" y="306393"/>
                </a:cubicBezTo>
                <a:cubicBezTo>
                  <a:pt x="8939596" y="646968"/>
                  <a:pt x="8937128" y="1164562"/>
                  <a:pt x="8991599" y="1531931"/>
                </a:cubicBezTo>
                <a:cubicBezTo>
                  <a:pt x="8974955" y="1712735"/>
                  <a:pt x="8846252" y="1835244"/>
                  <a:pt x="8685206" y="1838324"/>
                </a:cubicBezTo>
                <a:cubicBezTo>
                  <a:pt x="7329722" y="1789271"/>
                  <a:pt x="3288147" y="1896194"/>
                  <a:pt x="306393" y="1838324"/>
                </a:cubicBezTo>
                <a:cubicBezTo>
                  <a:pt x="141578" y="1866105"/>
                  <a:pt x="29978" y="1707792"/>
                  <a:pt x="0" y="1531931"/>
                </a:cubicBezTo>
                <a:cubicBezTo>
                  <a:pt x="34730" y="1041400"/>
                  <a:pt x="62406" y="834232"/>
                  <a:pt x="0" y="306393"/>
                </a:cubicBezTo>
                <a:close/>
              </a:path>
            </a:pathLst>
          </a:custGeom>
          <a:solidFill>
            <a:schemeClr val="accent5">
              <a:lumMod val="20000"/>
              <a:lumOff val="80000"/>
            </a:schemeClr>
          </a:solidFill>
          <a:ln w="28575">
            <a:solidFill>
              <a:srgbClr val="FFC000"/>
            </a:solidFill>
            <a:extLst>
              <a:ext uri="{C807C97D-BFC1-408E-A445-0C87EB9F89A2}">
                <ask:lineSketchStyleProps xmlns:ask="http://schemas.microsoft.com/office/drawing/2018/sketchyshapes" sd="2338452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mbria" panose="02040503050406030204" pitchFamily="18" charset="0"/>
                <a:ea typeface="Cambria" panose="02040503050406030204" pitchFamily="18" charset="0"/>
              </a:rPr>
              <a:t>G</a:t>
            </a:r>
            <a:r>
              <a:rPr lang="vi-VN" sz="3600" b="1" dirty="0">
                <a:solidFill>
                  <a:prstClr val="black"/>
                </a:solidFill>
                <a:latin typeface="Cambria" panose="02040503050406030204" pitchFamily="18" charset="0"/>
                <a:ea typeface="Cambria" panose="02040503050406030204" pitchFamily="18" charset="0"/>
              </a:rPr>
              <a:t>hi những đóng góp của danh nhân với địa phương và điều em học được từ câu chuyện về danh nhân đó.</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5E75EAF9-9BBB-09AC-1F2F-EFE9DBF736D2}"/>
              </a:ext>
            </a:extLst>
          </p:cNvPr>
          <p:cNvCxnSpPr>
            <a:cxnSpLocks/>
          </p:cNvCxnSpPr>
          <p:nvPr/>
        </p:nvCxnSpPr>
        <p:spPr>
          <a:xfrm flipH="1">
            <a:off x="2124075" y="2781301"/>
            <a:ext cx="3662363" cy="67627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7831BF6-0806-241D-B937-A15F38FDCCC6}"/>
              </a:ext>
            </a:extLst>
          </p:cNvPr>
          <p:cNvSpPr/>
          <p:nvPr/>
        </p:nvSpPr>
        <p:spPr>
          <a:xfrm>
            <a:off x="590551" y="3495675"/>
            <a:ext cx="2495550" cy="2409825"/>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err="1">
                <a:solidFill>
                  <a:prstClr val="black"/>
                </a:solidFill>
                <a:latin typeface="Cambria" panose="02040503050406030204" pitchFamily="18" charset="0"/>
                <a:ea typeface="Cambria" panose="02040503050406030204" pitchFamily="18" charset="0"/>
              </a:rPr>
              <a:t>Học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tập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về</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phẩm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chất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đạo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đức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2" name="Straight Arrow Connector 11">
            <a:extLst>
              <a:ext uri="{FF2B5EF4-FFF2-40B4-BE49-F238E27FC236}">
                <a16:creationId xmlns:a16="http://schemas.microsoft.com/office/drawing/2014/main" id="{6D6B9113-2C68-8087-D67C-EF405DB3598A}"/>
              </a:ext>
            </a:extLst>
          </p:cNvPr>
          <p:cNvCxnSpPr>
            <a:cxnSpLocks/>
          </p:cNvCxnSpPr>
          <p:nvPr/>
        </p:nvCxnSpPr>
        <p:spPr>
          <a:xfrm flipH="1">
            <a:off x="5019675" y="2809875"/>
            <a:ext cx="1076325" cy="7048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1CD52F8-09B8-1764-8765-5BA42A8ECE9B}"/>
              </a:ext>
            </a:extLst>
          </p:cNvPr>
          <p:cNvSpPr/>
          <p:nvPr/>
        </p:nvSpPr>
        <p:spPr>
          <a:xfrm>
            <a:off x="3543301" y="3533775"/>
            <a:ext cx="2495550" cy="2428875"/>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err="1">
                <a:solidFill>
                  <a:prstClr val="black"/>
                </a:solidFill>
                <a:latin typeface="Cambria" panose="02040503050406030204" pitchFamily="18" charset="0"/>
                <a:ea typeface="Cambria" panose="02040503050406030204" pitchFamily="18" charset="0"/>
              </a:rPr>
              <a:t>Học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tập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về</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hành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động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việc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làm</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6" name="Straight Arrow Connector 15">
            <a:extLst>
              <a:ext uri="{FF2B5EF4-FFF2-40B4-BE49-F238E27FC236}">
                <a16:creationId xmlns:a16="http://schemas.microsoft.com/office/drawing/2014/main" id="{A8F631C0-1CC8-42DE-BBCC-8DA5487C4A52}"/>
              </a:ext>
            </a:extLst>
          </p:cNvPr>
          <p:cNvCxnSpPr>
            <a:cxnSpLocks/>
          </p:cNvCxnSpPr>
          <p:nvPr/>
        </p:nvCxnSpPr>
        <p:spPr>
          <a:xfrm>
            <a:off x="6781800" y="2781300"/>
            <a:ext cx="1095375" cy="781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07003903-FAB2-32C1-B518-986ABBC979D5}"/>
              </a:ext>
            </a:extLst>
          </p:cNvPr>
          <p:cNvSpPr/>
          <p:nvPr/>
        </p:nvSpPr>
        <p:spPr>
          <a:xfrm>
            <a:off x="6381751" y="3552825"/>
            <a:ext cx="2495550" cy="2428875"/>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a:solidFill>
                  <a:prstClr val="black"/>
                </a:solidFill>
                <a:latin typeface="Cambria" panose="02040503050406030204" pitchFamily="18" charset="0"/>
                <a:ea typeface="Cambria" panose="02040503050406030204" pitchFamily="18" charset="0"/>
              </a:rPr>
              <a:t>Học tập về tri thức.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9" name="Straight Arrow Connector 18">
            <a:extLst>
              <a:ext uri="{FF2B5EF4-FFF2-40B4-BE49-F238E27FC236}">
                <a16:creationId xmlns:a16="http://schemas.microsoft.com/office/drawing/2014/main" id="{C8CD4720-48D7-9521-A725-C3D6096057CF}"/>
              </a:ext>
            </a:extLst>
          </p:cNvPr>
          <p:cNvCxnSpPr>
            <a:cxnSpLocks/>
          </p:cNvCxnSpPr>
          <p:nvPr/>
        </p:nvCxnSpPr>
        <p:spPr>
          <a:xfrm>
            <a:off x="7534275" y="2809875"/>
            <a:ext cx="3105150" cy="781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5C70A724-F5FF-1424-FF81-363EF4CDC6E9}"/>
              </a:ext>
            </a:extLst>
          </p:cNvPr>
          <p:cNvSpPr/>
          <p:nvPr/>
        </p:nvSpPr>
        <p:spPr>
          <a:xfrm>
            <a:off x="9410701" y="3638550"/>
            <a:ext cx="1943099" cy="2428875"/>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375718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7"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15" name="圆角矩形 7">
            <a:extLst>
              <a:ext uri="{FF2B5EF4-FFF2-40B4-BE49-F238E27FC236}">
                <a16:creationId xmlns:a16="http://schemas.microsoft.com/office/drawing/2014/main" id="{DB798549-239D-051E-33CA-31D57B74ABE8}"/>
              </a:ext>
            </a:extLst>
          </p:cNvPr>
          <p:cNvSpPr/>
          <p:nvPr/>
        </p:nvSpPr>
        <p:spPr>
          <a:xfrm flipH="1">
            <a:off x="3923027" y="245861"/>
            <a:ext cx="4306572" cy="830464"/>
          </a:xfrm>
          <a:prstGeom prst="roundRect">
            <a:avLst>
              <a:gd name="adj" fmla="val 16667"/>
            </a:avLst>
          </a:prstGeom>
          <a:solidFill>
            <a:srgbClr val="FFFF00"/>
          </a:solidFill>
          <a:ln w="952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Bài</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mẫu</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Ngô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Quyền</a:t>
            </a:r>
            <a:endParaRPr kumimoji="0" lang="zh-CN" altLang="en-US" sz="3200" b="1" i="0" u="none" strike="noStrike" kern="1200" cap="none" spc="0" normalizeH="0" baseline="0" noProof="0" dirty="0">
              <a:ln>
                <a:noFill/>
              </a:ln>
              <a:solidFill>
                <a:srgbClr val="FF0000"/>
              </a:solidFill>
              <a:effectLst/>
              <a:uLnTx/>
              <a:uFillTx/>
              <a:latin typeface="Cambria" panose="02040503050406030204" pitchFamily="18" charset="0"/>
              <a:cs typeface="+mn-ea"/>
              <a:sym typeface="+mn-lt"/>
            </a:endParaRPr>
          </a:p>
        </p:txBody>
      </p:sp>
      <p:sp>
        <p:nvSpPr>
          <p:cNvPr id="19" name="TextBox 18">
            <a:extLst>
              <a:ext uri="{FF2B5EF4-FFF2-40B4-BE49-F238E27FC236}">
                <a16:creationId xmlns:a16="http://schemas.microsoft.com/office/drawing/2014/main" id="{F138D916-BCDE-8101-16D8-3BDB16BD8369}"/>
              </a:ext>
            </a:extLst>
          </p:cNvPr>
          <p:cNvSpPr txBox="1"/>
          <p:nvPr/>
        </p:nvSpPr>
        <p:spPr>
          <a:xfrm>
            <a:off x="885825" y="1133475"/>
            <a:ext cx="10801350" cy="4524315"/>
          </a:xfrm>
          <a:prstGeom prst="rect">
            <a:avLst/>
          </a:prstGeom>
          <a:noFill/>
        </p:spPr>
        <p:txBody>
          <a:bodyPr wrap="square" rtlCol="0">
            <a:spAutoFit/>
          </a:bodyPr>
          <a:lstStyle/>
          <a:p>
            <a:pPr algn="just"/>
            <a:r>
              <a:rPr lang="en-US" sz="2400" b="1" dirty="0">
                <a:solidFill>
                  <a:srgbClr val="002060"/>
                </a:solidFill>
                <a:latin typeface="Cambria" panose="02040503050406030204" pitchFamily="18" charset="0"/>
                <a:ea typeface="Cambria" panose="02040503050406030204" pitchFamily="18" charset="0"/>
              </a:rPr>
              <a:t>   </a:t>
            </a:r>
            <a:r>
              <a:rPr lang="vi-VN" sz="2400" b="1" dirty="0">
                <a:solidFill>
                  <a:srgbClr val="002060"/>
                </a:solidFill>
                <a:latin typeface="Cambria" panose="02040503050406030204" pitchFamily="18" charset="0"/>
                <a:ea typeface="Cambria" panose="02040503050406030204" pitchFamily="18" charset="0"/>
              </a:rPr>
              <a:t>Ngô Quyền quê ở tại Đường Lâm (Sơn Tây - Hà Nội), cha là Ngô Mân - một Hào trưởng có tài đức. Ngô Quyền thông minh, văn võ song toàn, được Dương Đình Nghệ gả con gái là Dương Thị Ngọc và cho cai quản đất Ái Châu (Thanh Hóa).</a:t>
            </a:r>
          </a:p>
          <a:p>
            <a:pPr algn="just"/>
            <a:r>
              <a:rPr lang="en-US" sz="2400" b="1" dirty="0">
                <a:solidFill>
                  <a:srgbClr val="002060"/>
                </a:solidFill>
                <a:latin typeface="Cambria" panose="02040503050406030204" pitchFamily="18" charset="0"/>
                <a:ea typeface="Cambria" panose="02040503050406030204" pitchFamily="18" charset="0"/>
              </a:rPr>
              <a:t>   </a:t>
            </a:r>
            <a:r>
              <a:rPr lang="vi-VN" sz="2400" b="1" dirty="0">
                <a:solidFill>
                  <a:srgbClr val="002060"/>
                </a:solidFill>
                <a:latin typeface="Cambria" panose="02040503050406030204" pitchFamily="18" charset="0"/>
                <a:ea typeface="Cambria" panose="02040503050406030204" pitchFamily="18" charset="0"/>
              </a:rPr>
              <a:t>Năm 938, quân Nam Hán do Lưu Hoằng Tháo làm chủ tướng từ Quảng Đông theo đường biển ồ ạt tiến sang xâm lược nước ta. Trước vận nước lâm nguy, Ngô Quyền đã gấp rút chuẩn bị kế hoạch đối phó với quân Nam Hán. Vùng cửa sông Bạch Đằng được lựa chọn để bố trí trận địa đánh giặc.</a:t>
            </a:r>
            <a:r>
              <a:rPr lang="en-US" sz="2400" b="1" dirty="0">
                <a:solidFill>
                  <a:srgbClr val="002060"/>
                </a:solidFill>
                <a:latin typeface="Cambria" panose="02040503050406030204" pitchFamily="18" charset="0"/>
                <a:ea typeface="Cambria" panose="02040503050406030204" pitchFamily="18" charset="0"/>
              </a:rPr>
              <a:t> </a:t>
            </a:r>
            <a:r>
              <a:rPr lang="vi-VN" sz="2400" b="1" dirty="0">
                <a:solidFill>
                  <a:srgbClr val="002060"/>
                </a:solidFill>
                <a:latin typeface="Cambria" panose="02040503050406030204" pitchFamily="18" charset="0"/>
                <a:ea typeface="Cambria" panose="02040503050406030204" pitchFamily="18" charset="0"/>
              </a:rPr>
              <a:t>Sau chiến thắng vang dội trên sông Bạch Đằng, Ngô Quyền lên ngôi vua, đóng đô ở Cổ Loa (Hà Nội), mở ra một kỷ nguyên mới trong lịch sử dân tộc.</a:t>
            </a:r>
          </a:p>
          <a:p>
            <a:pPr algn="just"/>
            <a:r>
              <a:rPr lang="en-US" sz="2400" b="1" i="1" dirty="0">
                <a:solidFill>
                  <a:srgbClr val="002060"/>
                </a:solidFill>
                <a:latin typeface="Cambria" panose="02040503050406030204" pitchFamily="18" charset="0"/>
                <a:ea typeface="Cambria" panose="02040503050406030204" pitchFamily="18" charset="0"/>
              </a:rPr>
              <a:t>  </a:t>
            </a:r>
            <a:r>
              <a:rPr lang="vi-VN" sz="2400" b="1" i="1" dirty="0">
                <a:solidFill>
                  <a:srgbClr val="002060"/>
                </a:solidFill>
                <a:latin typeface="Cambria" panose="02040503050406030204" pitchFamily="18" charset="0"/>
                <a:ea typeface="Cambria" panose="02040503050406030204" pitchFamily="18" charset="0"/>
              </a:rPr>
              <a:t>Điều em học hỏi được từ danh nhân: </a:t>
            </a:r>
            <a:r>
              <a:rPr lang="vi-VN" sz="2400" b="1" dirty="0">
                <a:solidFill>
                  <a:srgbClr val="002060"/>
                </a:solidFill>
                <a:latin typeface="Cambria" panose="02040503050406030204" pitchFamily="18" charset="0"/>
                <a:ea typeface="Cambria" panose="02040503050406030204" pitchFamily="18" charset="0"/>
              </a:rPr>
              <a:t>lòng yêu nước, tinh thần dũng cảm; thái độ chủ động, thông minh và tinh thần sáng tạo,…</a:t>
            </a:r>
            <a:endParaRPr lang="en-US" sz="24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11CDEC9-4E5F-62CB-3CA6-516E28E62781}"/>
              </a:ext>
            </a:extLst>
          </p:cNvPr>
          <p:cNvPicPr>
            <a:picLocks noChangeAspect="1"/>
          </p:cNvPicPr>
          <p:nvPr/>
        </p:nvPicPr>
        <p:blipFill>
          <a:blip r:embed="rId5"/>
          <a:stretch>
            <a:fillRect/>
          </a:stretch>
        </p:blipFill>
        <p:spPr>
          <a:xfrm>
            <a:off x="1768638" y="2785770"/>
            <a:ext cx="7949873" cy="2353260"/>
          </a:xfrm>
          <a:prstGeom prst="rect">
            <a:avLst/>
          </a:prstGeom>
        </p:spPr>
      </p:pic>
    </p:spTree>
    <p:extLst>
      <p:ext uri="{BB962C8B-B14F-4D97-AF65-F5344CB8AC3E}">
        <p14:creationId xmlns:p14="http://schemas.microsoft.com/office/powerpoint/2010/main" val="211270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4" name="Rectangle: Rounded Corners 8">
            <a:extLst>
              <a:ext uri="{FF2B5EF4-FFF2-40B4-BE49-F238E27FC236}">
                <a16:creationId xmlns:a16="http://schemas.microsoft.com/office/drawing/2014/main" id="{4441E2B6-FF3D-9F70-62E8-A38118EF988C}"/>
              </a:ext>
            </a:extLst>
          </p:cNvPr>
          <p:cNvSpPr/>
          <p:nvPr/>
        </p:nvSpPr>
        <p:spPr>
          <a:xfrm>
            <a:off x="1791140" y="1114425"/>
            <a:ext cx="8243667" cy="2754630"/>
          </a:xfrm>
          <a:custGeom>
            <a:avLst/>
            <a:gdLst>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2754630" fill="none" extrusionOk="0">
                <a:moveTo>
                  <a:pt x="0" y="275737"/>
                </a:moveTo>
                <a:cubicBezTo>
                  <a:pt x="4562" y="159322"/>
                  <a:pt x="203854" y="-25876"/>
                  <a:pt x="353234" y="0"/>
                </a:cubicBezTo>
                <a:cubicBezTo>
                  <a:pt x="3186549" y="120281"/>
                  <a:pt x="6263451" y="-364816"/>
                  <a:pt x="7890431" y="0"/>
                </a:cubicBezTo>
                <a:cubicBezTo>
                  <a:pt x="8051625" y="-4298"/>
                  <a:pt x="8298898" y="86863"/>
                  <a:pt x="8243667" y="275737"/>
                </a:cubicBezTo>
                <a:cubicBezTo>
                  <a:pt x="8277860" y="1204506"/>
                  <a:pt x="8382115" y="1574251"/>
                  <a:pt x="8243667" y="2478891"/>
                </a:cubicBezTo>
                <a:cubicBezTo>
                  <a:pt x="8211189" y="2659252"/>
                  <a:pt x="8129028" y="2753446"/>
                  <a:pt x="7890431" y="2754630"/>
                </a:cubicBezTo>
                <a:cubicBezTo>
                  <a:pt x="6218192" y="2690564"/>
                  <a:pt x="3655475" y="2694297"/>
                  <a:pt x="353234" y="2754630"/>
                </a:cubicBezTo>
                <a:cubicBezTo>
                  <a:pt x="149134" y="2706635"/>
                  <a:pt x="1180" y="2678829"/>
                  <a:pt x="0" y="2478891"/>
                </a:cubicBezTo>
                <a:cubicBezTo>
                  <a:pt x="-220461" y="1517512"/>
                  <a:pt x="152148" y="953024"/>
                  <a:pt x="0" y="275737"/>
                </a:cubicBezTo>
                <a:close/>
              </a:path>
              <a:path w="8243667" h="2754630" stroke="0" extrusionOk="0">
                <a:moveTo>
                  <a:pt x="0" y="275737"/>
                </a:moveTo>
                <a:cubicBezTo>
                  <a:pt x="-31542" y="123063"/>
                  <a:pt x="200418" y="-39905"/>
                  <a:pt x="353234" y="0"/>
                </a:cubicBezTo>
                <a:cubicBezTo>
                  <a:pt x="2809077" y="-548182"/>
                  <a:pt x="4110649" y="267113"/>
                  <a:pt x="7890431" y="0"/>
                </a:cubicBezTo>
                <a:cubicBezTo>
                  <a:pt x="8040412" y="-2525"/>
                  <a:pt x="8246210" y="174519"/>
                  <a:pt x="8243667" y="275737"/>
                </a:cubicBezTo>
                <a:cubicBezTo>
                  <a:pt x="8479095" y="935463"/>
                  <a:pt x="8502550" y="1720117"/>
                  <a:pt x="8243667" y="2478891"/>
                </a:cubicBezTo>
                <a:cubicBezTo>
                  <a:pt x="8269197" y="2660152"/>
                  <a:pt x="8042520" y="2745646"/>
                  <a:pt x="7890431" y="2754630"/>
                </a:cubicBezTo>
                <a:cubicBezTo>
                  <a:pt x="4841538" y="2719139"/>
                  <a:pt x="1178269" y="2753660"/>
                  <a:pt x="353234" y="2754630"/>
                </a:cubicBezTo>
                <a:cubicBezTo>
                  <a:pt x="171632" y="2692129"/>
                  <a:pt x="-10843" y="2603812"/>
                  <a:pt x="0" y="2478891"/>
                </a:cubicBezTo>
                <a:cubicBezTo>
                  <a:pt x="-233836" y="1698782"/>
                  <a:pt x="-226260" y="1159409"/>
                  <a:pt x="0" y="275737"/>
                </a:cubicBezTo>
                <a:close/>
              </a:path>
              <a:path w="8243667" h="2754630" fill="none" stroke="0" extrusionOk="0">
                <a:moveTo>
                  <a:pt x="0" y="275737"/>
                </a:moveTo>
                <a:cubicBezTo>
                  <a:pt x="-9966" y="108108"/>
                  <a:pt x="178380" y="-6745"/>
                  <a:pt x="353234" y="0"/>
                </a:cubicBezTo>
                <a:cubicBezTo>
                  <a:pt x="2692981" y="208303"/>
                  <a:pt x="6133634" y="110022"/>
                  <a:pt x="7890431" y="0"/>
                </a:cubicBezTo>
                <a:cubicBezTo>
                  <a:pt x="8058059" y="4196"/>
                  <a:pt x="8293267" y="119785"/>
                  <a:pt x="8243667" y="275737"/>
                </a:cubicBezTo>
                <a:cubicBezTo>
                  <a:pt x="8233260" y="1337061"/>
                  <a:pt x="8417504" y="1583033"/>
                  <a:pt x="8243667" y="2478891"/>
                </a:cubicBezTo>
                <a:cubicBezTo>
                  <a:pt x="8227348" y="2672416"/>
                  <a:pt x="8103401" y="2720085"/>
                  <a:pt x="7890431" y="2754630"/>
                </a:cubicBezTo>
                <a:cubicBezTo>
                  <a:pt x="5796823" y="2492161"/>
                  <a:pt x="4149569" y="2598490"/>
                  <a:pt x="353234" y="2754630"/>
                </a:cubicBezTo>
                <a:cubicBezTo>
                  <a:pt x="148317" y="2724601"/>
                  <a:pt x="33181" y="2646519"/>
                  <a:pt x="0" y="2478891"/>
                </a:cubicBezTo>
                <a:cubicBezTo>
                  <a:pt x="-135540" y="1675739"/>
                  <a:pt x="-53039" y="1051565"/>
                  <a:pt x="0" y="275737"/>
                </a:cubicBezTo>
                <a:close/>
              </a:path>
              <a:path w="8243667" h="2754630" fill="none" stroke="0" extrusionOk="0">
                <a:moveTo>
                  <a:pt x="0" y="275737"/>
                </a:moveTo>
                <a:cubicBezTo>
                  <a:pt x="2550" y="138910"/>
                  <a:pt x="213913" y="-10327"/>
                  <a:pt x="353234" y="0"/>
                </a:cubicBezTo>
                <a:cubicBezTo>
                  <a:pt x="2743078" y="423048"/>
                  <a:pt x="6219438" y="-200480"/>
                  <a:pt x="7890431" y="0"/>
                </a:cubicBezTo>
                <a:cubicBezTo>
                  <a:pt x="8027276" y="-1954"/>
                  <a:pt x="8286972" y="113750"/>
                  <a:pt x="8243667" y="275737"/>
                </a:cubicBezTo>
                <a:cubicBezTo>
                  <a:pt x="8249379" y="1282048"/>
                  <a:pt x="8407258" y="1581571"/>
                  <a:pt x="8243667" y="2478891"/>
                </a:cubicBezTo>
                <a:cubicBezTo>
                  <a:pt x="8209694" y="2667249"/>
                  <a:pt x="8114998" y="2747430"/>
                  <a:pt x="7890431" y="2754630"/>
                </a:cubicBezTo>
                <a:cubicBezTo>
                  <a:pt x="5925238" y="2319206"/>
                  <a:pt x="3988383" y="2556097"/>
                  <a:pt x="353234" y="2754630"/>
                </a:cubicBezTo>
                <a:cubicBezTo>
                  <a:pt x="144826" y="2709006"/>
                  <a:pt x="10483" y="2652750"/>
                  <a:pt x="0" y="2478891"/>
                </a:cubicBezTo>
                <a:cubicBezTo>
                  <a:pt x="-243981" y="1660530"/>
                  <a:pt x="64175" y="997460"/>
                  <a:pt x="0" y="275737"/>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6" name="Picture 318">
            <a:extLst>
              <a:ext uri="{FF2B5EF4-FFF2-40B4-BE49-F238E27FC236}">
                <a16:creationId xmlns:a16="http://schemas.microsoft.com/office/drawing/2014/main" id="{4598F8F4-B5E2-B462-7592-D50545E7F7B0}"/>
              </a:ext>
            </a:extLst>
          </p:cNvPr>
          <p:cNvPicPr>
            <a:picLocks noChangeAspect="1"/>
          </p:cNvPicPr>
          <p:nvPr/>
        </p:nvPicPr>
        <p:blipFill>
          <a:blip r:embed="rId7"/>
          <a:stretch>
            <a:fillRect/>
          </a:stretch>
        </p:blipFill>
        <p:spPr>
          <a:xfrm>
            <a:off x="2799311" y="2985086"/>
            <a:ext cx="6574327" cy="2987089"/>
          </a:xfrm>
          <a:prstGeom prst="rect">
            <a:avLst/>
          </a:prstGeom>
        </p:spPr>
      </p:pic>
      <p:sp>
        <p:nvSpPr>
          <p:cNvPr id="7" name="Hộp Văn bản 6">
            <a:extLst>
              <a:ext uri="{FF2B5EF4-FFF2-40B4-BE49-F238E27FC236}">
                <a16:creationId xmlns:a16="http://schemas.microsoft.com/office/drawing/2014/main" id="{F3CFB1D6-8C58-ECD9-4126-DD2694941A23}"/>
              </a:ext>
            </a:extLst>
          </p:cNvPr>
          <p:cNvSpPr txBox="1"/>
          <p:nvPr/>
        </p:nvSpPr>
        <p:spPr>
          <a:xfrm>
            <a:off x="1732232" y="1563793"/>
            <a:ext cx="8407790" cy="1446550"/>
          </a:xfrm>
          <a:prstGeom prst="rect">
            <a:avLst/>
          </a:prstGeom>
          <a:noFill/>
        </p:spPr>
        <p:txBody>
          <a:bodyPr wrap="square" rtlCol="0">
            <a:spAutoFit/>
          </a:bodyPr>
          <a:lstStyle/>
          <a:p>
            <a:pPr lvl="0" algn="ctr">
              <a:defRPr/>
            </a:pPr>
            <a:r>
              <a:rPr lang="vi-VN" sz="4400" b="1" dirty="0">
                <a:solidFill>
                  <a:srgbClr val="FF0000"/>
                </a:solidFill>
                <a:latin typeface="Cambria" panose="02040503050406030204" pitchFamily="18" charset="0"/>
                <a:ea typeface="Cambria" panose="02040503050406030204" pitchFamily="18" charset="0"/>
              </a:rPr>
              <a:t>Hãy giới thiệu và nêu cảm nghĩ của em về địa phương mình</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0315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314325"/>
            <a:ext cx="12192000" cy="745807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7" name="Rectangle: Rounded Corners 28">
            <a:extLst>
              <a:ext uri="{FF2B5EF4-FFF2-40B4-BE49-F238E27FC236}">
                <a16:creationId xmlns:a16="http://schemas.microsoft.com/office/drawing/2014/main" id="{9957E040-5A44-9B7E-255B-D8031DE6E1A5}"/>
              </a:ext>
            </a:extLst>
          </p:cNvPr>
          <p:cNvSpPr/>
          <p:nvPr/>
        </p:nvSpPr>
        <p:spPr>
          <a:xfrm>
            <a:off x="1962150" y="1085850"/>
            <a:ext cx="8315325" cy="1304926"/>
          </a:xfrm>
          <a:custGeom>
            <a:avLst/>
            <a:gdLst>
              <a:gd name="connsiteX0" fmla="*/ 0 w 8315325"/>
              <a:gd name="connsiteY0" fmla="*/ 217492 h 1304926"/>
              <a:gd name="connsiteX1" fmla="*/ 217492 w 8315325"/>
              <a:gd name="connsiteY1" fmla="*/ 0 h 1304926"/>
              <a:gd name="connsiteX2" fmla="*/ 8097833 w 8315325"/>
              <a:gd name="connsiteY2" fmla="*/ 0 h 1304926"/>
              <a:gd name="connsiteX3" fmla="*/ 8315325 w 8315325"/>
              <a:gd name="connsiteY3" fmla="*/ 217492 h 1304926"/>
              <a:gd name="connsiteX4" fmla="*/ 8315325 w 8315325"/>
              <a:gd name="connsiteY4" fmla="*/ 1087434 h 1304926"/>
              <a:gd name="connsiteX5" fmla="*/ 8097833 w 8315325"/>
              <a:gd name="connsiteY5" fmla="*/ 1304926 h 1304926"/>
              <a:gd name="connsiteX6" fmla="*/ 217492 w 8315325"/>
              <a:gd name="connsiteY6" fmla="*/ 1304926 h 1304926"/>
              <a:gd name="connsiteX7" fmla="*/ 0 w 8315325"/>
              <a:gd name="connsiteY7" fmla="*/ 1087434 h 1304926"/>
              <a:gd name="connsiteX8" fmla="*/ 0 w 8315325"/>
              <a:gd name="connsiteY8" fmla="*/ 217492 h 130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325" h="1304926" fill="none" extrusionOk="0">
                <a:moveTo>
                  <a:pt x="0" y="217492"/>
                </a:moveTo>
                <a:cubicBezTo>
                  <a:pt x="-6646" y="84155"/>
                  <a:pt x="108085" y="2546"/>
                  <a:pt x="217492" y="0"/>
                </a:cubicBezTo>
                <a:cubicBezTo>
                  <a:pt x="1786798" y="169747"/>
                  <a:pt x="5264563" y="36206"/>
                  <a:pt x="8097833" y="0"/>
                </a:cubicBezTo>
                <a:cubicBezTo>
                  <a:pt x="8202678" y="2310"/>
                  <a:pt x="8311297" y="80609"/>
                  <a:pt x="8315325" y="217492"/>
                </a:cubicBezTo>
                <a:cubicBezTo>
                  <a:pt x="8241257" y="576119"/>
                  <a:pt x="8333448" y="739746"/>
                  <a:pt x="8315325" y="1087434"/>
                </a:cubicBezTo>
                <a:cubicBezTo>
                  <a:pt x="8311790" y="1203083"/>
                  <a:pt x="8215240" y="1287872"/>
                  <a:pt x="8097833" y="1304926"/>
                </a:cubicBezTo>
                <a:cubicBezTo>
                  <a:pt x="4701558" y="1382434"/>
                  <a:pt x="2710443" y="1203570"/>
                  <a:pt x="217492" y="1304926"/>
                </a:cubicBezTo>
                <a:cubicBezTo>
                  <a:pt x="83241" y="1306664"/>
                  <a:pt x="11435" y="1220761"/>
                  <a:pt x="0" y="1087434"/>
                </a:cubicBezTo>
                <a:cubicBezTo>
                  <a:pt x="-24181" y="880879"/>
                  <a:pt x="-23465" y="523209"/>
                  <a:pt x="0" y="217492"/>
                </a:cubicBezTo>
                <a:close/>
              </a:path>
              <a:path w="8315325" h="1304926" stroke="0" extrusionOk="0">
                <a:moveTo>
                  <a:pt x="0" y="217492"/>
                </a:moveTo>
                <a:cubicBezTo>
                  <a:pt x="9123" y="103266"/>
                  <a:pt x="84911" y="-9676"/>
                  <a:pt x="217492" y="0"/>
                </a:cubicBezTo>
                <a:cubicBezTo>
                  <a:pt x="2061465" y="-4312"/>
                  <a:pt x="4380833" y="-37712"/>
                  <a:pt x="8097833" y="0"/>
                </a:cubicBezTo>
                <a:cubicBezTo>
                  <a:pt x="8202366" y="2004"/>
                  <a:pt x="8320681" y="92888"/>
                  <a:pt x="8315325" y="217492"/>
                </a:cubicBezTo>
                <a:cubicBezTo>
                  <a:pt x="8368602" y="479281"/>
                  <a:pt x="8333960" y="739355"/>
                  <a:pt x="8315325" y="1087434"/>
                </a:cubicBezTo>
                <a:cubicBezTo>
                  <a:pt x="8309369" y="1211698"/>
                  <a:pt x="8201002" y="1298537"/>
                  <a:pt x="8097833" y="1304926"/>
                </a:cubicBezTo>
                <a:cubicBezTo>
                  <a:pt x="4717749" y="1255873"/>
                  <a:pt x="1453589" y="1362796"/>
                  <a:pt x="217492" y="1304926"/>
                </a:cubicBezTo>
                <a:cubicBezTo>
                  <a:pt x="101071" y="1328265"/>
                  <a:pt x="3759" y="1208385"/>
                  <a:pt x="0" y="1087434"/>
                </a:cubicBezTo>
                <a:cubicBezTo>
                  <a:pt x="-11834" y="654574"/>
                  <a:pt x="13418" y="385848"/>
                  <a:pt x="0" y="217492"/>
                </a:cubicBezTo>
                <a:close/>
              </a:path>
            </a:pathLst>
          </a:custGeom>
          <a:solidFill>
            <a:srgbClr val="FFFF66"/>
          </a:solidFill>
          <a:ln w="28575">
            <a:solidFill>
              <a:srgbClr val="FFC000"/>
            </a:solidFill>
            <a:extLst>
              <a:ext uri="{C807C97D-BFC1-408E-A445-0C87EB9F89A2}">
                <ask:lineSketchStyleProps xmlns:ask="http://schemas.microsoft.com/office/drawing/2018/sketchyshapes" sd="2338452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prstClr val="black"/>
                </a:solidFill>
                <a:latin typeface="Cambria" panose="02040503050406030204" pitchFamily="18" charset="0"/>
                <a:ea typeface="Cambria" panose="02040503050406030204" pitchFamily="18" charset="0"/>
              </a:rPr>
              <a:t>Giới thiệu về địa phương với một số nét tiêu biểu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0" name="Straight Arrow Connector 9">
            <a:extLst>
              <a:ext uri="{FF2B5EF4-FFF2-40B4-BE49-F238E27FC236}">
                <a16:creationId xmlns:a16="http://schemas.microsoft.com/office/drawing/2014/main" id="{5E75EAF9-9BBB-09AC-1F2F-EFE9DBF736D2}"/>
              </a:ext>
            </a:extLst>
          </p:cNvPr>
          <p:cNvCxnSpPr>
            <a:cxnSpLocks/>
            <a:stCxn id="7" idx="2"/>
          </p:cNvCxnSpPr>
          <p:nvPr/>
        </p:nvCxnSpPr>
        <p:spPr>
          <a:xfrm flipH="1">
            <a:off x="2228850" y="2390776"/>
            <a:ext cx="3890963" cy="67627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7831BF6-0806-241D-B937-A15F38FDCCC6}"/>
              </a:ext>
            </a:extLst>
          </p:cNvPr>
          <p:cNvSpPr/>
          <p:nvPr/>
        </p:nvSpPr>
        <p:spPr>
          <a:xfrm>
            <a:off x="695326" y="3105150"/>
            <a:ext cx="2495550" cy="17811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err="1">
                <a:solidFill>
                  <a:prstClr val="black"/>
                </a:solidFill>
                <a:latin typeface="Cambria" panose="02040503050406030204" pitchFamily="18" charset="0"/>
                <a:ea typeface="Cambria" panose="02040503050406030204" pitchFamily="18" charset="0"/>
              </a:rPr>
              <a:t>Vị</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trí</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địa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lí</a:t>
            </a:r>
            <a:r>
              <a:rPr lang="en-US" sz="3600" b="1" dirty="0">
                <a:solidFill>
                  <a:prstClr val="black"/>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2" name="Straight Arrow Connector 11">
            <a:extLst>
              <a:ext uri="{FF2B5EF4-FFF2-40B4-BE49-F238E27FC236}">
                <a16:creationId xmlns:a16="http://schemas.microsoft.com/office/drawing/2014/main" id="{6D6B9113-2C68-8087-D67C-EF405DB3598A}"/>
              </a:ext>
            </a:extLst>
          </p:cNvPr>
          <p:cNvCxnSpPr>
            <a:cxnSpLocks/>
          </p:cNvCxnSpPr>
          <p:nvPr/>
        </p:nvCxnSpPr>
        <p:spPr>
          <a:xfrm flipH="1">
            <a:off x="5162550" y="2419350"/>
            <a:ext cx="1076325" cy="7048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1CD52F8-09B8-1764-8765-5BA42A8ECE9B}"/>
              </a:ext>
            </a:extLst>
          </p:cNvPr>
          <p:cNvSpPr/>
          <p:nvPr/>
        </p:nvSpPr>
        <p:spPr>
          <a:xfrm>
            <a:off x="3686176" y="3143250"/>
            <a:ext cx="2495550" cy="18954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err="1">
                <a:solidFill>
                  <a:prstClr val="black"/>
                </a:solidFill>
                <a:latin typeface="Cambria" panose="02040503050406030204" pitchFamily="18" charset="0"/>
                <a:ea typeface="Cambria" panose="02040503050406030204" pitchFamily="18" charset="0"/>
              </a:rPr>
              <a:t>Điều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kiện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nhiên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6" name="Straight Arrow Connector 15">
            <a:extLst>
              <a:ext uri="{FF2B5EF4-FFF2-40B4-BE49-F238E27FC236}">
                <a16:creationId xmlns:a16="http://schemas.microsoft.com/office/drawing/2014/main" id="{A8F631C0-1CC8-42DE-BBCC-8DA5487C4A52}"/>
              </a:ext>
            </a:extLst>
          </p:cNvPr>
          <p:cNvCxnSpPr>
            <a:cxnSpLocks/>
          </p:cNvCxnSpPr>
          <p:nvPr/>
        </p:nvCxnSpPr>
        <p:spPr>
          <a:xfrm>
            <a:off x="6886575" y="2390775"/>
            <a:ext cx="1095375" cy="781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07003903-FAB2-32C1-B518-986ABBC979D5}"/>
              </a:ext>
            </a:extLst>
          </p:cNvPr>
          <p:cNvSpPr/>
          <p:nvPr/>
        </p:nvSpPr>
        <p:spPr>
          <a:xfrm>
            <a:off x="6486526" y="3162300"/>
            <a:ext cx="2219324" cy="24288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err="1">
                <a:solidFill>
                  <a:prstClr val="black"/>
                </a:solidFill>
                <a:latin typeface="Cambria" panose="02040503050406030204" pitchFamily="18" charset="0"/>
                <a:ea typeface="Cambria" panose="02040503050406030204" pitchFamily="18" charset="0"/>
              </a:rPr>
              <a:t>Hoạt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động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kinh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tế</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nổi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bật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9" name="Straight Arrow Connector 18">
            <a:extLst>
              <a:ext uri="{FF2B5EF4-FFF2-40B4-BE49-F238E27FC236}">
                <a16:creationId xmlns:a16="http://schemas.microsoft.com/office/drawing/2014/main" id="{C8CD4720-48D7-9521-A725-C3D6096057CF}"/>
              </a:ext>
            </a:extLst>
          </p:cNvPr>
          <p:cNvCxnSpPr>
            <a:cxnSpLocks/>
          </p:cNvCxnSpPr>
          <p:nvPr/>
        </p:nvCxnSpPr>
        <p:spPr>
          <a:xfrm>
            <a:off x="7639050" y="2419350"/>
            <a:ext cx="3105150" cy="781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5C70A724-F5FF-1424-FF81-363EF4CDC6E9}"/>
              </a:ext>
            </a:extLst>
          </p:cNvPr>
          <p:cNvSpPr/>
          <p:nvPr/>
        </p:nvSpPr>
        <p:spPr>
          <a:xfrm>
            <a:off x="8886825" y="3248025"/>
            <a:ext cx="2705099" cy="24288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solidFill>
                  <a:prstClr val="black"/>
                </a:solidFill>
                <a:latin typeface="Cambria" panose="02040503050406030204" pitchFamily="18" charset="0"/>
                <a:ea typeface="Cambria" panose="02040503050406030204" pitchFamily="18" charset="0"/>
              </a:rPr>
              <a:t>N</a:t>
            </a:r>
            <a:r>
              <a:rPr lang="vi-VN" sz="3600" b="1" dirty="0">
                <a:solidFill>
                  <a:prstClr val="black"/>
                </a:solidFill>
                <a:latin typeface="Cambria" panose="02040503050406030204" pitchFamily="18" charset="0"/>
                <a:ea typeface="Cambria" panose="02040503050406030204" pitchFamily="18" charset="0"/>
              </a:rPr>
              <a:t>ét đặc trưng về văn hoá, danh nhân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8490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7"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8" name="Picture 7" descr="A group of kids reading books&#10;&#10;Description automatically generated with low confidence">
            <a:extLst>
              <a:ext uri="{FF2B5EF4-FFF2-40B4-BE49-F238E27FC236}">
                <a16:creationId xmlns:a16="http://schemas.microsoft.com/office/drawing/2014/main" id="{4AD2D5ED-893C-8B1E-FE41-693E8BFFE7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grpSp>
        <p:nvGrpSpPr>
          <p:cNvPr id="9" name="Group 8">
            <a:extLst>
              <a:ext uri="{FF2B5EF4-FFF2-40B4-BE49-F238E27FC236}">
                <a16:creationId xmlns:a16="http://schemas.microsoft.com/office/drawing/2014/main" id="{5D31A434-37A9-A7ED-1797-A6B31C3AE30A}"/>
              </a:ext>
            </a:extLst>
          </p:cNvPr>
          <p:cNvGrpSpPr/>
          <p:nvPr/>
        </p:nvGrpSpPr>
        <p:grpSpPr>
          <a:xfrm>
            <a:off x="3448909" y="1190625"/>
            <a:ext cx="8743091" cy="4437194"/>
            <a:chOff x="3448909" y="-261428"/>
            <a:chExt cx="8743091" cy="5889247"/>
          </a:xfrm>
        </p:grpSpPr>
        <p:pic>
          <p:nvPicPr>
            <p:cNvPr id="10" name="Picture 9">
              <a:extLst>
                <a:ext uri="{FF2B5EF4-FFF2-40B4-BE49-F238E27FC236}">
                  <a16:creationId xmlns:a16="http://schemas.microsoft.com/office/drawing/2014/main" id="{DEF693EE-B98E-5527-BD09-74F105B5C4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11" name="TextBox 10">
              <a:extLst>
                <a:ext uri="{FF2B5EF4-FFF2-40B4-BE49-F238E27FC236}">
                  <a16:creationId xmlns:a16="http://schemas.microsoft.com/office/drawing/2014/main" id="{C5546CCD-68D8-FF86-AA3B-3C17422CF0E3}"/>
                </a:ext>
              </a:extLst>
            </p:cNvPr>
            <p:cNvSpPr txBox="1"/>
            <p:nvPr/>
          </p:nvSpPr>
          <p:spPr>
            <a:xfrm>
              <a:off x="4657725" y="1230240"/>
              <a:ext cx="6562725" cy="3390509"/>
            </a:xfrm>
            <a:prstGeom prst="rect">
              <a:avLst/>
            </a:prstGeom>
            <a:noFill/>
          </p:spPr>
          <p:txBody>
            <a:bodyPr wrap="square">
              <a:spAutoFit/>
            </a:bodyPr>
            <a:lstStyle/>
            <a:p>
              <a:pPr algn="ctr"/>
              <a:r>
                <a:rPr lang="vi-VN" sz="4000" b="1" dirty="0">
                  <a:solidFill>
                    <a:srgbClr val="002060"/>
                  </a:solidFill>
                  <a:latin typeface="Cambria" panose="02040503050406030204" pitchFamily="18" charset="0"/>
                  <a:ea typeface="Cambria" panose="02040503050406030204" pitchFamily="18" charset="0"/>
                </a:rPr>
                <a:t>Kể những việc em đã làm hoặc sẽ làm để góp phần bảo vệ môi trường nơi em đang sinh sống.</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7671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314325"/>
            <a:ext cx="12192000" cy="745807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7" name="Rectangle: Rounded Corners 28">
            <a:extLst>
              <a:ext uri="{FF2B5EF4-FFF2-40B4-BE49-F238E27FC236}">
                <a16:creationId xmlns:a16="http://schemas.microsoft.com/office/drawing/2014/main" id="{9957E040-5A44-9B7E-255B-D8031DE6E1A5}"/>
              </a:ext>
            </a:extLst>
          </p:cNvPr>
          <p:cNvSpPr/>
          <p:nvPr/>
        </p:nvSpPr>
        <p:spPr>
          <a:xfrm>
            <a:off x="1647825" y="85726"/>
            <a:ext cx="8991599" cy="1142999"/>
          </a:xfrm>
          <a:custGeom>
            <a:avLst/>
            <a:gdLst>
              <a:gd name="connsiteX0" fmla="*/ 0 w 8991599"/>
              <a:gd name="connsiteY0" fmla="*/ 190504 h 1142999"/>
              <a:gd name="connsiteX1" fmla="*/ 190504 w 8991599"/>
              <a:gd name="connsiteY1" fmla="*/ 0 h 1142999"/>
              <a:gd name="connsiteX2" fmla="*/ 8801095 w 8991599"/>
              <a:gd name="connsiteY2" fmla="*/ 0 h 1142999"/>
              <a:gd name="connsiteX3" fmla="*/ 8991599 w 8991599"/>
              <a:gd name="connsiteY3" fmla="*/ 190504 h 1142999"/>
              <a:gd name="connsiteX4" fmla="*/ 8991599 w 8991599"/>
              <a:gd name="connsiteY4" fmla="*/ 952495 h 1142999"/>
              <a:gd name="connsiteX5" fmla="*/ 8801095 w 8991599"/>
              <a:gd name="connsiteY5" fmla="*/ 1142999 h 1142999"/>
              <a:gd name="connsiteX6" fmla="*/ 190504 w 8991599"/>
              <a:gd name="connsiteY6" fmla="*/ 1142999 h 1142999"/>
              <a:gd name="connsiteX7" fmla="*/ 0 w 8991599"/>
              <a:gd name="connsiteY7" fmla="*/ 952495 h 1142999"/>
              <a:gd name="connsiteX8" fmla="*/ 0 w 8991599"/>
              <a:gd name="connsiteY8" fmla="*/ 190504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99" h="1142999" fill="none" extrusionOk="0">
                <a:moveTo>
                  <a:pt x="0" y="190504"/>
                </a:moveTo>
                <a:cubicBezTo>
                  <a:pt x="-1473" y="82363"/>
                  <a:pt x="101737" y="3909"/>
                  <a:pt x="190504" y="0"/>
                </a:cubicBezTo>
                <a:cubicBezTo>
                  <a:pt x="3153492" y="169747"/>
                  <a:pt x="6283399" y="36206"/>
                  <a:pt x="8801095" y="0"/>
                </a:cubicBezTo>
                <a:cubicBezTo>
                  <a:pt x="8902126" y="632"/>
                  <a:pt x="8987337" y="67550"/>
                  <a:pt x="8991599" y="190504"/>
                </a:cubicBezTo>
                <a:cubicBezTo>
                  <a:pt x="8986199" y="507323"/>
                  <a:pt x="9037522" y="710722"/>
                  <a:pt x="8991599" y="952495"/>
                </a:cubicBezTo>
                <a:cubicBezTo>
                  <a:pt x="8979965" y="1042998"/>
                  <a:pt x="8903082" y="1122713"/>
                  <a:pt x="8801095" y="1142999"/>
                </a:cubicBezTo>
                <a:cubicBezTo>
                  <a:pt x="6782185" y="1220507"/>
                  <a:pt x="3950306" y="1041643"/>
                  <a:pt x="190504" y="1142999"/>
                </a:cubicBezTo>
                <a:cubicBezTo>
                  <a:pt x="69055" y="1144995"/>
                  <a:pt x="5837" y="1064449"/>
                  <a:pt x="0" y="952495"/>
                </a:cubicBezTo>
                <a:cubicBezTo>
                  <a:pt x="64566" y="727240"/>
                  <a:pt x="-23913" y="493718"/>
                  <a:pt x="0" y="190504"/>
                </a:cubicBezTo>
                <a:close/>
              </a:path>
              <a:path w="8991599" h="1142999" stroke="0" extrusionOk="0">
                <a:moveTo>
                  <a:pt x="0" y="190504"/>
                </a:moveTo>
                <a:cubicBezTo>
                  <a:pt x="2513" y="86915"/>
                  <a:pt x="73495" y="-9160"/>
                  <a:pt x="190504" y="0"/>
                </a:cubicBezTo>
                <a:cubicBezTo>
                  <a:pt x="2823738" y="-4312"/>
                  <a:pt x="7700634" y="-37712"/>
                  <a:pt x="8801095" y="0"/>
                </a:cubicBezTo>
                <a:cubicBezTo>
                  <a:pt x="8893035" y="1707"/>
                  <a:pt x="9000094" y="78178"/>
                  <a:pt x="8991599" y="190504"/>
                </a:cubicBezTo>
                <a:cubicBezTo>
                  <a:pt x="8954852" y="540857"/>
                  <a:pt x="9013542" y="652589"/>
                  <a:pt x="8991599" y="952495"/>
                </a:cubicBezTo>
                <a:cubicBezTo>
                  <a:pt x="8974780" y="1069417"/>
                  <a:pt x="8904934" y="1142481"/>
                  <a:pt x="8801095" y="1142999"/>
                </a:cubicBezTo>
                <a:cubicBezTo>
                  <a:pt x="7436030" y="1093946"/>
                  <a:pt x="1934172" y="1200869"/>
                  <a:pt x="190504" y="1142999"/>
                </a:cubicBezTo>
                <a:cubicBezTo>
                  <a:pt x="86117" y="1148207"/>
                  <a:pt x="8966" y="1059695"/>
                  <a:pt x="0" y="952495"/>
                </a:cubicBezTo>
                <a:cubicBezTo>
                  <a:pt x="-7554" y="592318"/>
                  <a:pt x="-24683" y="303041"/>
                  <a:pt x="0" y="190504"/>
                </a:cubicBezTo>
                <a:close/>
              </a:path>
            </a:pathLst>
          </a:custGeom>
          <a:solidFill>
            <a:schemeClr val="accent4">
              <a:lumMod val="20000"/>
              <a:lumOff val="80000"/>
            </a:schemeClr>
          </a:solidFill>
          <a:ln w="28575">
            <a:solidFill>
              <a:srgbClr val="FFC000"/>
            </a:solidFill>
            <a:extLst>
              <a:ext uri="{C807C97D-BFC1-408E-A445-0C87EB9F89A2}">
                <ask:lineSketchStyleProps xmlns:ask="http://schemas.microsoft.com/office/drawing/2018/sketchyshapes" sd="2338452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mbria" panose="02040503050406030204" pitchFamily="18" charset="0"/>
                <a:ea typeface="Cambria" panose="02040503050406030204" pitchFamily="18" charset="0"/>
              </a:rPr>
              <a:t>Những việc làm góp phần bảo vệ môi trường nơi mình đang </a:t>
            </a:r>
            <a:r>
              <a:rPr lang="en-US" sz="3600" b="1" dirty="0" err="1">
                <a:solidFill>
                  <a:prstClr val="black"/>
                </a:solidFill>
                <a:latin typeface="Cambria" panose="02040503050406030204" pitchFamily="18" charset="0"/>
                <a:ea typeface="Cambria" panose="02040503050406030204" pitchFamily="18" charset="0"/>
              </a:rPr>
              <a:t>sống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Trailer] HÃY BỎ RÁC ĐÚNG NƠI QUY ĐỊNH - YouTube">
            <a:extLst>
              <a:ext uri="{FF2B5EF4-FFF2-40B4-BE49-F238E27FC236}">
                <a16:creationId xmlns:a16="http://schemas.microsoft.com/office/drawing/2014/main" id="{6A7438FE-F5C0-CF9E-9ECE-3378ED8F9D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1588294"/>
            <a:ext cx="5172075" cy="30503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FE5943-1ACD-DF60-E7A1-D52843CCB8CA}"/>
              </a:ext>
            </a:extLst>
          </p:cNvPr>
          <p:cNvSpPr txBox="1"/>
          <p:nvPr/>
        </p:nvSpPr>
        <p:spPr>
          <a:xfrm>
            <a:off x="742950" y="4752975"/>
            <a:ext cx="5191125"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Vứt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rác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đúng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định</a:t>
            </a:r>
            <a:endParaRPr lang="en-US" sz="3200" b="1" dirty="0">
              <a:solidFill>
                <a:srgbClr val="FF0000"/>
              </a:solidFill>
              <a:latin typeface="Cambria" panose="02040503050406030204" pitchFamily="18" charset="0"/>
              <a:ea typeface="Cambria" panose="02040503050406030204" pitchFamily="18" charset="0"/>
            </a:endParaRPr>
          </a:p>
        </p:txBody>
      </p:sp>
      <p:pic>
        <p:nvPicPr>
          <p:cNvPr id="1028" name="Picture 4" descr="Top 300 hình ảnh liên quan đến bảo vệ môi trường với nhiều thông điệp ý  nghĩa">
            <a:extLst>
              <a:ext uri="{FF2B5EF4-FFF2-40B4-BE49-F238E27FC236}">
                <a16:creationId xmlns:a16="http://schemas.microsoft.com/office/drawing/2014/main" id="{657F8E5A-31F6-ADD2-86E9-9BC115C929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00" y="1447800"/>
            <a:ext cx="4943475"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179114-5DD6-89C1-0217-70B930FEDC77}"/>
              </a:ext>
            </a:extLst>
          </p:cNvPr>
          <p:cNvSpPr txBox="1"/>
          <p:nvPr/>
        </p:nvSpPr>
        <p:spPr>
          <a:xfrm>
            <a:off x="6343650" y="4762500"/>
            <a:ext cx="5191125" cy="1077218"/>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T</a:t>
            </a:r>
            <a:r>
              <a:rPr lang="vi-VN" sz="3200" b="1" dirty="0">
                <a:solidFill>
                  <a:srgbClr val="FF0000"/>
                </a:solidFill>
                <a:latin typeface="Cambria" panose="02040503050406030204" pitchFamily="18" charset="0"/>
                <a:ea typeface="Cambria" panose="02040503050406030204" pitchFamily="18" charset="0"/>
              </a:rPr>
              <a:t>ham gia các hoạt động vệ sinh môi trường</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27549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1000"/>
                                        <p:tgtEl>
                                          <p:spTgt spid="1028"/>
                                        </p:tgtEl>
                                      </p:cBhvr>
                                    </p:animEffect>
                                    <p:anim calcmode="lin" valueType="num">
                                      <p:cBhvr>
                                        <p:cTn id="30" dur="1000" fill="hold"/>
                                        <p:tgtEl>
                                          <p:spTgt spid="1028"/>
                                        </p:tgtEl>
                                        <p:attrNameLst>
                                          <p:attrName>ppt_x</p:attrName>
                                        </p:attrNameLst>
                                      </p:cBhvr>
                                      <p:tavLst>
                                        <p:tav tm="0">
                                          <p:val>
                                            <p:strVal val="#ppt_x"/>
                                          </p:val>
                                        </p:tav>
                                        <p:tav tm="100000">
                                          <p:val>
                                            <p:strVal val="#ppt_x"/>
                                          </p:val>
                                        </p:tav>
                                      </p:tavLst>
                                    </p:anim>
                                    <p:anim calcmode="lin" valueType="num">
                                      <p:cBhvr>
                                        <p:cTn id="3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314325"/>
            <a:ext cx="12192000" cy="745807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7" name="Rectangle: Rounded Corners 28">
            <a:extLst>
              <a:ext uri="{FF2B5EF4-FFF2-40B4-BE49-F238E27FC236}">
                <a16:creationId xmlns:a16="http://schemas.microsoft.com/office/drawing/2014/main" id="{9957E040-5A44-9B7E-255B-D8031DE6E1A5}"/>
              </a:ext>
            </a:extLst>
          </p:cNvPr>
          <p:cNvSpPr/>
          <p:nvPr/>
        </p:nvSpPr>
        <p:spPr>
          <a:xfrm>
            <a:off x="1647825" y="85726"/>
            <a:ext cx="8991599" cy="1142999"/>
          </a:xfrm>
          <a:custGeom>
            <a:avLst/>
            <a:gdLst>
              <a:gd name="connsiteX0" fmla="*/ 0 w 8991599"/>
              <a:gd name="connsiteY0" fmla="*/ 190504 h 1142999"/>
              <a:gd name="connsiteX1" fmla="*/ 190504 w 8991599"/>
              <a:gd name="connsiteY1" fmla="*/ 0 h 1142999"/>
              <a:gd name="connsiteX2" fmla="*/ 8801095 w 8991599"/>
              <a:gd name="connsiteY2" fmla="*/ 0 h 1142999"/>
              <a:gd name="connsiteX3" fmla="*/ 8991599 w 8991599"/>
              <a:gd name="connsiteY3" fmla="*/ 190504 h 1142999"/>
              <a:gd name="connsiteX4" fmla="*/ 8991599 w 8991599"/>
              <a:gd name="connsiteY4" fmla="*/ 952495 h 1142999"/>
              <a:gd name="connsiteX5" fmla="*/ 8801095 w 8991599"/>
              <a:gd name="connsiteY5" fmla="*/ 1142999 h 1142999"/>
              <a:gd name="connsiteX6" fmla="*/ 190504 w 8991599"/>
              <a:gd name="connsiteY6" fmla="*/ 1142999 h 1142999"/>
              <a:gd name="connsiteX7" fmla="*/ 0 w 8991599"/>
              <a:gd name="connsiteY7" fmla="*/ 952495 h 1142999"/>
              <a:gd name="connsiteX8" fmla="*/ 0 w 8991599"/>
              <a:gd name="connsiteY8" fmla="*/ 190504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99" h="1142999" fill="none" extrusionOk="0">
                <a:moveTo>
                  <a:pt x="0" y="190504"/>
                </a:moveTo>
                <a:cubicBezTo>
                  <a:pt x="-1473" y="82363"/>
                  <a:pt x="101737" y="3909"/>
                  <a:pt x="190504" y="0"/>
                </a:cubicBezTo>
                <a:cubicBezTo>
                  <a:pt x="3153492" y="169747"/>
                  <a:pt x="6283399" y="36206"/>
                  <a:pt x="8801095" y="0"/>
                </a:cubicBezTo>
                <a:cubicBezTo>
                  <a:pt x="8902126" y="632"/>
                  <a:pt x="8987337" y="67550"/>
                  <a:pt x="8991599" y="190504"/>
                </a:cubicBezTo>
                <a:cubicBezTo>
                  <a:pt x="8986199" y="507323"/>
                  <a:pt x="9037522" y="710722"/>
                  <a:pt x="8991599" y="952495"/>
                </a:cubicBezTo>
                <a:cubicBezTo>
                  <a:pt x="8979965" y="1042998"/>
                  <a:pt x="8903082" y="1122713"/>
                  <a:pt x="8801095" y="1142999"/>
                </a:cubicBezTo>
                <a:cubicBezTo>
                  <a:pt x="6782185" y="1220507"/>
                  <a:pt x="3950306" y="1041643"/>
                  <a:pt x="190504" y="1142999"/>
                </a:cubicBezTo>
                <a:cubicBezTo>
                  <a:pt x="69055" y="1144995"/>
                  <a:pt x="5837" y="1064449"/>
                  <a:pt x="0" y="952495"/>
                </a:cubicBezTo>
                <a:cubicBezTo>
                  <a:pt x="64566" y="727240"/>
                  <a:pt x="-23913" y="493718"/>
                  <a:pt x="0" y="190504"/>
                </a:cubicBezTo>
                <a:close/>
              </a:path>
              <a:path w="8991599" h="1142999" stroke="0" extrusionOk="0">
                <a:moveTo>
                  <a:pt x="0" y="190504"/>
                </a:moveTo>
                <a:cubicBezTo>
                  <a:pt x="2513" y="86915"/>
                  <a:pt x="73495" y="-9160"/>
                  <a:pt x="190504" y="0"/>
                </a:cubicBezTo>
                <a:cubicBezTo>
                  <a:pt x="2823738" y="-4312"/>
                  <a:pt x="7700634" y="-37712"/>
                  <a:pt x="8801095" y="0"/>
                </a:cubicBezTo>
                <a:cubicBezTo>
                  <a:pt x="8893035" y="1707"/>
                  <a:pt x="9000094" y="78178"/>
                  <a:pt x="8991599" y="190504"/>
                </a:cubicBezTo>
                <a:cubicBezTo>
                  <a:pt x="8954852" y="540857"/>
                  <a:pt x="9013542" y="652589"/>
                  <a:pt x="8991599" y="952495"/>
                </a:cubicBezTo>
                <a:cubicBezTo>
                  <a:pt x="8974780" y="1069417"/>
                  <a:pt x="8904934" y="1142481"/>
                  <a:pt x="8801095" y="1142999"/>
                </a:cubicBezTo>
                <a:cubicBezTo>
                  <a:pt x="7436030" y="1093946"/>
                  <a:pt x="1934172" y="1200869"/>
                  <a:pt x="190504" y="1142999"/>
                </a:cubicBezTo>
                <a:cubicBezTo>
                  <a:pt x="86117" y="1148207"/>
                  <a:pt x="8966" y="1059695"/>
                  <a:pt x="0" y="952495"/>
                </a:cubicBezTo>
                <a:cubicBezTo>
                  <a:pt x="-7554" y="592318"/>
                  <a:pt x="-24683" y="303041"/>
                  <a:pt x="0" y="190504"/>
                </a:cubicBezTo>
                <a:close/>
              </a:path>
            </a:pathLst>
          </a:custGeom>
          <a:solidFill>
            <a:schemeClr val="accent4">
              <a:lumMod val="20000"/>
              <a:lumOff val="80000"/>
            </a:schemeClr>
          </a:solidFill>
          <a:ln w="28575">
            <a:solidFill>
              <a:srgbClr val="FFC000"/>
            </a:solidFill>
            <a:extLst>
              <a:ext uri="{C807C97D-BFC1-408E-A445-0C87EB9F89A2}">
                <ask:lineSketchStyleProps xmlns:ask="http://schemas.microsoft.com/office/drawing/2018/sketchyshapes" sd="2338452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việc làm góp phần bảo vệ môi trường nơi mình đang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Thói quen tốt &quot; Bảo vệ hoa cỏ &quot; | Trường mầm non Nguyễn Công Trứ">
            <a:extLst>
              <a:ext uri="{FF2B5EF4-FFF2-40B4-BE49-F238E27FC236}">
                <a16:creationId xmlns:a16="http://schemas.microsoft.com/office/drawing/2014/main" id="{DE2C488D-595C-FD29-5DD0-738D844FCA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450" y="1435913"/>
            <a:ext cx="5343525" cy="38770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7CC6A13-5D7B-9865-318C-AF11610060BD}"/>
              </a:ext>
            </a:extLst>
          </p:cNvPr>
          <p:cNvSpPr txBox="1"/>
          <p:nvPr/>
        </p:nvSpPr>
        <p:spPr>
          <a:xfrm>
            <a:off x="2924175" y="5438775"/>
            <a:ext cx="73628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K</a:t>
            </a:r>
            <a:r>
              <a:rPr lang="vi-VN" sz="3200" b="1" dirty="0">
                <a:solidFill>
                  <a:srgbClr val="FF0000"/>
                </a:solidFill>
                <a:latin typeface="Cambria" panose="02040503050406030204" pitchFamily="18" charset="0"/>
                <a:ea typeface="Cambria" panose="02040503050406030204" pitchFamily="18" charset="0"/>
              </a:rPr>
              <a:t>hông bẻ cây, hái hoa nơi công cộng.</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78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4"/>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1D040F7-FFAA-5D29-A695-7DF3EEEE0D1C}"/>
              </a:ext>
            </a:extLst>
          </p:cNvPr>
          <p:cNvPicPr>
            <a:picLocks noChangeAspect="1"/>
          </p:cNvPicPr>
          <p:nvPr/>
        </p:nvPicPr>
        <p:blipFill>
          <a:blip r:embed="rId5"/>
          <a:stretch>
            <a:fillRect/>
          </a:stretch>
        </p:blipFill>
        <p:spPr>
          <a:xfrm>
            <a:off x="1387972" y="2460006"/>
            <a:ext cx="9035055" cy="2566638"/>
          </a:xfrm>
          <a:prstGeom prst="rect">
            <a:avLst/>
          </a:prstGeom>
        </p:spPr>
      </p:pic>
    </p:spTree>
    <p:extLst>
      <p:ext uri="{BB962C8B-B14F-4D97-AF65-F5344CB8AC3E}">
        <p14:creationId xmlns:p14="http://schemas.microsoft.com/office/powerpoint/2010/main" val="2837669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4"/>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16BE76B-B54C-0E4C-4491-B6B7D751CD8C}"/>
              </a:ext>
            </a:extLst>
          </p:cNvPr>
          <p:cNvPicPr>
            <a:picLocks noChangeAspect="1"/>
          </p:cNvPicPr>
          <p:nvPr/>
        </p:nvPicPr>
        <p:blipFill>
          <a:blip r:embed="rId5"/>
          <a:stretch>
            <a:fillRect/>
          </a:stretch>
        </p:blipFill>
        <p:spPr>
          <a:xfrm>
            <a:off x="1181110" y="2471812"/>
            <a:ext cx="8553429" cy="2676376"/>
          </a:xfrm>
          <a:prstGeom prst="rect">
            <a:avLst/>
          </a:prstGeom>
        </p:spPr>
      </p:pic>
    </p:spTree>
    <p:extLst>
      <p:ext uri="{BB962C8B-B14F-4D97-AF65-F5344CB8AC3E}">
        <p14:creationId xmlns:p14="http://schemas.microsoft.com/office/powerpoint/2010/main" val="81610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4" name="Rectangle: Rounded Corners 8">
            <a:extLst>
              <a:ext uri="{FF2B5EF4-FFF2-40B4-BE49-F238E27FC236}">
                <a16:creationId xmlns:a16="http://schemas.microsoft.com/office/drawing/2014/main" id="{4441E2B6-FF3D-9F70-62E8-A38118EF988C}"/>
              </a:ext>
            </a:extLst>
          </p:cNvPr>
          <p:cNvSpPr/>
          <p:nvPr/>
        </p:nvSpPr>
        <p:spPr>
          <a:xfrm>
            <a:off x="1791140" y="1114425"/>
            <a:ext cx="8243667" cy="2754630"/>
          </a:xfrm>
          <a:custGeom>
            <a:avLst/>
            <a:gdLst>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2754630" fill="none" extrusionOk="0">
                <a:moveTo>
                  <a:pt x="0" y="275737"/>
                </a:moveTo>
                <a:cubicBezTo>
                  <a:pt x="4562" y="159322"/>
                  <a:pt x="203854" y="-25876"/>
                  <a:pt x="353234" y="0"/>
                </a:cubicBezTo>
                <a:cubicBezTo>
                  <a:pt x="3186549" y="120281"/>
                  <a:pt x="6263451" y="-364816"/>
                  <a:pt x="7890431" y="0"/>
                </a:cubicBezTo>
                <a:cubicBezTo>
                  <a:pt x="8051625" y="-4298"/>
                  <a:pt x="8298898" y="86863"/>
                  <a:pt x="8243667" y="275737"/>
                </a:cubicBezTo>
                <a:cubicBezTo>
                  <a:pt x="8277860" y="1204506"/>
                  <a:pt x="8382115" y="1574251"/>
                  <a:pt x="8243667" y="2478891"/>
                </a:cubicBezTo>
                <a:cubicBezTo>
                  <a:pt x="8211189" y="2659252"/>
                  <a:pt x="8129028" y="2753446"/>
                  <a:pt x="7890431" y="2754630"/>
                </a:cubicBezTo>
                <a:cubicBezTo>
                  <a:pt x="6218192" y="2690564"/>
                  <a:pt x="3655475" y="2694297"/>
                  <a:pt x="353234" y="2754630"/>
                </a:cubicBezTo>
                <a:cubicBezTo>
                  <a:pt x="149134" y="2706635"/>
                  <a:pt x="1180" y="2678829"/>
                  <a:pt x="0" y="2478891"/>
                </a:cubicBezTo>
                <a:cubicBezTo>
                  <a:pt x="-220461" y="1517512"/>
                  <a:pt x="152148" y="953024"/>
                  <a:pt x="0" y="275737"/>
                </a:cubicBezTo>
                <a:close/>
              </a:path>
              <a:path w="8243667" h="2754630" stroke="0" extrusionOk="0">
                <a:moveTo>
                  <a:pt x="0" y="275737"/>
                </a:moveTo>
                <a:cubicBezTo>
                  <a:pt x="-31542" y="123063"/>
                  <a:pt x="200418" y="-39905"/>
                  <a:pt x="353234" y="0"/>
                </a:cubicBezTo>
                <a:cubicBezTo>
                  <a:pt x="2809077" y="-548182"/>
                  <a:pt x="4110649" y="267113"/>
                  <a:pt x="7890431" y="0"/>
                </a:cubicBezTo>
                <a:cubicBezTo>
                  <a:pt x="8040412" y="-2525"/>
                  <a:pt x="8246210" y="174519"/>
                  <a:pt x="8243667" y="275737"/>
                </a:cubicBezTo>
                <a:cubicBezTo>
                  <a:pt x="8479095" y="935463"/>
                  <a:pt x="8502550" y="1720117"/>
                  <a:pt x="8243667" y="2478891"/>
                </a:cubicBezTo>
                <a:cubicBezTo>
                  <a:pt x="8269197" y="2660152"/>
                  <a:pt x="8042520" y="2745646"/>
                  <a:pt x="7890431" y="2754630"/>
                </a:cubicBezTo>
                <a:cubicBezTo>
                  <a:pt x="4841538" y="2719139"/>
                  <a:pt x="1178269" y="2753660"/>
                  <a:pt x="353234" y="2754630"/>
                </a:cubicBezTo>
                <a:cubicBezTo>
                  <a:pt x="171632" y="2692129"/>
                  <a:pt x="-10843" y="2603812"/>
                  <a:pt x="0" y="2478891"/>
                </a:cubicBezTo>
                <a:cubicBezTo>
                  <a:pt x="-233836" y="1698782"/>
                  <a:pt x="-226260" y="1159409"/>
                  <a:pt x="0" y="275737"/>
                </a:cubicBezTo>
                <a:close/>
              </a:path>
              <a:path w="8243667" h="2754630" fill="none" stroke="0" extrusionOk="0">
                <a:moveTo>
                  <a:pt x="0" y="275737"/>
                </a:moveTo>
                <a:cubicBezTo>
                  <a:pt x="-9966" y="108108"/>
                  <a:pt x="178380" y="-6745"/>
                  <a:pt x="353234" y="0"/>
                </a:cubicBezTo>
                <a:cubicBezTo>
                  <a:pt x="2692981" y="208303"/>
                  <a:pt x="6133634" y="110022"/>
                  <a:pt x="7890431" y="0"/>
                </a:cubicBezTo>
                <a:cubicBezTo>
                  <a:pt x="8058059" y="4196"/>
                  <a:pt x="8293267" y="119785"/>
                  <a:pt x="8243667" y="275737"/>
                </a:cubicBezTo>
                <a:cubicBezTo>
                  <a:pt x="8233260" y="1337061"/>
                  <a:pt x="8417504" y="1583033"/>
                  <a:pt x="8243667" y="2478891"/>
                </a:cubicBezTo>
                <a:cubicBezTo>
                  <a:pt x="8227348" y="2672416"/>
                  <a:pt x="8103401" y="2720085"/>
                  <a:pt x="7890431" y="2754630"/>
                </a:cubicBezTo>
                <a:cubicBezTo>
                  <a:pt x="5796823" y="2492161"/>
                  <a:pt x="4149569" y="2598490"/>
                  <a:pt x="353234" y="2754630"/>
                </a:cubicBezTo>
                <a:cubicBezTo>
                  <a:pt x="148317" y="2724601"/>
                  <a:pt x="33181" y="2646519"/>
                  <a:pt x="0" y="2478891"/>
                </a:cubicBezTo>
                <a:cubicBezTo>
                  <a:pt x="-135540" y="1675739"/>
                  <a:pt x="-53039" y="1051565"/>
                  <a:pt x="0" y="275737"/>
                </a:cubicBezTo>
                <a:close/>
              </a:path>
              <a:path w="8243667" h="2754630" fill="none" stroke="0" extrusionOk="0">
                <a:moveTo>
                  <a:pt x="0" y="275737"/>
                </a:moveTo>
                <a:cubicBezTo>
                  <a:pt x="2550" y="138910"/>
                  <a:pt x="213913" y="-10327"/>
                  <a:pt x="353234" y="0"/>
                </a:cubicBezTo>
                <a:cubicBezTo>
                  <a:pt x="2743078" y="423048"/>
                  <a:pt x="6219438" y="-200480"/>
                  <a:pt x="7890431" y="0"/>
                </a:cubicBezTo>
                <a:cubicBezTo>
                  <a:pt x="8027276" y="-1954"/>
                  <a:pt x="8286972" y="113750"/>
                  <a:pt x="8243667" y="275737"/>
                </a:cubicBezTo>
                <a:cubicBezTo>
                  <a:pt x="8249379" y="1282048"/>
                  <a:pt x="8407258" y="1581571"/>
                  <a:pt x="8243667" y="2478891"/>
                </a:cubicBezTo>
                <a:cubicBezTo>
                  <a:pt x="8209694" y="2667249"/>
                  <a:pt x="8114998" y="2747430"/>
                  <a:pt x="7890431" y="2754630"/>
                </a:cubicBezTo>
                <a:cubicBezTo>
                  <a:pt x="5925238" y="2319206"/>
                  <a:pt x="3988383" y="2556097"/>
                  <a:pt x="353234" y="2754630"/>
                </a:cubicBezTo>
                <a:cubicBezTo>
                  <a:pt x="144826" y="2709006"/>
                  <a:pt x="10483" y="2652750"/>
                  <a:pt x="0" y="2478891"/>
                </a:cubicBezTo>
                <a:cubicBezTo>
                  <a:pt x="-243981" y="1660530"/>
                  <a:pt x="64175" y="997460"/>
                  <a:pt x="0" y="275737"/>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6" name="Picture 318">
            <a:extLst>
              <a:ext uri="{FF2B5EF4-FFF2-40B4-BE49-F238E27FC236}">
                <a16:creationId xmlns:a16="http://schemas.microsoft.com/office/drawing/2014/main" id="{4598F8F4-B5E2-B462-7592-D50545E7F7B0}"/>
              </a:ext>
            </a:extLst>
          </p:cNvPr>
          <p:cNvPicPr>
            <a:picLocks noChangeAspect="1"/>
          </p:cNvPicPr>
          <p:nvPr/>
        </p:nvPicPr>
        <p:blipFill>
          <a:blip r:embed="rId7"/>
          <a:stretch>
            <a:fillRect/>
          </a:stretch>
        </p:blipFill>
        <p:spPr>
          <a:xfrm>
            <a:off x="2799311" y="2985086"/>
            <a:ext cx="6574327" cy="2987089"/>
          </a:xfrm>
          <a:prstGeom prst="rect">
            <a:avLst/>
          </a:prstGeom>
        </p:spPr>
      </p:pic>
      <p:sp>
        <p:nvSpPr>
          <p:cNvPr id="7" name="Hộp Văn bản 6">
            <a:extLst>
              <a:ext uri="{FF2B5EF4-FFF2-40B4-BE49-F238E27FC236}">
                <a16:creationId xmlns:a16="http://schemas.microsoft.com/office/drawing/2014/main" id="{F3CFB1D6-8C58-ECD9-4126-DD2694941A23}"/>
              </a:ext>
            </a:extLst>
          </p:cNvPr>
          <p:cNvSpPr txBox="1"/>
          <p:nvPr/>
        </p:nvSpPr>
        <p:spPr>
          <a:xfrm>
            <a:off x="1732232" y="1563793"/>
            <a:ext cx="8407790" cy="1446550"/>
          </a:xfrm>
          <a:prstGeom prst="rect">
            <a:avLst/>
          </a:prstGeom>
          <a:noFill/>
        </p:spPr>
        <p:txBody>
          <a:bodyPr wrap="square" rtlCol="0">
            <a:spAutoFit/>
          </a:bodyPr>
          <a:lstStyle/>
          <a:p>
            <a:pPr lvl="0" algn="ctr">
              <a:defRPr/>
            </a:pPr>
            <a:r>
              <a:rPr lang="vi-VN" sz="4400" b="1" dirty="0">
                <a:solidFill>
                  <a:srgbClr val="FF0000"/>
                </a:solidFill>
                <a:latin typeface="Cambria" panose="02040503050406030204" pitchFamily="18" charset="0"/>
                <a:ea typeface="Cambria" panose="02040503050406030204" pitchFamily="18" charset="0"/>
              </a:rPr>
              <a:t>Vẽ tranh về phong cảnh nơi </a:t>
            </a:r>
            <a:r>
              <a:rPr lang="en-US" sz="4400" b="1" dirty="0" err="1">
                <a:solidFill>
                  <a:srgbClr val="FF0000"/>
                </a:solidFill>
                <a:latin typeface="Cambria" panose="02040503050406030204" pitchFamily="18" charset="0"/>
                <a:ea typeface="Cambria" panose="02040503050406030204" pitchFamily="18" charset="0"/>
              </a:rPr>
              <a:t>em</a:t>
            </a:r>
            <a:r>
              <a:rPr lang="en-US" sz="4400" b="1" dirty="0">
                <a:solidFill>
                  <a:srgbClr val="FF0000"/>
                </a:solidFill>
                <a:latin typeface="Cambria" panose="02040503050406030204" pitchFamily="18" charset="0"/>
                <a:ea typeface="Cambria" panose="02040503050406030204" pitchFamily="18" charset="0"/>
              </a:rPr>
              <a:t> </a:t>
            </a:r>
            <a:r>
              <a:rPr lang="vi-VN" sz="4400" b="1" dirty="0">
                <a:solidFill>
                  <a:srgbClr val="FF0000"/>
                </a:solidFill>
                <a:latin typeface="Cambria" panose="02040503050406030204" pitchFamily="18" charset="0"/>
                <a:ea typeface="Cambria" panose="02040503050406030204" pitchFamily="18" charset="0"/>
              </a:rPr>
              <a:t> đang sống.</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1097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100 bức tranh phong cảnh quê hương, tranh đồng quê đẹp nhất 2022.">
            <a:extLst>
              <a:ext uri="{FF2B5EF4-FFF2-40B4-BE49-F238E27FC236}">
                <a16:creationId xmlns:a16="http://schemas.microsoft.com/office/drawing/2014/main" id="{C6AFBA44-A34E-D3BC-6BA3-CB4BA762A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007950"/>
      </p:ext>
    </p:extLst>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8" name="Picture 7">
            <a:extLst>
              <a:ext uri="{FF2B5EF4-FFF2-40B4-BE49-F238E27FC236}">
                <a16:creationId xmlns:a16="http://schemas.microsoft.com/office/drawing/2014/main" id="{0E137FDB-C66B-732D-150A-493B40227678}"/>
              </a:ext>
            </a:extLst>
          </p:cNvPr>
          <p:cNvPicPr>
            <a:picLocks noChangeAspect="1"/>
          </p:cNvPicPr>
          <p:nvPr/>
        </p:nvPicPr>
        <p:blipFill>
          <a:blip r:embed="rId7"/>
          <a:stretch>
            <a:fillRect/>
          </a:stretch>
        </p:blipFill>
        <p:spPr>
          <a:xfrm>
            <a:off x="3981450" y="680745"/>
            <a:ext cx="4601199" cy="1926316"/>
          </a:xfrm>
          <a:prstGeom prst="rect">
            <a:avLst/>
          </a:prstGeom>
        </p:spPr>
      </p:pic>
      <p:sp>
        <p:nvSpPr>
          <p:cNvPr id="9" name="TextBox 8">
            <a:extLst>
              <a:ext uri="{FF2B5EF4-FFF2-40B4-BE49-F238E27FC236}">
                <a16:creationId xmlns:a16="http://schemas.microsoft.com/office/drawing/2014/main" id="{02F2C286-CE48-02F6-1DFE-37AA3FFFB6F4}"/>
              </a:ext>
            </a:extLst>
          </p:cNvPr>
          <p:cNvSpPr txBox="1"/>
          <p:nvPr/>
        </p:nvSpPr>
        <p:spPr>
          <a:xfrm>
            <a:off x="3004672" y="2369977"/>
            <a:ext cx="7777628" cy="1077218"/>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Đọc lại bài học Địa phương em (Tỉnh, thành phố trực thuộc trung ương).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8CFC466-CBB1-6576-DA6F-35DAEF78C4B9}"/>
              </a:ext>
            </a:extLst>
          </p:cNvPr>
          <p:cNvPicPr>
            <a:picLocks noChangeAspect="1"/>
          </p:cNvPicPr>
          <p:nvPr/>
        </p:nvPicPr>
        <p:blipFill>
          <a:blip r:embed="rId8"/>
          <a:stretch>
            <a:fillRect/>
          </a:stretch>
        </p:blipFill>
        <p:spPr>
          <a:xfrm rot="737208" flipH="1">
            <a:off x="1812557" y="2287326"/>
            <a:ext cx="919996" cy="919996"/>
          </a:xfrm>
          <a:prstGeom prst="rect">
            <a:avLst/>
          </a:prstGeom>
        </p:spPr>
      </p:pic>
      <p:sp>
        <p:nvSpPr>
          <p:cNvPr id="11" name="TextBox 10">
            <a:extLst>
              <a:ext uri="{FF2B5EF4-FFF2-40B4-BE49-F238E27FC236}">
                <a16:creationId xmlns:a16="http://schemas.microsoft.com/office/drawing/2014/main" id="{39AF62E6-4C48-D4E5-1560-502C5F611395}"/>
              </a:ext>
            </a:extLst>
          </p:cNvPr>
          <p:cNvSpPr txBox="1"/>
          <p:nvPr/>
        </p:nvSpPr>
        <p:spPr>
          <a:xfrm>
            <a:off x="2976097" y="4008214"/>
            <a:ext cx="7891928" cy="1077218"/>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Đọc trước Bài 3 – Thiên nhiên vùng Trung du và miền núi Bắc Bộ (SHS tr.14)</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2A804CFE-E338-0787-D0AF-54116B78472D}"/>
              </a:ext>
            </a:extLst>
          </p:cNvPr>
          <p:cNvPicPr>
            <a:picLocks noChangeAspect="1"/>
          </p:cNvPicPr>
          <p:nvPr/>
        </p:nvPicPr>
        <p:blipFill>
          <a:blip r:embed="rId8"/>
          <a:stretch>
            <a:fillRect/>
          </a:stretch>
        </p:blipFill>
        <p:spPr>
          <a:xfrm rot="737208" flipH="1">
            <a:off x="1783982" y="3925563"/>
            <a:ext cx="919996" cy="919996"/>
          </a:xfrm>
          <a:prstGeom prst="rect">
            <a:avLst/>
          </a:prstGeom>
        </p:spPr>
      </p:pic>
    </p:spTree>
    <p:extLst>
      <p:ext uri="{BB962C8B-B14F-4D97-AF65-F5344CB8AC3E}">
        <p14:creationId xmlns:p14="http://schemas.microsoft.com/office/powerpoint/2010/main" val="318491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118" name="图片 117" descr="组 1"/>
          <p:cNvPicPr>
            <a:picLocks noChangeAspect="1"/>
          </p:cNvPicPr>
          <p:nvPr/>
        </p:nvPicPr>
        <p:blipFill>
          <a:blip r:embed="rId5"/>
          <a:stretch>
            <a:fillRect/>
          </a:stretch>
        </p:blipFill>
        <p:spPr>
          <a:xfrm>
            <a:off x="91440" y="0"/>
            <a:ext cx="12009120" cy="6858000"/>
          </a:xfrm>
          <a:prstGeom prst="rect">
            <a:avLst/>
          </a:prstGeom>
        </p:spPr>
      </p:pic>
      <p:pic>
        <p:nvPicPr>
          <p:cNvPr id="9" name="图片 8" descr="组 3"/>
          <p:cNvPicPr>
            <a:picLocks noChangeAspect="1"/>
          </p:cNvPicPr>
          <p:nvPr/>
        </p:nvPicPr>
        <p:blipFill>
          <a:blip r:embed="rId6"/>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B4108EB-9A91-4140-C142-A61D1DFA48FB}"/>
              </a:ext>
            </a:extLst>
          </p:cNvPr>
          <p:cNvPicPr>
            <a:picLocks noChangeAspect="1"/>
          </p:cNvPicPr>
          <p:nvPr/>
        </p:nvPicPr>
        <p:blipFill>
          <a:blip r:embed="rId7"/>
          <a:stretch>
            <a:fillRect/>
          </a:stretch>
        </p:blipFill>
        <p:spPr>
          <a:xfrm>
            <a:off x="1170005" y="2096154"/>
            <a:ext cx="9851990" cy="2475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909454"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0" y="219075"/>
            <a:ext cx="11839575"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807;p11">
            <a:extLst>
              <a:ext uri="{FF2B5EF4-FFF2-40B4-BE49-F238E27FC236}">
                <a16:creationId xmlns:a16="http://schemas.microsoft.com/office/drawing/2014/main" id="{DDE50EBA-096F-0C64-4128-861FCAB9C482}"/>
              </a:ext>
            </a:extLst>
          </p:cNvPr>
          <p:cNvSpPr txBox="1">
            <a:spLocks/>
          </p:cNvSpPr>
          <p:nvPr/>
        </p:nvSpPr>
        <p:spPr>
          <a:xfrm>
            <a:off x="1323975" y="2853738"/>
            <a:ext cx="6877050" cy="880062"/>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0"/>
              </a:spcBef>
              <a:spcAft>
                <a:spcPts val="0"/>
              </a:spcAft>
              <a:buClr>
                <a:prstClr val="black"/>
              </a:buClr>
              <a:buSzPts val="1100"/>
              <a:buFont typeface="Arial"/>
              <a:buNone/>
              <a:tabLst/>
              <a:defRPr/>
            </a:pP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chơi</a:t>
            </a: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Thử</a:t>
            </a: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tài</a:t>
            </a: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dự</a:t>
            </a: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đoán</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6" name="Picture 2" descr="C:\Users\HP\Desktop\20988209.jpg">
            <a:extLst>
              <a:ext uri="{FF2B5EF4-FFF2-40B4-BE49-F238E27FC236}">
                <a16:creationId xmlns:a16="http://schemas.microsoft.com/office/drawing/2014/main" id="{14B40209-A62B-BC36-00D8-67ABD2EB98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7621090" y="3310442"/>
            <a:ext cx="3096891" cy="33446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0B5BE99-B563-9EA2-5B2D-A9AED18F3121}"/>
              </a:ext>
            </a:extLst>
          </p:cNvPr>
          <p:cNvPicPr>
            <a:picLocks noChangeAspect="1"/>
          </p:cNvPicPr>
          <p:nvPr/>
        </p:nvPicPr>
        <p:blipFill>
          <a:blip r:embed="rId6"/>
          <a:stretch>
            <a:fillRect/>
          </a:stretch>
        </p:blipFill>
        <p:spPr>
          <a:xfrm>
            <a:off x="3298113" y="543252"/>
            <a:ext cx="6148718" cy="1618923"/>
          </a:xfrm>
          <a:prstGeom prst="rect">
            <a:avLst/>
          </a:prstGeom>
        </p:spPr>
      </p:pic>
      <p:sp>
        <p:nvSpPr>
          <p:cNvPr id="28" name="TextBox 27">
            <a:extLst>
              <a:ext uri="{FF2B5EF4-FFF2-40B4-BE49-F238E27FC236}">
                <a16:creationId xmlns:a16="http://schemas.microsoft.com/office/drawing/2014/main" id="{7A8A771C-F45A-5A39-9D75-FBC2E8A50323}"/>
              </a:ext>
            </a:extLst>
          </p:cNvPr>
          <p:cNvSpPr txBox="1"/>
          <p:nvPr/>
        </p:nvSpPr>
        <p:spPr>
          <a:xfrm>
            <a:off x="1095374" y="4238625"/>
            <a:ext cx="724852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lật</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mở</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mảnh</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đoán</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địa</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danh</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ẩn</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189831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1000" fill="hold"/>
                                        <p:tgtEl>
                                          <p:spTgt spid="7">
                                            <p:bg/>
                                          </p:spTgt>
                                        </p:tgtEl>
                                        <p:attrNameLst>
                                          <p:attrName>ppt_w</p:attrName>
                                        </p:attrNameLst>
                                      </p:cBhvr>
                                      <p:tavLst>
                                        <p:tav tm="0">
                                          <p:val>
                                            <p:fltVal val="0"/>
                                          </p:val>
                                        </p:tav>
                                        <p:tav tm="100000">
                                          <p:val>
                                            <p:strVal val="#ppt_w"/>
                                          </p:val>
                                        </p:tav>
                                      </p:tavLst>
                                    </p:anim>
                                    <p:anim calcmode="lin" valueType="num">
                                      <p:cBhvr>
                                        <p:cTn id="8" dur="1000" fill="hold"/>
                                        <p:tgtEl>
                                          <p:spTgt spid="7">
                                            <p:bg/>
                                          </p:spTgt>
                                        </p:tgtEl>
                                        <p:attrNameLst>
                                          <p:attrName>ppt_h</p:attrName>
                                        </p:attrNameLst>
                                      </p:cBhvr>
                                      <p:tavLst>
                                        <p:tav tm="0">
                                          <p:val>
                                            <p:fltVal val="0"/>
                                          </p:val>
                                        </p:tav>
                                        <p:tav tm="100000">
                                          <p:val>
                                            <p:strVal val="#ppt_h"/>
                                          </p:val>
                                        </p:tav>
                                      </p:tavLst>
                                    </p:anim>
                                    <p:anim calcmode="lin" valueType="num">
                                      <p:cBhvr>
                                        <p:cTn id="9" dur="1000" fill="hold"/>
                                        <p:tgtEl>
                                          <p:spTgt spid="7">
                                            <p:bg/>
                                          </p:spTgt>
                                        </p:tgtEl>
                                        <p:attrNameLst>
                                          <p:attrName>style.rotation</p:attrName>
                                        </p:attrNameLst>
                                      </p:cBhvr>
                                      <p:tavLst>
                                        <p:tav tm="0">
                                          <p:val>
                                            <p:fltVal val="90"/>
                                          </p:val>
                                        </p:tav>
                                        <p:tav tm="100000">
                                          <p:val>
                                            <p:fltVal val="0"/>
                                          </p:val>
                                        </p:tav>
                                      </p:tavLst>
                                    </p:anim>
                                    <p:animEffect transition="in" filter="fade">
                                      <p:cBhvr>
                                        <p:cTn id="10" dur="1000"/>
                                        <p:tgtEl>
                                          <p:spTgt spid="7">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p:blipFill>
        <p:spPr>
          <a:xfrm>
            <a:off x="2447925" y="675543"/>
            <a:ext cx="7372350" cy="4798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65940" y="675543"/>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15849"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15849"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15849"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7"/>
            <a:ext cx="9404554" cy="841367"/>
            <a:chOff x="2168014" y="2912732"/>
            <a:chExt cx="7492180" cy="1501952"/>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38164" y="2974830"/>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Chùa</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Cột</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6690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1"/>
                                        </p:tgtEl>
                                        <p:attrNameLst>
                                          <p:attrName>ppt_w</p:attrName>
                                        </p:attrNameLst>
                                      </p:cBhvr>
                                      <p:tavLst>
                                        <p:tav tm="0">
                                          <p:val>
                                            <p:strVal val="ppt_w"/>
                                          </p:val>
                                        </p:tav>
                                        <p:tav tm="100000">
                                          <p:val>
                                            <p:fltVal val="0"/>
                                          </p:val>
                                        </p:tav>
                                      </p:tavLst>
                                    </p:anim>
                                    <p:anim calcmode="lin" valueType="num">
                                      <p:cBhvr>
                                        <p:cTn id="13" dur="500"/>
                                        <p:tgtEl>
                                          <p:spTgt spid="31"/>
                                        </p:tgtEl>
                                        <p:attrNameLst>
                                          <p:attrName>ppt_h</p:attrName>
                                        </p:attrNameLst>
                                      </p:cBhvr>
                                      <p:tavLst>
                                        <p:tav tm="0">
                                          <p:val>
                                            <p:strVal val="ppt_h"/>
                                          </p:val>
                                        </p:tav>
                                        <p:tav tm="100000">
                                          <p:val>
                                            <p:fltVal val="0"/>
                                          </p:val>
                                        </p:tav>
                                      </p:tavLst>
                                    </p:anim>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2"/>
                                        </p:tgtEl>
                                        <p:attrNameLst>
                                          <p:attrName>ppt_w</p:attrName>
                                        </p:attrNameLst>
                                      </p:cBhvr>
                                      <p:tavLst>
                                        <p:tav tm="0">
                                          <p:val>
                                            <p:strVal val="ppt_w"/>
                                          </p:val>
                                        </p:tav>
                                        <p:tav tm="100000">
                                          <p:val>
                                            <p:fltVal val="0"/>
                                          </p:val>
                                        </p:tav>
                                      </p:tavLst>
                                    </p:anim>
                                    <p:anim calcmode="lin" valueType="num">
                                      <p:cBhvr>
                                        <p:cTn id="19" dur="500"/>
                                        <p:tgtEl>
                                          <p:spTgt spid="22"/>
                                        </p:tgtEl>
                                        <p:attrNameLst>
                                          <p:attrName>ppt_h</p:attrName>
                                        </p:attrNameLst>
                                      </p:cBhvr>
                                      <p:tavLst>
                                        <p:tav tm="0">
                                          <p:val>
                                            <p:strVal val="ppt_h"/>
                                          </p:val>
                                        </p:tav>
                                        <p:tav tm="100000">
                                          <p:val>
                                            <p:fltVal val="0"/>
                                          </p:val>
                                        </p:tav>
                                      </p:tavLst>
                                    </p:anim>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0"/>
                                        </p:tgtEl>
                                        <p:attrNameLst>
                                          <p:attrName>ppt_w</p:attrName>
                                        </p:attrNameLst>
                                      </p:cBhvr>
                                      <p:tavLst>
                                        <p:tav tm="0">
                                          <p:val>
                                            <p:strVal val="ppt_w"/>
                                          </p:val>
                                        </p:tav>
                                        <p:tav tm="100000">
                                          <p:val>
                                            <p:fltVal val="0"/>
                                          </p:val>
                                        </p:tav>
                                      </p:tavLst>
                                    </p:anim>
                                    <p:anim calcmode="lin" valueType="num">
                                      <p:cBhvr>
                                        <p:cTn id="25" dur="500"/>
                                        <p:tgtEl>
                                          <p:spTgt spid="30"/>
                                        </p:tgtEl>
                                        <p:attrNameLst>
                                          <p:attrName>ppt_h</p:attrName>
                                        </p:attrNameLst>
                                      </p:cBhvr>
                                      <p:tavLst>
                                        <p:tav tm="0">
                                          <p:val>
                                            <p:strVal val="ppt_h"/>
                                          </p:val>
                                        </p:tav>
                                        <p:tav tm="100000">
                                          <p:val>
                                            <p:fltVal val="0"/>
                                          </p:val>
                                        </p:tav>
                                      </p:tavLst>
                                    </p:anim>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4"/>
                                        </p:tgtEl>
                                        <p:attrNameLst>
                                          <p:attrName>ppt_w</p:attrName>
                                        </p:attrNameLst>
                                      </p:cBhvr>
                                      <p:tavLst>
                                        <p:tav tm="0">
                                          <p:val>
                                            <p:strVal val="ppt_w"/>
                                          </p:val>
                                        </p:tav>
                                        <p:tav tm="100000">
                                          <p:val>
                                            <p:fltVal val="0"/>
                                          </p:val>
                                        </p:tav>
                                      </p:tavLst>
                                    </p:anim>
                                    <p:anim calcmode="lin" valueType="num">
                                      <p:cBhvr>
                                        <p:cTn id="31" dur="500"/>
                                        <p:tgtEl>
                                          <p:spTgt spid="34"/>
                                        </p:tgtEl>
                                        <p:attrNameLst>
                                          <p:attrName>ppt_h</p:attrName>
                                        </p:attrNameLst>
                                      </p:cBhvr>
                                      <p:tavLst>
                                        <p:tav tm="0">
                                          <p:val>
                                            <p:strVal val="ppt_h"/>
                                          </p:val>
                                        </p:tav>
                                        <p:tav tm="100000">
                                          <p:val>
                                            <p:fltVal val="0"/>
                                          </p:val>
                                        </p:tav>
                                      </p:tavLst>
                                    </p:anim>
                                    <p:animEffect transition="out" filter="fade">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24"/>
                                        </p:tgtEl>
                                        <p:attrNameLst>
                                          <p:attrName>ppt_w</p:attrName>
                                        </p:attrNameLst>
                                      </p:cBhvr>
                                      <p:tavLst>
                                        <p:tav tm="0">
                                          <p:val>
                                            <p:strVal val="ppt_w"/>
                                          </p:val>
                                        </p:tav>
                                        <p:tav tm="100000">
                                          <p:val>
                                            <p:fltVal val="0"/>
                                          </p:val>
                                        </p:tav>
                                      </p:tavLst>
                                    </p:anim>
                                    <p:anim calcmode="lin" valueType="num">
                                      <p:cBhvr>
                                        <p:cTn id="37" dur="500"/>
                                        <p:tgtEl>
                                          <p:spTgt spid="24"/>
                                        </p:tgtEl>
                                        <p:attrNameLst>
                                          <p:attrName>ppt_h</p:attrName>
                                        </p:attrNameLst>
                                      </p:cBhvr>
                                      <p:tavLst>
                                        <p:tav tm="0">
                                          <p:val>
                                            <p:strVal val="ppt_h"/>
                                          </p:val>
                                        </p:tav>
                                        <p:tav tm="100000">
                                          <p:val>
                                            <p:fltVal val="0"/>
                                          </p:val>
                                        </p:tav>
                                      </p:tavLst>
                                    </p:anim>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7"/>
                                        </p:tgtEl>
                                        <p:attrNameLst>
                                          <p:attrName>ppt_w</p:attrName>
                                        </p:attrNameLst>
                                      </p:cBhvr>
                                      <p:tavLst>
                                        <p:tav tm="0">
                                          <p:val>
                                            <p:strVal val="ppt_w"/>
                                          </p:val>
                                        </p:tav>
                                        <p:tav tm="100000">
                                          <p:val>
                                            <p:fltVal val="0"/>
                                          </p:val>
                                        </p:tav>
                                      </p:tavLst>
                                    </p:anim>
                                    <p:anim calcmode="lin" valueType="num">
                                      <p:cBhvr>
                                        <p:cTn id="43" dur="500"/>
                                        <p:tgtEl>
                                          <p:spTgt spid="27"/>
                                        </p:tgtEl>
                                        <p:attrNameLst>
                                          <p:attrName>ppt_h</p:attrName>
                                        </p:attrNameLst>
                                      </p:cBhvr>
                                      <p:tavLst>
                                        <p:tav tm="0">
                                          <p:val>
                                            <p:strVal val="ppt_h"/>
                                          </p:val>
                                        </p:tav>
                                        <p:tav tm="100000">
                                          <p:val>
                                            <p:fltVal val="0"/>
                                          </p:val>
                                        </p:tav>
                                      </p:tavLst>
                                    </p:anim>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32"/>
                                        </p:tgtEl>
                                        <p:attrNameLst>
                                          <p:attrName>ppt_w</p:attrName>
                                        </p:attrNameLst>
                                      </p:cBhvr>
                                      <p:tavLst>
                                        <p:tav tm="0">
                                          <p:val>
                                            <p:strVal val="ppt_w"/>
                                          </p:val>
                                        </p:tav>
                                        <p:tav tm="100000">
                                          <p:val>
                                            <p:fltVal val="0"/>
                                          </p:val>
                                        </p:tav>
                                      </p:tavLst>
                                    </p:anim>
                                    <p:anim calcmode="lin" valueType="num">
                                      <p:cBhvr>
                                        <p:cTn id="49" dur="500"/>
                                        <p:tgtEl>
                                          <p:spTgt spid="32"/>
                                        </p:tgtEl>
                                        <p:attrNameLst>
                                          <p:attrName>ppt_h</p:attrName>
                                        </p:attrNameLst>
                                      </p:cBhvr>
                                      <p:tavLst>
                                        <p:tav tm="0">
                                          <p:val>
                                            <p:strVal val="ppt_h"/>
                                          </p:val>
                                        </p:tav>
                                        <p:tav tm="100000">
                                          <p:val>
                                            <p:fltVal val="0"/>
                                          </p:val>
                                        </p:tav>
                                      </p:tavLst>
                                    </p:anim>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7"/>
                                        </p:tgtEl>
                                        <p:attrNameLst>
                                          <p:attrName>ppt_w</p:attrName>
                                        </p:attrNameLst>
                                      </p:cBhvr>
                                      <p:tavLst>
                                        <p:tav tm="0">
                                          <p:val>
                                            <p:strVal val="ppt_w"/>
                                          </p:val>
                                        </p:tav>
                                        <p:tav tm="100000">
                                          <p:val>
                                            <p:fltVal val="0"/>
                                          </p:val>
                                        </p:tav>
                                      </p:tavLst>
                                    </p:anim>
                                    <p:anim calcmode="lin" valueType="num">
                                      <p:cBhvr>
                                        <p:cTn id="55" dur="500"/>
                                        <p:tgtEl>
                                          <p:spTgt spid="37"/>
                                        </p:tgtEl>
                                        <p:attrNameLst>
                                          <p:attrName>ppt_h</p:attrName>
                                        </p:attrNameLst>
                                      </p:cBhvr>
                                      <p:tavLst>
                                        <p:tav tm="0">
                                          <p:val>
                                            <p:strVal val="ppt_h"/>
                                          </p:val>
                                        </p:tav>
                                        <p:tav tm="100000">
                                          <p:val>
                                            <p:fltVal val="0"/>
                                          </p:val>
                                        </p:tav>
                                      </p:tavLst>
                                    </p:anim>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29"/>
                                        </p:tgtEl>
                                        <p:attrNameLst>
                                          <p:attrName>ppt_w</p:attrName>
                                        </p:attrNameLst>
                                      </p:cBhvr>
                                      <p:tavLst>
                                        <p:tav tm="0">
                                          <p:val>
                                            <p:strVal val="ppt_w"/>
                                          </p:val>
                                        </p:tav>
                                        <p:tav tm="100000">
                                          <p:val>
                                            <p:fltVal val="0"/>
                                          </p:val>
                                        </p:tav>
                                      </p:tavLst>
                                    </p:anim>
                                    <p:anim calcmode="lin" valueType="num">
                                      <p:cBhvr>
                                        <p:cTn id="61" dur="500"/>
                                        <p:tgtEl>
                                          <p:spTgt spid="29"/>
                                        </p:tgtEl>
                                        <p:attrNameLst>
                                          <p:attrName>ppt_h</p:attrName>
                                        </p:attrNameLst>
                                      </p:cBhvr>
                                      <p:tavLst>
                                        <p:tav tm="0">
                                          <p:val>
                                            <p:strVal val="ppt_h"/>
                                          </p:val>
                                        </p:tav>
                                        <p:tav tm="100000">
                                          <p:val>
                                            <p:fltVal val="0"/>
                                          </p:val>
                                        </p:tav>
                                      </p:tavLst>
                                    </p:anim>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28"/>
                                        </p:tgtEl>
                                        <p:attrNameLst>
                                          <p:attrName>ppt_w</p:attrName>
                                        </p:attrNameLst>
                                      </p:cBhvr>
                                      <p:tavLst>
                                        <p:tav tm="0">
                                          <p:val>
                                            <p:strVal val="ppt_w"/>
                                          </p:val>
                                        </p:tav>
                                        <p:tav tm="100000">
                                          <p:val>
                                            <p:fltVal val="0"/>
                                          </p:val>
                                        </p:tav>
                                      </p:tavLst>
                                    </p:anim>
                                    <p:anim calcmode="lin" valueType="num">
                                      <p:cBhvr>
                                        <p:cTn id="67" dur="500"/>
                                        <p:tgtEl>
                                          <p:spTgt spid="28"/>
                                        </p:tgtEl>
                                        <p:attrNameLst>
                                          <p:attrName>ppt_h</p:attrName>
                                        </p:attrNameLst>
                                      </p:cBhvr>
                                      <p:tavLst>
                                        <p:tav tm="0">
                                          <p:val>
                                            <p:strVal val="ppt_h"/>
                                          </p:val>
                                        </p:tav>
                                        <p:tav tm="100000">
                                          <p:val>
                                            <p:fltVal val="0"/>
                                          </p:val>
                                        </p:tav>
                                      </p:tavLst>
                                    </p:anim>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6"/>
                                        </p:tgtEl>
                                        <p:attrNameLst>
                                          <p:attrName>ppt_w</p:attrName>
                                        </p:attrNameLst>
                                      </p:cBhvr>
                                      <p:tavLst>
                                        <p:tav tm="0">
                                          <p:val>
                                            <p:strVal val="ppt_w"/>
                                          </p:val>
                                        </p:tav>
                                        <p:tav tm="100000">
                                          <p:val>
                                            <p:fltVal val="0"/>
                                          </p:val>
                                        </p:tav>
                                      </p:tavLst>
                                    </p:anim>
                                    <p:anim calcmode="lin" valueType="num">
                                      <p:cBhvr>
                                        <p:cTn id="73" dur="500"/>
                                        <p:tgtEl>
                                          <p:spTgt spid="36"/>
                                        </p:tgtEl>
                                        <p:attrNameLst>
                                          <p:attrName>ppt_h</p:attrName>
                                        </p:attrNameLst>
                                      </p:cBhvr>
                                      <p:tavLst>
                                        <p:tav tm="0">
                                          <p:val>
                                            <p:strVal val="ppt_h"/>
                                          </p:val>
                                        </p:tav>
                                        <p:tav tm="100000">
                                          <p:val>
                                            <p:fltVal val="0"/>
                                          </p:val>
                                        </p:tav>
                                      </p:tavLst>
                                    </p:anim>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3"/>
                                        </p:tgtEl>
                                        <p:attrNameLst>
                                          <p:attrName>ppt_w</p:attrName>
                                        </p:attrNameLst>
                                      </p:cBhvr>
                                      <p:tavLst>
                                        <p:tav tm="0">
                                          <p:val>
                                            <p:strVal val="ppt_w"/>
                                          </p:val>
                                        </p:tav>
                                        <p:tav tm="100000">
                                          <p:val>
                                            <p:fltVal val="0"/>
                                          </p:val>
                                        </p:tav>
                                      </p:tavLst>
                                    </p:anim>
                                    <p:anim calcmode="lin" valueType="num">
                                      <p:cBhvr>
                                        <p:cTn id="79" dur="500"/>
                                        <p:tgtEl>
                                          <p:spTgt spid="33"/>
                                        </p:tgtEl>
                                        <p:attrNameLst>
                                          <p:attrName>ppt_h</p:attrName>
                                        </p:attrNameLst>
                                      </p:cBhvr>
                                      <p:tavLst>
                                        <p:tav tm="0">
                                          <p:val>
                                            <p:strVal val="ppt_h"/>
                                          </p:val>
                                        </p:tav>
                                        <p:tav tm="100000">
                                          <p:val>
                                            <p:fltVal val="0"/>
                                          </p:val>
                                        </p:tav>
                                      </p:tavLst>
                                    </p:anim>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4844" y="685800"/>
            <a:ext cx="7335078" cy="4469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56828" y="68548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3937725"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5410458"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3937725"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5410458"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3937725"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5410458"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Hoàng Thành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Thăng</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Long</a:t>
              </a:r>
            </a:p>
          </p:txBody>
        </p:sp>
      </p:grpSp>
    </p:spTree>
    <p:extLst>
      <p:ext uri="{BB962C8B-B14F-4D97-AF65-F5344CB8AC3E}">
        <p14:creationId xmlns:p14="http://schemas.microsoft.com/office/powerpoint/2010/main" val="918261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4"/>
                                        </p:tgtEl>
                                        <p:attrNameLst>
                                          <p:attrName>ppt_w</p:attrName>
                                        </p:attrNameLst>
                                      </p:cBhvr>
                                      <p:tavLst>
                                        <p:tav tm="0">
                                          <p:val>
                                            <p:strVal val="ppt_w"/>
                                          </p:val>
                                        </p:tav>
                                        <p:tav tm="100000">
                                          <p:val>
                                            <p:fltVal val="0"/>
                                          </p:val>
                                        </p:tav>
                                      </p:tavLst>
                                    </p:anim>
                                    <p:anim calcmode="lin" valueType="num">
                                      <p:cBhvr>
                                        <p:cTn id="13" dur="500"/>
                                        <p:tgtEl>
                                          <p:spTgt spid="34"/>
                                        </p:tgtEl>
                                        <p:attrNameLst>
                                          <p:attrName>ppt_h</p:attrName>
                                        </p:attrNameLst>
                                      </p:cBhvr>
                                      <p:tavLst>
                                        <p:tav tm="0">
                                          <p:val>
                                            <p:strVal val="ppt_h"/>
                                          </p:val>
                                        </p:tav>
                                        <p:tav tm="100000">
                                          <p:val>
                                            <p:fltVal val="0"/>
                                          </p:val>
                                        </p:tav>
                                      </p:tavLst>
                                    </p:anim>
                                    <p:animEffect transition="out" filter="fade">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7"/>
                                        </p:tgtEl>
                                        <p:attrNameLst>
                                          <p:attrName>ppt_w</p:attrName>
                                        </p:attrNameLst>
                                      </p:cBhvr>
                                      <p:tavLst>
                                        <p:tav tm="0">
                                          <p:val>
                                            <p:strVal val="ppt_w"/>
                                          </p:val>
                                        </p:tav>
                                        <p:tav tm="100000">
                                          <p:val>
                                            <p:fltVal val="0"/>
                                          </p:val>
                                        </p:tav>
                                      </p:tavLst>
                                    </p:anim>
                                    <p:anim calcmode="lin" valueType="num">
                                      <p:cBhvr>
                                        <p:cTn id="19" dur="500"/>
                                        <p:tgtEl>
                                          <p:spTgt spid="27"/>
                                        </p:tgtEl>
                                        <p:attrNameLst>
                                          <p:attrName>ppt_h</p:attrName>
                                        </p:attrNameLst>
                                      </p:cBhvr>
                                      <p:tavLst>
                                        <p:tav tm="0">
                                          <p:val>
                                            <p:strVal val="ppt_h"/>
                                          </p:val>
                                        </p:tav>
                                        <p:tav tm="100000">
                                          <p:val>
                                            <p:fltVal val="0"/>
                                          </p:val>
                                        </p:tav>
                                      </p:tavLst>
                                    </p:anim>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22"/>
                                        </p:tgtEl>
                                        <p:attrNameLst>
                                          <p:attrName>ppt_w</p:attrName>
                                        </p:attrNameLst>
                                      </p:cBhvr>
                                      <p:tavLst>
                                        <p:tav tm="0">
                                          <p:val>
                                            <p:strVal val="ppt_w"/>
                                          </p:val>
                                        </p:tav>
                                        <p:tav tm="100000">
                                          <p:val>
                                            <p:fltVal val="0"/>
                                          </p:val>
                                        </p:tav>
                                      </p:tavLst>
                                    </p:anim>
                                    <p:anim calcmode="lin" valueType="num">
                                      <p:cBhvr>
                                        <p:cTn id="25" dur="500"/>
                                        <p:tgtEl>
                                          <p:spTgt spid="22"/>
                                        </p:tgtEl>
                                        <p:attrNameLst>
                                          <p:attrName>ppt_h</p:attrName>
                                        </p:attrNameLst>
                                      </p:cBhvr>
                                      <p:tavLst>
                                        <p:tav tm="0">
                                          <p:val>
                                            <p:strVal val="ppt_h"/>
                                          </p:val>
                                        </p:tav>
                                        <p:tav tm="100000">
                                          <p:val>
                                            <p:fltVal val="0"/>
                                          </p:val>
                                        </p:tav>
                                      </p:tavLst>
                                    </p:anim>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3"/>
                                        </p:tgtEl>
                                        <p:attrNameLst>
                                          <p:attrName>ppt_w</p:attrName>
                                        </p:attrNameLst>
                                      </p:cBhvr>
                                      <p:tavLst>
                                        <p:tav tm="0">
                                          <p:val>
                                            <p:strVal val="ppt_w"/>
                                          </p:val>
                                        </p:tav>
                                        <p:tav tm="100000">
                                          <p:val>
                                            <p:fltVal val="0"/>
                                          </p:val>
                                        </p:tav>
                                      </p:tavLst>
                                    </p:anim>
                                    <p:anim calcmode="lin" valueType="num">
                                      <p:cBhvr>
                                        <p:cTn id="31" dur="500"/>
                                        <p:tgtEl>
                                          <p:spTgt spid="33"/>
                                        </p:tgtEl>
                                        <p:attrNameLst>
                                          <p:attrName>ppt_h</p:attrName>
                                        </p:attrNameLst>
                                      </p:cBhvr>
                                      <p:tavLst>
                                        <p:tav tm="0">
                                          <p:val>
                                            <p:strVal val="ppt_h"/>
                                          </p:val>
                                        </p:tav>
                                        <p:tav tm="100000">
                                          <p:val>
                                            <p:fltVal val="0"/>
                                          </p:val>
                                        </p:tav>
                                      </p:tavLst>
                                    </p:anim>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1"/>
                                        </p:tgtEl>
                                        <p:attrNameLst>
                                          <p:attrName>ppt_w</p:attrName>
                                        </p:attrNameLst>
                                      </p:cBhvr>
                                      <p:tavLst>
                                        <p:tav tm="0">
                                          <p:val>
                                            <p:strVal val="ppt_w"/>
                                          </p:val>
                                        </p:tav>
                                        <p:tav tm="100000">
                                          <p:val>
                                            <p:fltVal val="0"/>
                                          </p:val>
                                        </p:tav>
                                      </p:tavLst>
                                    </p:anim>
                                    <p:anim calcmode="lin" valueType="num">
                                      <p:cBhvr>
                                        <p:cTn id="37" dur="500"/>
                                        <p:tgtEl>
                                          <p:spTgt spid="31"/>
                                        </p:tgtEl>
                                        <p:attrNameLst>
                                          <p:attrName>ppt_h</p:attrName>
                                        </p:attrNameLst>
                                      </p:cBhvr>
                                      <p:tavLst>
                                        <p:tav tm="0">
                                          <p:val>
                                            <p:strVal val="ppt_h"/>
                                          </p:val>
                                        </p:tav>
                                        <p:tav tm="100000">
                                          <p:val>
                                            <p:fltVal val="0"/>
                                          </p:val>
                                        </p:tav>
                                      </p:tavLst>
                                    </p:anim>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4"/>
                                        </p:tgtEl>
                                        <p:attrNameLst>
                                          <p:attrName>ppt_w</p:attrName>
                                        </p:attrNameLst>
                                      </p:cBhvr>
                                      <p:tavLst>
                                        <p:tav tm="0">
                                          <p:val>
                                            <p:strVal val="ppt_w"/>
                                          </p:val>
                                        </p:tav>
                                        <p:tav tm="100000">
                                          <p:val>
                                            <p:fltVal val="0"/>
                                          </p:val>
                                        </p:tav>
                                      </p:tavLst>
                                    </p:anim>
                                    <p:anim calcmode="lin" valueType="num">
                                      <p:cBhvr>
                                        <p:cTn id="43" dur="500"/>
                                        <p:tgtEl>
                                          <p:spTgt spid="24"/>
                                        </p:tgtEl>
                                        <p:attrNameLst>
                                          <p:attrName>ppt_h</p:attrName>
                                        </p:attrNameLst>
                                      </p:cBhvr>
                                      <p:tavLst>
                                        <p:tav tm="0">
                                          <p:val>
                                            <p:strVal val="ppt_h"/>
                                          </p:val>
                                        </p:tav>
                                        <p:tav tm="100000">
                                          <p:val>
                                            <p:fltVal val="0"/>
                                          </p:val>
                                        </p:tav>
                                      </p:tavLst>
                                    </p:anim>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8"/>
                                        </p:tgtEl>
                                        <p:attrNameLst>
                                          <p:attrName>ppt_w</p:attrName>
                                        </p:attrNameLst>
                                      </p:cBhvr>
                                      <p:tavLst>
                                        <p:tav tm="0">
                                          <p:val>
                                            <p:strVal val="ppt_w"/>
                                          </p:val>
                                        </p:tav>
                                        <p:tav tm="100000">
                                          <p:val>
                                            <p:fltVal val="0"/>
                                          </p:val>
                                        </p:tav>
                                      </p:tavLst>
                                    </p:anim>
                                    <p:anim calcmode="lin" valueType="num">
                                      <p:cBhvr>
                                        <p:cTn id="49" dur="500"/>
                                        <p:tgtEl>
                                          <p:spTgt spid="28"/>
                                        </p:tgtEl>
                                        <p:attrNameLst>
                                          <p:attrName>ppt_h</p:attrName>
                                        </p:attrNameLst>
                                      </p:cBhvr>
                                      <p:tavLst>
                                        <p:tav tm="0">
                                          <p:val>
                                            <p:strVal val="ppt_h"/>
                                          </p:val>
                                        </p:tav>
                                        <p:tav tm="100000">
                                          <p:val>
                                            <p:fltVal val="0"/>
                                          </p:val>
                                        </p:tav>
                                      </p:tavLst>
                                    </p:anim>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29"/>
                                        </p:tgtEl>
                                        <p:attrNameLst>
                                          <p:attrName>ppt_w</p:attrName>
                                        </p:attrNameLst>
                                      </p:cBhvr>
                                      <p:tavLst>
                                        <p:tav tm="0">
                                          <p:val>
                                            <p:strVal val="ppt_w"/>
                                          </p:val>
                                        </p:tav>
                                        <p:tav tm="100000">
                                          <p:val>
                                            <p:fltVal val="0"/>
                                          </p:val>
                                        </p:tav>
                                      </p:tavLst>
                                    </p:anim>
                                    <p:anim calcmode="lin" valueType="num">
                                      <p:cBhvr>
                                        <p:cTn id="55" dur="500"/>
                                        <p:tgtEl>
                                          <p:spTgt spid="29"/>
                                        </p:tgtEl>
                                        <p:attrNameLst>
                                          <p:attrName>ppt_h</p:attrName>
                                        </p:attrNameLst>
                                      </p:cBhvr>
                                      <p:tavLst>
                                        <p:tav tm="0">
                                          <p:val>
                                            <p:strVal val="ppt_h"/>
                                          </p:val>
                                        </p:tav>
                                        <p:tav tm="100000">
                                          <p:val>
                                            <p:fltVal val="0"/>
                                          </p:val>
                                        </p:tav>
                                      </p:tavLst>
                                    </p:anim>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7"/>
                                        </p:tgtEl>
                                        <p:attrNameLst>
                                          <p:attrName>ppt_w</p:attrName>
                                        </p:attrNameLst>
                                      </p:cBhvr>
                                      <p:tavLst>
                                        <p:tav tm="0">
                                          <p:val>
                                            <p:strVal val="ppt_w"/>
                                          </p:val>
                                        </p:tav>
                                        <p:tav tm="100000">
                                          <p:val>
                                            <p:fltVal val="0"/>
                                          </p:val>
                                        </p:tav>
                                      </p:tavLst>
                                    </p:anim>
                                    <p:anim calcmode="lin" valueType="num">
                                      <p:cBhvr>
                                        <p:cTn id="61" dur="500"/>
                                        <p:tgtEl>
                                          <p:spTgt spid="37"/>
                                        </p:tgtEl>
                                        <p:attrNameLst>
                                          <p:attrName>ppt_h</p:attrName>
                                        </p:attrNameLst>
                                      </p:cBhvr>
                                      <p:tavLst>
                                        <p:tav tm="0">
                                          <p:val>
                                            <p:strVal val="ppt_h"/>
                                          </p:val>
                                        </p:tav>
                                        <p:tav tm="100000">
                                          <p:val>
                                            <p:fltVal val="0"/>
                                          </p:val>
                                        </p:tav>
                                      </p:tavLst>
                                    </p:anim>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0"/>
                                        </p:tgtEl>
                                        <p:attrNameLst>
                                          <p:attrName>ppt_w</p:attrName>
                                        </p:attrNameLst>
                                      </p:cBhvr>
                                      <p:tavLst>
                                        <p:tav tm="0">
                                          <p:val>
                                            <p:strVal val="ppt_w"/>
                                          </p:val>
                                        </p:tav>
                                        <p:tav tm="100000">
                                          <p:val>
                                            <p:fltVal val="0"/>
                                          </p:val>
                                        </p:tav>
                                      </p:tavLst>
                                    </p:anim>
                                    <p:anim calcmode="lin" valueType="num">
                                      <p:cBhvr>
                                        <p:cTn id="73" dur="500"/>
                                        <p:tgtEl>
                                          <p:spTgt spid="30"/>
                                        </p:tgtEl>
                                        <p:attrNameLst>
                                          <p:attrName>ppt_h</p:attrName>
                                        </p:attrNameLst>
                                      </p:cBhvr>
                                      <p:tavLst>
                                        <p:tav tm="0">
                                          <p:val>
                                            <p:strVal val="ppt_h"/>
                                          </p:val>
                                        </p:tav>
                                        <p:tav tm="100000">
                                          <p:val>
                                            <p:fltVal val="0"/>
                                          </p:val>
                                        </p:tav>
                                      </p:tavLst>
                                    </p:anim>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6"/>
                                        </p:tgtEl>
                                        <p:attrNameLst>
                                          <p:attrName>ppt_w</p:attrName>
                                        </p:attrNameLst>
                                      </p:cBhvr>
                                      <p:tavLst>
                                        <p:tav tm="0">
                                          <p:val>
                                            <p:strVal val="ppt_w"/>
                                          </p:val>
                                        </p:tav>
                                        <p:tav tm="100000">
                                          <p:val>
                                            <p:fltVal val="0"/>
                                          </p:val>
                                        </p:tav>
                                      </p:tavLst>
                                    </p:anim>
                                    <p:anim calcmode="lin" valueType="num">
                                      <p:cBhvr>
                                        <p:cTn id="79" dur="500"/>
                                        <p:tgtEl>
                                          <p:spTgt spid="36"/>
                                        </p:tgtEl>
                                        <p:attrNameLst>
                                          <p:attrName>ppt_h</p:attrName>
                                        </p:attrNameLst>
                                      </p:cBhvr>
                                      <p:tavLst>
                                        <p:tav tm="0">
                                          <p:val>
                                            <p:strVal val="ppt_h"/>
                                          </p:val>
                                        </p:tav>
                                        <p:tav tm="100000">
                                          <p:val>
                                            <p:fltVal val="0"/>
                                          </p:val>
                                        </p:tav>
                                      </p:tavLst>
                                    </p:anim>
                                    <p:animEffect transition="out" filter="fade">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6501" y="695325"/>
            <a:ext cx="7362824" cy="4762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75050" y="69459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79543"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77697"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77697"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Cầu</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Thê</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Húc</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57534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0"/>
                                        </p:tgtEl>
                                        <p:attrNameLst>
                                          <p:attrName>ppt_w</p:attrName>
                                        </p:attrNameLst>
                                      </p:cBhvr>
                                      <p:tavLst>
                                        <p:tav tm="0">
                                          <p:val>
                                            <p:strVal val="ppt_w"/>
                                          </p:val>
                                        </p:tav>
                                        <p:tav tm="100000">
                                          <p:val>
                                            <p:fltVal val="0"/>
                                          </p:val>
                                        </p:tav>
                                      </p:tavLst>
                                    </p:anim>
                                    <p:anim calcmode="lin" valueType="num">
                                      <p:cBhvr>
                                        <p:cTn id="13" dur="500"/>
                                        <p:tgtEl>
                                          <p:spTgt spid="30"/>
                                        </p:tgtEl>
                                        <p:attrNameLst>
                                          <p:attrName>ppt_h</p:attrName>
                                        </p:attrNameLst>
                                      </p:cBhvr>
                                      <p:tavLst>
                                        <p:tav tm="0">
                                          <p:val>
                                            <p:strVal val="ppt_h"/>
                                          </p:val>
                                        </p:tav>
                                        <p:tav tm="100000">
                                          <p:val>
                                            <p:fltVal val="0"/>
                                          </p:val>
                                        </p:tav>
                                      </p:tavLst>
                                    </p:anim>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8"/>
                                        </p:tgtEl>
                                        <p:attrNameLst>
                                          <p:attrName>ppt_w</p:attrName>
                                        </p:attrNameLst>
                                      </p:cBhvr>
                                      <p:tavLst>
                                        <p:tav tm="0">
                                          <p:val>
                                            <p:strVal val="ppt_w"/>
                                          </p:val>
                                        </p:tav>
                                        <p:tav tm="100000">
                                          <p:val>
                                            <p:fltVal val="0"/>
                                          </p:val>
                                        </p:tav>
                                      </p:tavLst>
                                    </p:anim>
                                    <p:anim calcmode="lin" valueType="num">
                                      <p:cBhvr>
                                        <p:cTn id="19" dur="500"/>
                                        <p:tgtEl>
                                          <p:spTgt spid="28"/>
                                        </p:tgtEl>
                                        <p:attrNameLst>
                                          <p:attrName>ppt_h</p:attrName>
                                        </p:attrNameLst>
                                      </p:cBhvr>
                                      <p:tavLst>
                                        <p:tav tm="0">
                                          <p:val>
                                            <p:strVal val="ppt_h"/>
                                          </p:val>
                                        </p:tav>
                                        <p:tav tm="100000">
                                          <p:val>
                                            <p:fltVal val="0"/>
                                          </p:val>
                                        </p:tav>
                                      </p:tavLst>
                                    </p:anim>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7"/>
                                        </p:tgtEl>
                                        <p:attrNameLst>
                                          <p:attrName>ppt_w</p:attrName>
                                        </p:attrNameLst>
                                      </p:cBhvr>
                                      <p:tavLst>
                                        <p:tav tm="0">
                                          <p:val>
                                            <p:strVal val="ppt_w"/>
                                          </p:val>
                                        </p:tav>
                                        <p:tav tm="100000">
                                          <p:val>
                                            <p:fltVal val="0"/>
                                          </p:val>
                                        </p:tav>
                                      </p:tavLst>
                                    </p:anim>
                                    <p:anim calcmode="lin" valueType="num">
                                      <p:cBhvr>
                                        <p:cTn id="25" dur="500"/>
                                        <p:tgtEl>
                                          <p:spTgt spid="37"/>
                                        </p:tgtEl>
                                        <p:attrNameLst>
                                          <p:attrName>ppt_h</p:attrName>
                                        </p:attrNameLst>
                                      </p:cBhvr>
                                      <p:tavLst>
                                        <p:tav tm="0">
                                          <p:val>
                                            <p:strVal val="ppt_h"/>
                                          </p:val>
                                        </p:tav>
                                        <p:tav tm="100000">
                                          <p:val>
                                            <p:fltVal val="0"/>
                                          </p:val>
                                        </p:tav>
                                      </p:tavLst>
                                    </p:anim>
                                    <p:animEffect transition="out" filter="fade">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27"/>
                                        </p:tgtEl>
                                        <p:attrNameLst>
                                          <p:attrName>ppt_w</p:attrName>
                                        </p:attrNameLst>
                                      </p:cBhvr>
                                      <p:tavLst>
                                        <p:tav tm="0">
                                          <p:val>
                                            <p:strVal val="ppt_w"/>
                                          </p:val>
                                        </p:tav>
                                        <p:tav tm="100000">
                                          <p:val>
                                            <p:fltVal val="0"/>
                                          </p:val>
                                        </p:tav>
                                      </p:tavLst>
                                    </p:anim>
                                    <p:anim calcmode="lin" valueType="num">
                                      <p:cBhvr>
                                        <p:cTn id="31" dur="500"/>
                                        <p:tgtEl>
                                          <p:spTgt spid="27"/>
                                        </p:tgtEl>
                                        <p:attrNameLst>
                                          <p:attrName>ppt_h</p:attrName>
                                        </p:attrNameLst>
                                      </p:cBhvr>
                                      <p:tavLst>
                                        <p:tav tm="0">
                                          <p:val>
                                            <p:strVal val="ppt_h"/>
                                          </p:val>
                                        </p:tav>
                                        <p:tav tm="100000">
                                          <p:val>
                                            <p:fltVal val="0"/>
                                          </p:val>
                                        </p:tav>
                                      </p:tavLst>
                                    </p:anim>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3"/>
                                        </p:tgtEl>
                                        <p:attrNameLst>
                                          <p:attrName>ppt_w</p:attrName>
                                        </p:attrNameLst>
                                      </p:cBhvr>
                                      <p:tavLst>
                                        <p:tav tm="0">
                                          <p:val>
                                            <p:strVal val="ppt_w"/>
                                          </p:val>
                                        </p:tav>
                                        <p:tav tm="100000">
                                          <p:val>
                                            <p:fltVal val="0"/>
                                          </p:val>
                                        </p:tav>
                                      </p:tavLst>
                                    </p:anim>
                                    <p:anim calcmode="lin" valueType="num">
                                      <p:cBhvr>
                                        <p:cTn id="37" dur="500"/>
                                        <p:tgtEl>
                                          <p:spTgt spid="33"/>
                                        </p:tgtEl>
                                        <p:attrNameLst>
                                          <p:attrName>ppt_h</p:attrName>
                                        </p:attrNameLst>
                                      </p:cBhvr>
                                      <p:tavLst>
                                        <p:tav tm="0">
                                          <p:val>
                                            <p:strVal val="ppt_h"/>
                                          </p:val>
                                        </p:tav>
                                        <p:tav tm="100000">
                                          <p:val>
                                            <p:fltVal val="0"/>
                                          </p:val>
                                        </p:tav>
                                      </p:tavLst>
                                    </p:anim>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34"/>
                                        </p:tgtEl>
                                        <p:attrNameLst>
                                          <p:attrName>ppt_w</p:attrName>
                                        </p:attrNameLst>
                                      </p:cBhvr>
                                      <p:tavLst>
                                        <p:tav tm="0">
                                          <p:val>
                                            <p:strVal val="ppt_w"/>
                                          </p:val>
                                        </p:tav>
                                        <p:tav tm="100000">
                                          <p:val>
                                            <p:fltVal val="0"/>
                                          </p:val>
                                        </p:tav>
                                      </p:tavLst>
                                    </p:anim>
                                    <p:anim calcmode="lin" valueType="num">
                                      <p:cBhvr>
                                        <p:cTn id="43" dur="500"/>
                                        <p:tgtEl>
                                          <p:spTgt spid="34"/>
                                        </p:tgtEl>
                                        <p:attrNameLst>
                                          <p:attrName>ppt_h</p:attrName>
                                        </p:attrNameLst>
                                      </p:cBhvr>
                                      <p:tavLst>
                                        <p:tav tm="0">
                                          <p:val>
                                            <p:strVal val="ppt_h"/>
                                          </p:val>
                                        </p:tav>
                                        <p:tav tm="100000">
                                          <p:val>
                                            <p:fltVal val="0"/>
                                          </p:val>
                                        </p:tav>
                                      </p:tavLst>
                                    </p:anim>
                                    <p:animEffect transition="out" filter="fade">
                                      <p:cBhvr>
                                        <p:cTn id="44" dur="500"/>
                                        <p:tgtEl>
                                          <p:spTgt spid="34"/>
                                        </p:tgtEl>
                                      </p:cBhvr>
                                    </p:animEffect>
                                    <p:set>
                                      <p:cBhvr>
                                        <p:cTn id="45" dur="1" fill="hold">
                                          <p:stCondLst>
                                            <p:cond delay="499"/>
                                          </p:stCondLst>
                                        </p:cTn>
                                        <p:tgtEl>
                                          <p:spTgt spid="3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9"/>
                                        </p:tgtEl>
                                        <p:attrNameLst>
                                          <p:attrName>ppt_w</p:attrName>
                                        </p:attrNameLst>
                                      </p:cBhvr>
                                      <p:tavLst>
                                        <p:tav tm="0">
                                          <p:val>
                                            <p:strVal val="ppt_w"/>
                                          </p:val>
                                        </p:tav>
                                        <p:tav tm="100000">
                                          <p:val>
                                            <p:fltVal val="0"/>
                                          </p:val>
                                        </p:tav>
                                      </p:tavLst>
                                    </p:anim>
                                    <p:anim calcmode="lin" valueType="num">
                                      <p:cBhvr>
                                        <p:cTn id="49" dur="500"/>
                                        <p:tgtEl>
                                          <p:spTgt spid="29"/>
                                        </p:tgtEl>
                                        <p:attrNameLst>
                                          <p:attrName>ppt_h</p:attrName>
                                        </p:attrNameLst>
                                      </p:cBhvr>
                                      <p:tavLst>
                                        <p:tav tm="0">
                                          <p:val>
                                            <p:strVal val="ppt_h"/>
                                          </p:val>
                                        </p:tav>
                                        <p:tav tm="100000">
                                          <p:val>
                                            <p:fltVal val="0"/>
                                          </p:val>
                                        </p:tav>
                                      </p:tavLst>
                                    </p:anim>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6"/>
                                        </p:tgtEl>
                                        <p:attrNameLst>
                                          <p:attrName>ppt_w</p:attrName>
                                        </p:attrNameLst>
                                      </p:cBhvr>
                                      <p:tavLst>
                                        <p:tav tm="0">
                                          <p:val>
                                            <p:strVal val="ppt_w"/>
                                          </p:val>
                                        </p:tav>
                                        <p:tav tm="100000">
                                          <p:val>
                                            <p:fltVal val="0"/>
                                          </p:val>
                                        </p:tav>
                                      </p:tavLst>
                                    </p:anim>
                                    <p:anim calcmode="lin" valueType="num">
                                      <p:cBhvr>
                                        <p:cTn id="55" dur="500"/>
                                        <p:tgtEl>
                                          <p:spTgt spid="36"/>
                                        </p:tgtEl>
                                        <p:attrNameLst>
                                          <p:attrName>ppt_h</p:attrName>
                                        </p:attrNameLst>
                                      </p:cBhvr>
                                      <p:tavLst>
                                        <p:tav tm="0">
                                          <p:val>
                                            <p:strVal val="ppt_h"/>
                                          </p:val>
                                        </p:tav>
                                        <p:tav tm="100000">
                                          <p:val>
                                            <p:fltVal val="0"/>
                                          </p:val>
                                        </p:tav>
                                      </p:tavLst>
                                    </p:anim>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5"/>
                                        </p:tgtEl>
                                        <p:attrNameLst>
                                          <p:attrName>ppt_w</p:attrName>
                                        </p:attrNameLst>
                                      </p:cBhvr>
                                      <p:tavLst>
                                        <p:tav tm="0">
                                          <p:val>
                                            <p:strVal val="ppt_w"/>
                                          </p:val>
                                        </p:tav>
                                        <p:tav tm="100000">
                                          <p:val>
                                            <p:fltVal val="0"/>
                                          </p:val>
                                        </p:tav>
                                      </p:tavLst>
                                    </p:anim>
                                    <p:anim calcmode="lin" valueType="num">
                                      <p:cBhvr>
                                        <p:cTn id="73" dur="500"/>
                                        <p:tgtEl>
                                          <p:spTgt spid="35"/>
                                        </p:tgtEl>
                                        <p:attrNameLst>
                                          <p:attrName>ppt_h</p:attrName>
                                        </p:attrNameLst>
                                      </p:cBhvr>
                                      <p:tavLst>
                                        <p:tav tm="0">
                                          <p:val>
                                            <p:strVal val="ppt_h"/>
                                          </p:val>
                                        </p:tav>
                                        <p:tav tm="100000">
                                          <p:val>
                                            <p:fltVal val="0"/>
                                          </p:val>
                                        </p:tav>
                                      </p:tavLst>
                                    </p:anim>
                                    <p:animEffect transition="out" filter="fade">
                                      <p:cBhvr>
                                        <p:cTn id="74" dur="500"/>
                                        <p:tgtEl>
                                          <p:spTgt spid="35"/>
                                        </p:tgtEl>
                                      </p:cBhvr>
                                    </p:animEffect>
                                    <p:set>
                                      <p:cBhvr>
                                        <p:cTn id="75" dur="1" fill="hold">
                                          <p:stCondLst>
                                            <p:cond delay="499"/>
                                          </p:stCondLst>
                                        </p:cTn>
                                        <p:tgtEl>
                                          <p:spTgt spid="35"/>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22"/>
                                        </p:tgtEl>
                                        <p:attrNameLst>
                                          <p:attrName>ppt_w</p:attrName>
                                        </p:attrNameLst>
                                      </p:cBhvr>
                                      <p:tavLst>
                                        <p:tav tm="0">
                                          <p:val>
                                            <p:strVal val="ppt_w"/>
                                          </p:val>
                                        </p:tav>
                                        <p:tav tm="100000">
                                          <p:val>
                                            <p:fltVal val="0"/>
                                          </p:val>
                                        </p:tav>
                                      </p:tavLst>
                                    </p:anim>
                                    <p:anim calcmode="lin" valueType="num">
                                      <p:cBhvr>
                                        <p:cTn id="79" dur="500"/>
                                        <p:tgtEl>
                                          <p:spTgt spid="22"/>
                                        </p:tgtEl>
                                        <p:attrNameLst>
                                          <p:attrName>ppt_h</p:attrName>
                                        </p:attrNameLst>
                                      </p:cBhvr>
                                      <p:tavLst>
                                        <p:tav tm="0">
                                          <p:val>
                                            <p:strVal val="ppt_h"/>
                                          </p:val>
                                        </p:tav>
                                        <p:tav tm="100000">
                                          <p:val>
                                            <p:fltVal val="0"/>
                                          </p:val>
                                        </p:tav>
                                      </p:tavLst>
                                    </p:anim>
                                    <p:animEffect transition="out" filter="fade">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6501" y="657225"/>
            <a:ext cx="7362824" cy="4810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94100" y="666017"/>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79543"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77697"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77697"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Văn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miếu</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Quốc</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Tử</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Giám</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809425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0"/>
                                        </p:tgtEl>
                                        <p:attrNameLst>
                                          <p:attrName>ppt_w</p:attrName>
                                        </p:attrNameLst>
                                      </p:cBhvr>
                                      <p:tavLst>
                                        <p:tav tm="0">
                                          <p:val>
                                            <p:strVal val="ppt_w"/>
                                          </p:val>
                                        </p:tav>
                                        <p:tav tm="100000">
                                          <p:val>
                                            <p:fltVal val="0"/>
                                          </p:val>
                                        </p:tav>
                                      </p:tavLst>
                                    </p:anim>
                                    <p:anim calcmode="lin" valueType="num">
                                      <p:cBhvr>
                                        <p:cTn id="13" dur="500"/>
                                        <p:tgtEl>
                                          <p:spTgt spid="30"/>
                                        </p:tgtEl>
                                        <p:attrNameLst>
                                          <p:attrName>ppt_h</p:attrName>
                                        </p:attrNameLst>
                                      </p:cBhvr>
                                      <p:tavLst>
                                        <p:tav tm="0">
                                          <p:val>
                                            <p:strVal val="ppt_h"/>
                                          </p:val>
                                        </p:tav>
                                        <p:tav tm="100000">
                                          <p:val>
                                            <p:fltVal val="0"/>
                                          </p:val>
                                        </p:tav>
                                      </p:tavLst>
                                    </p:anim>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8"/>
                                        </p:tgtEl>
                                        <p:attrNameLst>
                                          <p:attrName>ppt_w</p:attrName>
                                        </p:attrNameLst>
                                      </p:cBhvr>
                                      <p:tavLst>
                                        <p:tav tm="0">
                                          <p:val>
                                            <p:strVal val="ppt_w"/>
                                          </p:val>
                                        </p:tav>
                                        <p:tav tm="100000">
                                          <p:val>
                                            <p:fltVal val="0"/>
                                          </p:val>
                                        </p:tav>
                                      </p:tavLst>
                                    </p:anim>
                                    <p:anim calcmode="lin" valueType="num">
                                      <p:cBhvr>
                                        <p:cTn id="19" dur="500"/>
                                        <p:tgtEl>
                                          <p:spTgt spid="28"/>
                                        </p:tgtEl>
                                        <p:attrNameLst>
                                          <p:attrName>ppt_h</p:attrName>
                                        </p:attrNameLst>
                                      </p:cBhvr>
                                      <p:tavLst>
                                        <p:tav tm="0">
                                          <p:val>
                                            <p:strVal val="ppt_h"/>
                                          </p:val>
                                        </p:tav>
                                        <p:tav tm="100000">
                                          <p:val>
                                            <p:fltVal val="0"/>
                                          </p:val>
                                        </p:tav>
                                      </p:tavLst>
                                    </p:anim>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7"/>
                                        </p:tgtEl>
                                        <p:attrNameLst>
                                          <p:attrName>ppt_w</p:attrName>
                                        </p:attrNameLst>
                                      </p:cBhvr>
                                      <p:tavLst>
                                        <p:tav tm="0">
                                          <p:val>
                                            <p:strVal val="ppt_w"/>
                                          </p:val>
                                        </p:tav>
                                        <p:tav tm="100000">
                                          <p:val>
                                            <p:fltVal val="0"/>
                                          </p:val>
                                        </p:tav>
                                      </p:tavLst>
                                    </p:anim>
                                    <p:anim calcmode="lin" valueType="num">
                                      <p:cBhvr>
                                        <p:cTn id="25" dur="500"/>
                                        <p:tgtEl>
                                          <p:spTgt spid="37"/>
                                        </p:tgtEl>
                                        <p:attrNameLst>
                                          <p:attrName>ppt_h</p:attrName>
                                        </p:attrNameLst>
                                      </p:cBhvr>
                                      <p:tavLst>
                                        <p:tav tm="0">
                                          <p:val>
                                            <p:strVal val="ppt_h"/>
                                          </p:val>
                                        </p:tav>
                                        <p:tav tm="100000">
                                          <p:val>
                                            <p:fltVal val="0"/>
                                          </p:val>
                                        </p:tav>
                                      </p:tavLst>
                                    </p:anim>
                                    <p:animEffect transition="out" filter="fade">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27"/>
                                        </p:tgtEl>
                                        <p:attrNameLst>
                                          <p:attrName>ppt_w</p:attrName>
                                        </p:attrNameLst>
                                      </p:cBhvr>
                                      <p:tavLst>
                                        <p:tav tm="0">
                                          <p:val>
                                            <p:strVal val="ppt_w"/>
                                          </p:val>
                                        </p:tav>
                                        <p:tav tm="100000">
                                          <p:val>
                                            <p:fltVal val="0"/>
                                          </p:val>
                                        </p:tav>
                                      </p:tavLst>
                                    </p:anim>
                                    <p:anim calcmode="lin" valueType="num">
                                      <p:cBhvr>
                                        <p:cTn id="31" dur="500"/>
                                        <p:tgtEl>
                                          <p:spTgt spid="27"/>
                                        </p:tgtEl>
                                        <p:attrNameLst>
                                          <p:attrName>ppt_h</p:attrName>
                                        </p:attrNameLst>
                                      </p:cBhvr>
                                      <p:tavLst>
                                        <p:tav tm="0">
                                          <p:val>
                                            <p:strVal val="ppt_h"/>
                                          </p:val>
                                        </p:tav>
                                        <p:tav tm="100000">
                                          <p:val>
                                            <p:fltVal val="0"/>
                                          </p:val>
                                        </p:tav>
                                      </p:tavLst>
                                    </p:anim>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3"/>
                                        </p:tgtEl>
                                        <p:attrNameLst>
                                          <p:attrName>ppt_w</p:attrName>
                                        </p:attrNameLst>
                                      </p:cBhvr>
                                      <p:tavLst>
                                        <p:tav tm="0">
                                          <p:val>
                                            <p:strVal val="ppt_w"/>
                                          </p:val>
                                        </p:tav>
                                        <p:tav tm="100000">
                                          <p:val>
                                            <p:fltVal val="0"/>
                                          </p:val>
                                        </p:tav>
                                      </p:tavLst>
                                    </p:anim>
                                    <p:anim calcmode="lin" valueType="num">
                                      <p:cBhvr>
                                        <p:cTn id="37" dur="500"/>
                                        <p:tgtEl>
                                          <p:spTgt spid="33"/>
                                        </p:tgtEl>
                                        <p:attrNameLst>
                                          <p:attrName>ppt_h</p:attrName>
                                        </p:attrNameLst>
                                      </p:cBhvr>
                                      <p:tavLst>
                                        <p:tav tm="0">
                                          <p:val>
                                            <p:strVal val="ppt_h"/>
                                          </p:val>
                                        </p:tav>
                                        <p:tav tm="100000">
                                          <p:val>
                                            <p:fltVal val="0"/>
                                          </p:val>
                                        </p:tav>
                                      </p:tavLst>
                                    </p:anim>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34"/>
                                        </p:tgtEl>
                                        <p:attrNameLst>
                                          <p:attrName>ppt_w</p:attrName>
                                        </p:attrNameLst>
                                      </p:cBhvr>
                                      <p:tavLst>
                                        <p:tav tm="0">
                                          <p:val>
                                            <p:strVal val="ppt_w"/>
                                          </p:val>
                                        </p:tav>
                                        <p:tav tm="100000">
                                          <p:val>
                                            <p:fltVal val="0"/>
                                          </p:val>
                                        </p:tav>
                                      </p:tavLst>
                                    </p:anim>
                                    <p:anim calcmode="lin" valueType="num">
                                      <p:cBhvr>
                                        <p:cTn id="43" dur="500"/>
                                        <p:tgtEl>
                                          <p:spTgt spid="34"/>
                                        </p:tgtEl>
                                        <p:attrNameLst>
                                          <p:attrName>ppt_h</p:attrName>
                                        </p:attrNameLst>
                                      </p:cBhvr>
                                      <p:tavLst>
                                        <p:tav tm="0">
                                          <p:val>
                                            <p:strVal val="ppt_h"/>
                                          </p:val>
                                        </p:tav>
                                        <p:tav tm="100000">
                                          <p:val>
                                            <p:fltVal val="0"/>
                                          </p:val>
                                        </p:tav>
                                      </p:tavLst>
                                    </p:anim>
                                    <p:animEffect transition="out" filter="fade">
                                      <p:cBhvr>
                                        <p:cTn id="44" dur="500"/>
                                        <p:tgtEl>
                                          <p:spTgt spid="34"/>
                                        </p:tgtEl>
                                      </p:cBhvr>
                                    </p:animEffect>
                                    <p:set>
                                      <p:cBhvr>
                                        <p:cTn id="45" dur="1" fill="hold">
                                          <p:stCondLst>
                                            <p:cond delay="499"/>
                                          </p:stCondLst>
                                        </p:cTn>
                                        <p:tgtEl>
                                          <p:spTgt spid="3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9"/>
                                        </p:tgtEl>
                                        <p:attrNameLst>
                                          <p:attrName>ppt_w</p:attrName>
                                        </p:attrNameLst>
                                      </p:cBhvr>
                                      <p:tavLst>
                                        <p:tav tm="0">
                                          <p:val>
                                            <p:strVal val="ppt_w"/>
                                          </p:val>
                                        </p:tav>
                                        <p:tav tm="100000">
                                          <p:val>
                                            <p:fltVal val="0"/>
                                          </p:val>
                                        </p:tav>
                                      </p:tavLst>
                                    </p:anim>
                                    <p:anim calcmode="lin" valueType="num">
                                      <p:cBhvr>
                                        <p:cTn id="49" dur="500"/>
                                        <p:tgtEl>
                                          <p:spTgt spid="29"/>
                                        </p:tgtEl>
                                        <p:attrNameLst>
                                          <p:attrName>ppt_h</p:attrName>
                                        </p:attrNameLst>
                                      </p:cBhvr>
                                      <p:tavLst>
                                        <p:tav tm="0">
                                          <p:val>
                                            <p:strVal val="ppt_h"/>
                                          </p:val>
                                        </p:tav>
                                        <p:tav tm="100000">
                                          <p:val>
                                            <p:fltVal val="0"/>
                                          </p:val>
                                        </p:tav>
                                      </p:tavLst>
                                    </p:anim>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6"/>
                                        </p:tgtEl>
                                        <p:attrNameLst>
                                          <p:attrName>ppt_w</p:attrName>
                                        </p:attrNameLst>
                                      </p:cBhvr>
                                      <p:tavLst>
                                        <p:tav tm="0">
                                          <p:val>
                                            <p:strVal val="ppt_w"/>
                                          </p:val>
                                        </p:tav>
                                        <p:tav tm="100000">
                                          <p:val>
                                            <p:fltVal val="0"/>
                                          </p:val>
                                        </p:tav>
                                      </p:tavLst>
                                    </p:anim>
                                    <p:anim calcmode="lin" valueType="num">
                                      <p:cBhvr>
                                        <p:cTn id="55" dur="500"/>
                                        <p:tgtEl>
                                          <p:spTgt spid="36"/>
                                        </p:tgtEl>
                                        <p:attrNameLst>
                                          <p:attrName>ppt_h</p:attrName>
                                        </p:attrNameLst>
                                      </p:cBhvr>
                                      <p:tavLst>
                                        <p:tav tm="0">
                                          <p:val>
                                            <p:strVal val="ppt_h"/>
                                          </p:val>
                                        </p:tav>
                                        <p:tav tm="100000">
                                          <p:val>
                                            <p:fltVal val="0"/>
                                          </p:val>
                                        </p:tav>
                                      </p:tavLst>
                                    </p:anim>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5"/>
                                        </p:tgtEl>
                                        <p:attrNameLst>
                                          <p:attrName>ppt_w</p:attrName>
                                        </p:attrNameLst>
                                      </p:cBhvr>
                                      <p:tavLst>
                                        <p:tav tm="0">
                                          <p:val>
                                            <p:strVal val="ppt_w"/>
                                          </p:val>
                                        </p:tav>
                                        <p:tav tm="100000">
                                          <p:val>
                                            <p:fltVal val="0"/>
                                          </p:val>
                                        </p:tav>
                                      </p:tavLst>
                                    </p:anim>
                                    <p:anim calcmode="lin" valueType="num">
                                      <p:cBhvr>
                                        <p:cTn id="73" dur="500"/>
                                        <p:tgtEl>
                                          <p:spTgt spid="35"/>
                                        </p:tgtEl>
                                        <p:attrNameLst>
                                          <p:attrName>ppt_h</p:attrName>
                                        </p:attrNameLst>
                                      </p:cBhvr>
                                      <p:tavLst>
                                        <p:tav tm="0">
                                          <p:val>
                                            <p:strVal val="ppt_h"/>
                                          </p:val>
                                        </p:tav>
                                        <p:tav tm="100000">
                                          <p:val>
                                            <p:fltVal val="0"/>
                                          </p:val>
                                        </p:tav>
                                      </p:tavLst>
                                    </p:anim>
                                    <p:animEffect transition="out" filter="fade">
                                      <p:cBhvr>
                                        <p:cTn id="74" dur="500"/>
                                        <p:tgtEl>
                                          <p:spTgt spid="35"/>
                                        </p:tgtEl>
                                      </p:cBhvr>
                                    </p:animEffect>
                                    <p:set>
                                      <p:cBhvr>
                                        <p:cTn id="75" dur="1" fill="hold">
                                          <p:stCondLst>
                                            <p:cond delay="499"/>
                                          </p:stCondLst>
                                        </p:cTn>
                                        <p:tgtEl>
                                          <p:spTgt spid="35"/>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22"/>
                                        </p:tgtEl>
                                        <p:attrNameLst>
                                          <p:attrName>ppt_w</p:attrName>
                                        </p:attrNameLst>
                                      </p:cBhvr>
                                      <p:tavLst>
                                        <p:tav tm="0">
                                          <p:val>
                                            <p:strVal val="ppt_w"/>
                                          </p:val>
                                        </p:tav>
                                        <p:tav tm="100000">
                                          <p:val>
                                            <p:fltVal val="0"/>
                                          </p:val>
                                        </p:tav>
                                      </p:tavLst>
                                    </p:anim>
                                    <p:anim calcmode="lin" valueType="num">
                                      <p:cBhvr>
                                        <p:cTn id="79" dur="500"/>
                                        <p:tgtEl>
                                          <p:spTgt spid="22"/>
                                        </p:tgtEl>
                                        <p:attrNameLst>
                                          <p:attrName>ppt_h</p:attrName>
                                        </p:attrNameLst>
                                      </p:cBhvr>
                                      <p:tavLst>
                                        <p:tav tm="0">
                                          <p:val>
                                            <p:strVal val="ppt_h"/>
                                          </p:val>
                                        </p:tav>
                                        <p:tav tm="100000">
                                          <p:val>
                                            <p:fltVal val="0"/>
                                          </p:val>
                                        </p:tav>
                                      </p:tavLst>
                                    </p:anim>
                                    <p:animEffect transition="out" filter="fade">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4"/>
          <a:stretch>
            <a:fillRect/>
          </a:stretch>
        </p:blipFill>
        <p:spPr>
          <a:xfrm>
            <a:off x="0" y="0"/>
            <a:ext cx="12192000" cy="6858000"/>
          </a:xfrm>
          <a:prstGeom prst="rect">
            <a:avLst/>
          </a:prstGeom>
        </p:spPr>
      </p:pic>
      <p:pic>
        <p:nvPicPr>
          <p:cNvPr id="65" name="Picture 64">
            <a:extLst>
              <a:ext uri="{FF2B5EF4-FFF2-40B4-BE49-F238E27FC236}">
                <a16:creationId xmlns:a16="http://schemas.microsoft.com/office/drawing/2014/main" id="{70DA4ABC-7B9C-D998-C6CB-601EEA3AD13A}"/>
              </a:ext>
            </a:extLst>
          </p:cNvPr>
          <p:cNvPicPr>
            <a:picLocks noChangeAspect="1"/>
          </p:cNvPicPr>
          <p:nvPr/>
        </p:nvPicPr>
        <p:blipFill>
          <a:blip r:embed="rId5"/>
          <a:stretch>
            <a:fillRect/>
          </a:stretch>
        </p:blipFill>
        <p:spPr>
          <a:xfrm>
            <a:off x="944519" y="2812431"/>
            <a:ext cx="8885937" cy="27406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118" name="图片 117" descr="组 1"/>
          <p:cNvPicPr>
            <a:picLocks noChangeAspect="1"/>
          </p:cNvPicPr>
          <p:nvPr/>
        </p:nvPicPr>
        <p:blipFill>
          <a:blip r:embed="rId5"/>
          <a:stretch>
            <a:fillRect/>
          </a:stretch>
        </p:blipFill>
        <p:spPr>
          <a:xfrm>
            <a:off x="91440" y="0"/>
            <a:ext cx="12009120" cy="6858000"/>
          </a:xfrm>
          <a:prstGeom prst="rect">
            <a:avLst/>
          </a:prstGeom>
        </p:spPr>
      </p:pic>
      <p:pic>
        <p:nvPicPr>
          <p:cNvPr id="2" name="图片 1" descr="组 3"/>
          <p:cNvPicPr>
            <a:picLocks noChangeAspect="1"/>
          </p:cNvPicPr>
          <p:nvPr/>
        </p:nvPicPr>
        <p:blipFill>
          <a:blip r:embed="rId6"/>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9D16949-14A3-A08F-8E98-9F09FA5DF545}"/>
              </a:ext>
            </a:extLst>
          </p:cNvPr>
          <p:cNvSpPr txBox="1"/>
          <p:nvPr/>
        </p:nvSpPr>
        <p:spPr>
          <a:xfrm>
            <a:off x="2533650" y="2466975"/>
            <a:ext cx="6934200" cy="2123658"/>
          </a:xfrm>
          <a:prstGeom prst="rect">
            <a:avLst/>
          </a:prstGeom>
          <a:noFill/>
        </p:spPr>
        <p:txBody>
          <a:bodyPr wrap="square" rtlCol="0">
            <a:spAutoFit/>
          </a:bodyPr>
          <a:lstStyle/>
          <a:p>
            <a:pPr algn="ctr"/>
            <a:r>
              <a:rPr lang="vi-VN" sz="4400" b="1">
                <a:latin typeface="Cambria" panose="02040503050406030204" pitchFamily="18" charset="0"/>
                <a:ea typeface="Cambria" panose="02040503050406030204" pitchFamily="18" charset="0"/>
              </a:rPr>
              <a:t>Hoạt động 5: Kể lại câu chuyện về một danh nhân ở địa phương</a:t>
            </a:r>
            <a:endParaRPr lang="en-US" sz="4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596</Words>
  <Application>Microsoft Office PowerPoint</Application>
  <PresentationFormat>Widescreen</PresentationFormat>
  <Paragraphs>67</Paragraphs>
  <Slides>24</Slides>
  <Notes>23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DengXian</vt:lpstr>
      <vt:lpstr>Microsoft YaHei</vt:lpstr>
      <vt:lpstr>Arial</vt:lpstr>
      <vt:lpstr>Calibri</vt:lpstr>
      <vt:lpstr>Calibri Light</vt:lpstr>
      <vt:lpstr>Cambria</vt:lpstr>
      <vt:lpstr>Tahoma</vt:lpstr>
      <vt:lpstr>office</vt:lpstr>
      <vt:lpstr>6_Office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41</cp:revision>
  <dcterms:created xsi:type="dcterms:W3CDTF">2023-07-08T07:00:25Z</dcterms:created>
  <dcterms:modified xsi:type="dcterms:W3CDTF">2023-08-25T14:25:37Z</dcterms:modified>
</cp:coreProperties>
</file>