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583" r:id="rId2"/>
    <p:sldId id="371" r:id="rId3"/>
    <p:sldId id="375" r:id="rId4"/>
    <p:sldId id="380" r:id="rId5"/>
    <p:sldId id="381" r:id="rId6"/>
    <p:sldId id="382" r:id="rId7"/>
    <p:sldId id="383" r:id="rId8"/>
    <p:sldId id="384" r:id="rId9"/>
    <p:sldId id="270" r:id="rId10"/>
  </p:sldIdLst>
  <p:sldSz cx="12192000" cy="6858000"/>
  <p:notesSz cx="6858000" cy="9144000"/>
  <p:embeddedFontLst>
    <p:embeddedFont>
      <p:font typeface="Cambria Math" panose="02040503050406030204" pitchFamily="18" charset="0"/>
      <p:regular r:id="rId12"/>
    </p:embeddedFont>
    <p:embeddedFont>
      <p:font typeface="SimSun" panose="02010600030101010101" pitchFamily="2" charset="-12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4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2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6DC773F1-F434-5820-DBE7-D02E1E8D0FD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36653" y="-90897"/>
            <a:ext cx="12548895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F26267-CF56-D08C-4FD6-087A3907D927}"/>
              </a:ext>
            </a:extLst>
          </p:cNvPr>
          <p:cNvSpPr/>
          <p:nvPr userDrawn="1"/>
        </p:nvSpPr>
        <p:spPr>
          <a:xfrm>
            <a:off x="11067470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1F0ED2F4-BCA4-2D34-EBC4-64D9E0797AB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DB9250E8-958C-27AF-C40D-B86E2CEAD18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94802" y="1539813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16: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vi 6 –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3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0" t="20956"/>
          <a:stretch/>
        </p:blipFill>
        <p:spPr>
          <a:xfrm>
            <a:off x="136843" y="1198880"/>
            <a:ext cx="12055157" cy="4268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70405" y="2323783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74680" y="2323783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extBox 14"/>
          <p:cNvSpPr txBox="1"/>
          <p:nvPr/>
        </p:nvSpPr>
        <p:spPr>
          <a:xfrm>
            <a:off x="10774680" y="4155440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9115" y="4155440"/>
            <a:ext cx="9626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" y="5180648"/>
            <a:ext cx="1339850" cy="1601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8198" grpId="0"/>
      <p:bldP spid="8198" grpId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Kết quả hình ảnh cho mario cartoon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503" y="195898"/>
            <a:ext cx="1382712" cy="153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3"/>
          <p:cNvSpPr txBox="1"/>
          <p:nvPr/>
        </p:nvSpPr>
        <p:spPr>
          <a:xfrm>
            <a:off x="533400" y="1736090"/>
            <a:ext cx="364236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+ 1 </a:t>
            </a:r>
          </a:p>
          <a:p>
            <a:endParaRPr sz="48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+ 2 </a:t>
            </a:r>
          </a:p>
          <a:p>
            <a:endParaRPr sz="48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+ 1</a:t>
            </a:r>
            <a:endParaRPr lang="vi-VN" altLang="x-none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TextBox 5"/>
          <p:cNvSpPr txBox="1"/>
          <p:nvPr/>
        </p:nvSpPr>
        <p:spPr>
          <a:xfrm>
            <a:off x="4777105" y="1736090"/>
            <a:ext cx="236220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+ 2 </a:t>
            </a:r>
          </a:p>
          <a:p>
            <a:endParaRPr sz="4800" b="1" dirty="0"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+ 4 </a:t>
            </a:r>
          </a:p>
          <a:p>
            <a:endParaRPr sz="4800" b="1" dirty="0"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+ 3</a:t>
            </a:r>
            <a:endParaRPr lang="vi-VN" altLang="x-none" sz="4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TextBox 7"/>
          <p:cNvSpPr txBox="1"/>
          <p:nvPr/>
        </p:nvSpPr>
        <p:spPr>
          <a:xfrm>
            <a:off x="8563928" y="1883093"/>
            <a:ext cx="2314575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+ 5 </a:t>
            </a:r>
          </a:p>
          <a:p>
            <a:endParaRPr sz="4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</a:t>
            </a:r>
          </a:p>
          <a:p>
            <a:endParaRPr sz="4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+ 4 </a:t>
            </a:r>
            <a:endParaRPr lang="vi-VN" altLang="x-none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773" y="1735773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0773" y="323532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5378" y="473646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1" name="TextBox 11"/>
          <p:cNvSpPr txBox="1"/>
          <p:nvPr>
            <p:custDataLst>
              <p:tags r:id="rId1"/>
            </p:custDataLst>
          </p:nvPr>
        </p:nvSpPr>
        <p:spPr>
          <a:xfrm>
            <a:off x="6660833" y="173609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2" name="TextBox 12"/>
          <p:cNvSpPr txBox="1"/>
          <p:nvPr>
            <p:custDataLst>
              <p:tags r:id="rId2"/>
            </p:custDataLst>
          </p:nvPr>
        </p:nvSpPr>
        <p:spPr>
          <a:xfrm>
            <a:off x="6662738" y="32492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3" name="TextBox 13"/>
          <p:cNvSpPr txBox="1"/>
          <p:nvPr/>
        </p:nvSpPr>
        <p:spPr>
          <a:xfrm>
            <a:off x="6662738" y="46589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3193" y="188468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07320" y="3337878"/>
            <a:ext cx="11572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07003" y="478218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533400" y="551180"/>
            <a:ext cx="236601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Tính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2130"/>
            <a:ext cx="2175510" cy="1273175"/>
          </a:xfrm>
          <a:prstGeom prst="rect">
            <a:avLst/>
          </a:prstGeom>
        </p:spPr>
      </p:pic>
      <p:pic>
        <p:nvPicPr>
          <p:cNvPr id="4" name="图形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120" y="6171565"/>
            <a:ext cx="1156335" cy="68643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520" y="6082030"/>
            <a:ext cx="1316990" cy="77597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3510" y="6102350"/>
            <a:ext cx="1041400" cy="73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321" grpId="0"/>
      <p:bldP spid="13321" grpId="1"/>
      <p:bldP spid="13322" grpId="0"/>
      <p:bldP spid="13322" grpId="1"/>
      <p:bldP spid="13323" grpId="0"/>
      <p:bldP spid="13323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5"/>
          <a:stretch/>
        </p:blipFill>
        <p:spPr>
          <a:xfrm>
            <a:off x="1320799" y="3276600"/>
            <a:ext cx="9916795" cy="3281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545" y="493486"/>
            <a:ext cx="10525125" cy="3281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FFB511AF-14A6-44F3-92AA-9F38B55E5E6A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5429"/>
            <a:ext cx="12164871" cy="642257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633222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5163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8704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2B5DEBA7-0A99-4A1F-95AC-766F80F2B2D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9" t="4761" b="4718"/>
          <a:stretch/>
        </p:blipFill>
        <p:spPr>
          <a:xfrm>
            <a:off x="62517" y="1026941"/>
            <a:ext cx="12066965" cy="55426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 flipH="1">
            <a:off x="362857" y="4020456"/>
            <a:ext cx="53578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6388" y="402045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867" y="402045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15995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22666_1_1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78</Words>
  <Application>Microsoft Office PowerPoint</Application>
  <PresentationFormat>Màn hình rộng</PresentationFormat>
  <Paragraphs>38</Paragraphs>
  <Slides>9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5" baseType="lpstr">
      <vt:lpstr>Cambria Math</vt:lpstr>
      <vt:lpstr>Arial</vt:lpstr>
      <vt:lpstr>SimSun</vt:lpstr>
      <vt:lpstr>Calibri</vt:lpstr>
      <vt:lpstr>UTM Avo</vt:lpstr>
      <vt:lpstr>Green Color</vt:lpstr>
      <vt:lpstr>Tuần 7 Bài 16: Phép cộng trong phạm vi 6 – Tiết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56</cp:revision>
  <dcterms:created xsi:type="dcterms:W3CDTF">2021-11-01T08:16:00Z</dcterms:created>
  <dcterms:modified xsi:type="dcterms:W3CDTF">2025-10-20T21:54:24Z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34482B274F954653AD5223AB9773A1D8</vt:lpwstr>
  </property>
  <property fmtid="{D5CDD505-2E9C-101B-9397-08002B2CF9AE}" pid="3" name="KSOProductBuildVer">
    <vt:lpwstr>1033-11.2.0.10382</vt:lpwstr>
  </property>
</Properties>
</file>