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Lst>
  <p:notesMasterIdLst>
    <p:notesMasterId r:id="rId21"/>
  </p:notesMasterIdLst>
  <p:sldIdLst>
    <p:sldId id="610" r:id="rId4"/>
    <p:sldId id="583" r:id="rId5"/>
    <p:sldId id="584" r:id="rId6"/>
    <p:sldId id="258" r:id="rId7"/>
    <p:sldId id="259" r:id="rId8"/>
    <p:sldId id="260" r:id="rId9"/>
    <p:sldId id="262" r:id="rId10"/>
    <p:sldId id="261" r:id="rId11"/>
    <p:sldId id="607" r:id="rId12"/>
    <p:sldId id="632" r:id="rId13"/>
    <p:sldId id="643" r:id="rId14"/>
    <p:sldId id="645" r:id="rId15"/>
    <p:sldId id="649" r:id="rId16"/>
    <p:sldId id="633" r:id="rId17"/>
    <p:sldId id="648" r:id="rId18"/>
    <p:sldId id="646" r:id="rId19"/>
    <p:sldId id="647"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72D4"/>
    <a:srgbClr val="2B8BBB"/>
    <a:srgbClr val="6A2926"/>
    <a:srgbClr val="1E6284"/>
    <a:srgbClr val="E7F9FF"/>
    <a:srgbClr val="BEEEFF"/>
    <a:srgbClr val="FF7979"/>
    <a:srgbClr val="CE3480"/>
    <a:srgbClr val="C67410"/>
    <a:srgbClr val="EE9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60"/>
  </p:normalViewPr>
  <p:slideViewPr>
    <p:cSldViewPr snapToGrid="0">
      <p:cViewPr varScale="1">
        <p:scale>
          <a:sx n="59" d="100"/>
          <a:sy n="59" d="100"/>
        </p:scale>
        <p:origin x="952"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C5021-ECB4-4ECC-96DE-278DD84D4214}"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84D155-AFE9-4D44-834F-89D58F9426D8}" type="slidenum">
              <a:rPr lang="en-US" smtClean="0"/>
              <a:t>‹#›</a:t>
            </a:fld>
            <a:endParaRPr lang="en-US"/>
          </a:p>
        </p:txBody>
      </p:sp>
    </p:spTree>
    <p:extLst>
      <p:ext uri="{BB962C8B-B14F-4D97-AF65-F5344CB8AC3E}">
        <p14:creationId xmlns:p14="http://schemas.microsoft.com/office/powerpoint/2010/main" val="370418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460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777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623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2F07-821F-7FEC-4CC9-22494F4018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EC36C3-4AC4-8762-EC3E-7F4F8C107F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88C02D-6524-1B27-5719-3C2C6016516B}"/>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5" name="Footer Placeholder 4">
            <a:extLst>
              <a:ext uri="{FF2B5EF4-FFF2-40B4-BE49-F238E27FC236}">
                <a16:creationId xmlns:a16="http://schemas.microsoft.com/office/drawing/2014/main" id="{4ACC502F-C66F-102B-41AD-B74023E702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83F46B-B231-2C02-771D-4B0E9C69F63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40396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74711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307637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83217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96945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776781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127680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776200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5351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515327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94899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3208-6CC5-E49D-7D60-356AF3165F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A3347F-0803-A5D1-7B4D-3389FC7919E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B2A53-F66D-AA42-6BB9-4A4BA79AAD6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5" name="Footer Placeholder 4">
            <a:extLst>
              <a:ext uri="{FF2B5EF4-FFF2-40B4-BE49-F238E27FC236}">
                <a16:creationId xmlns:a16="http://schemas.microsoft.com/office/drawing/2014/main" id="{1986EF33-0271-844A-75B2-979BB3165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7FB958-DFE4-85A7-D113-74DE3EB78AE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869370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570988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47E1-6C2D-7EA1-49E2-503D0D14C8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55047E-E386-7480-962C-8694724DEB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AA001-DEBC-D1D6-032D-294749AC6E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9B2F3-D452-4161-FDBD-33433283ADCC}"/>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6" name="Footer Placeholder 5">
            <a:extLst>
              <a:ext uri="{FF2B5EF4-FFF2-40B4-BE49-F238E27FC236}">
                <a16:creationId xmlns:a16="http://schemas.microsoft.com/office/drawing/2014/main" id="{037F380A-F58C-FC2C-E3AF-ED9EEFFBA5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C178CB-DC5D-9084-F10A-04F53CF4648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48880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C931-B2AE-D134-896E-72139DDCB0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D9D03-27CF-9DF6-78D3-C1894642DC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00EF62-86A3-17DB-7D38-C44A0B6DB0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68CEF-F7BB-1633-533D-3BC74278B7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6" name="Footer Placeholder 5">
            <a:extLst>
              <a:ext uri="{FF2B5EF4-FFF2-40B4-BE49-F238E27FC236}">
                <a16:creationId xmlns:a16="http://schemas.microsoft.com/office/drawing/2014/main" id="{B5581801-D49B-8B2B-67BD-BB9F6E6D3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92BC7E-EF2D-F10F-9496-05CE3EAA3BF7}"/>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4259674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01BD-444A-EA61-879A-BEABB56DBE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0DF7B-CD04-E551-6E51-BD511D2D312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E4286-4D42-171C-506A-825AFF4740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5" name="Footer Placeholder 4">
            <a:extLst>
              <a:ext uri="{FF2B5EF4-FFF2-40B4-BE49-F238E27FC236}">
                <a16:creationId xmlns:a16="http://schemas.microsoft.com/office/drawing/2014/main" id="{C7D01517-0C22-00C7-977A-1CA15A7C4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E104FB-86B2-473B-18E6-21AC1B4CE1F3}"/>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0202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EB552-5A07-3553-201B-A496A4DDE4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5CFC4C-6FC8-5D96-FC5C-2B76818250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EBBC5-51A3-4ED1-E196-8C33F9865EFE}"/>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5" name="Footer Placeholder 4">
            <a:extLst>
              <a:ext uri="{FF2B5EF4-FFF2-40B4-BE49-F238E27FC236}">
                <a16:creationId xmlns:a16="http://schemas.microsoft.com/office/drawing/2014/main" id="{6A6E4582-5A94-664F-2722-04DA828299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BAC7C2-C2C6-608C-E518-8345FAA5CA30}"/>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00972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2024/10/17</a:t>
            </a:fld>
            <a:endParaRPr lang="zh-CN" altLang="en-US"/>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759176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2024/10/17</a:t>
            </a:fld>
            <a:endParaRPr lang="zh-CN" altLang="en-US"/>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592665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2024/10/17</a:t>
            </a:fld>
            <a:endParaRPr lang="zh-CN" altLang="en-US"/>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75134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2024/10/17</a:t>
            </a:fld>
            <a:endParaRPr lang="zh-CN" altLang="en-US"/>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9837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2024/10/17</a:t>
            </a:fld>
            <a:endParaRPr lang="zh-CN" altLang="en-US"/>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6327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AF14-5A67-6739-AE17-91C89E7FF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F5E455-D59D-EB54-48DF-394D00F2DE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115AA-D3E9-8C7E-F906-B3D1DBC3CA40}"/>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5" name="Footer Placeholder 4">
            <a:extLst>
              <a:ext uri="{FF2B5EF4-FFF2-40B4-BE49-F238E27FC236}">
                <a16:creationId xmlns:a16="http://schemas.microsoft.com/office/drawing/2014/main" id="{A5DEA974-097C-95CB-2B62-FADFDAE64A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6544C-0873-77BF-5FAC-1FF512C8EBA5}"/>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120078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2024/10/17</a:t>
            </a:fld>
            <a:endParaRPr lang="zh-CN" altLang="en-US"/>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643304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057478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54205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149271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56787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384272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36885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01223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2024/10/17</a:t>
            </a:fld>
            <a:endParaRPr lang="zh-CN" altLang="en-US"/>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431822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2024/10/17</a:t>
            </a:fld>
            <a:endParaRPr lang="zh-CN" altLang="en-US"/>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26818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1C11-7257-12CE-D2B8-24F408280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69ED44-7816-5089-3BF7-16DA97256D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2FE3D4-549A-98DA-E97F-252DAC7028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D342CD-00DF-403F-5C16-3019AAB77F9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6" name="Footer Placeholder 5">
            <a:extLst>
              <a:ext uri="{FF2B5EF4-FFF2-40B4-BE49-F238E27FC236}">
                <a16:creationId xmlns:a16="http://schemas.microsoft.com/office/drawing/2014/main" id="{EA90EE0E-1419-0711-F1E2-852421E142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09FDDB-FCAE-F445-8C31-69B2C57E224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141882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2024/10/17</a:t>
            </a:fld>
            <a:endParaRPr lang="zh-CN" altLang="en-US"/>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496256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2024/10/17</a:t>
            </a:fld>
            <a:endParaRPr lang="zh-CN" altLang="en-US"/>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62636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33008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962886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835915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2319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3348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10/17/2024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873835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91298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5D5-03EC-74D6-3E18-4D5DAFCAC7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7DCDF2-BB1B-87A6-AABC-F66EAEE3400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56176-BBC0-330D-453A-5B58D2421C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1FF39-D611-4B26-579A-279F7BFD0D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5ACC3-33F2-108D-7597-1BDBF9EE604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A709A2-C8A5-5920-7198-9CE1D6813C48}"/>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8" name="Footer Placeholder 7">
            <a:extLst>
              <a:ext uri="{FF2B5EF4-FFF2-40B4-BE49-F238E27FC236}">
                <a16:creationId xmlns:a16="http://schemas.microsoft.com/office/drawing/2014/main" id="{3D5D3532-4E00-E69E-AE63-30DA863595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92BC35-5C74-18A6-D245-F98A16267FD9}"/>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77273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087A-796B-39C6-E060-68F40264D1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6A220F-6F34-B0D7-8F36-8C37052BAD6A}"/>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4" name="Footer Placeholder 3">
            <a:extLst>
              <a:ext uri="{FF2B5EF4-FFF2-40B4-BE49-F238E27FC236}">
                <a16:creationId xmlns:a16="http://schemas.microsoft.com/office/drawing/2014/main" id="{A87A0293-38B7-90E3-5EC2-0F0F269D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FA22AA4-C8AC-B80A-79A0-F46E3BF7E59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266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426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63862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63976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BF026F-DAE0-9CCE-37F1-F4A7CBA97A7C}"/>
              </a:ext>
            </a:extLst>
          </p:cNvPr>
          <p:cNvGrpSpPr/>
          <p:nvPr userDrawn="1"/>
        </p:nvGrpSpPr>
        <p:grpSpPr>
          <a:xfrm>
            <a:off x="0" y="0"/>
            <a:ext cx="12192000" cy="6857999"/>
            <a:chOff x="0" y="0"/>
            <a:chExt cx="12192000" cy="6857999"/>
          </a:xfrm>
        </p:grpSpPr>
        <p:pic>
          <p:nvPicPr>
            <p:cNvPr id="8" name="图片 10">
              <a:extLst>
                <a:ext uri="{FF2B5EF4-FFF2-40B4-BE49-F238E27FC236}">
                  <a16:creationId xmlns:a16="http://schemas.microsoft.com/office/drawing/2014/main" id="{780D7AE8-991A-54ED-77D1-91A41A8D8295}"/>
                </a:ext>
              </a:extLst>
            </p:cNvPr>
            <p:cNvPicPr>
              <a:picLocks noChangeAspect="1"/>
            </p:cNvPicPr>
            <p:nvPr/>
          </p:nvPicPr>
          <p:blipFill>
            <a:blip r:embed="rId26"/>
            <a:stretch>
              <a:fillRect/>
            </a:stretch>
          </p:blipFill>
          <p:spPr>
            <a:xfrm>
              <a:off x="0" y="0"/>
              <a:ext cx="12192000" cy="6857999"/>
            </a:xfrm>
            <a:prstGeom prst="rect">
              <a:avLst/>
            </a:prstGeom>
          </p:spPr>
        </p:pic>
        <p:sp>
          <p:nvSpPr>
            <p:cNvPr id="9" name="矩形 1">
              <a:extLst>
                <a:ext uri="{FF2B5EF4-FFF2-40B4-BE49-F238E27FC236}">
                  <a16:creationId xmlns:a16="http://schemas.microsoft.com/office/drawing/2014/main" id="{34526B2E-AD58-64CC-6F23-B7C8BB73945F}"/>
                </a:ext>
              </a:extLst>
            </p:cNvPr>
            <p:cNvSpPr/>
            <p:nvPr/>
          </p:nvSpPr>
          <p:spPr>
            <a:xfrm>
              <a:off x="424815" y="402336"/>
              <a:ext cx="11342370" cy="59436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0" name="Picture 9" descr="A round pink label with white text and a black background&#10;&#10;Description automatically generated">
            <a:extLst>
              <a:ext uri="{FF2B5EF4-FFF2-40B4-BE49-F238E27FC236}">
                <a16:creationId xmlns:a16="http://schemas.microsoft.com/office/drawing/2014/main" id="{4FA1A7DB-F08E-F7DA-03F1-95B4F07677A0}"/>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3452930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2" r:id="rId8"/>
    <p:sldLayoutId id="2147483691" r:id="rId9"/>
    <p:sldLayoutId id="2147483689" r:id="rId10"/>
    <p:sldLayoutId id="2147483688" r:id="rId11"/>
    <p:sldLayoutId id="2147483686" r:id="rId12"/>
    <p:sldLayoutId id="2147483685" r:id="rId13"/>
    <p:sldLayoutId id="2147483684" r:id="rId14"/>
    <p:sldLayoutId id="2147483683" r:id="rId15"/>
    <p:sldLayoutId id="2147483682" r:id="rId16"/>
    <p:sldLayoutId id="2147483681" r:id="rId17"/>
    <p:sldLayoutId id="2147483680" r:id="rId18"/>
    <p:sldLayoutId id="2147483678" r:id="rId19"/>
    <p:sldLayoutId id="2147483676" r:id="rId20"/>
    <p:sldLayoutId id="2147483656" r:id="rId21"/>
    <p:sldLayoutId id="2147483657" r:id="rId22"/>
    <p:sldLayoutId id="2147483658" r:id="rId23"/>
    <p:sldLayoutId id="214748365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0">
            <a:extLst>
              <a:ext uri="{FF2B5EF4-FFF2-40B4-BE49-F238E27FC236}">
                <a16:creationId xmlns:a16="http://schemas.microsoft.com/office/drawing/2014/main" id="{5DCC7CDB-88E8-F109-8E93-73AB3C748AC7}"/>
              </a:ext>
            </a:extLst>
          </p:cNvPr>
          <p:cNvPicPr>
            <a:picLocks noChangeAspect="1"/>
          </p:cNvPicPr>
          <p:nvPr userDrawn="1"/>
        </p:nvPicPr>
        <p:blipFill>
          <a:blip r:embed="rId19"/>
          <a:stretch>
            <a:fillRect/>
          </a:stretch>
        </p:blipFill>
        <p:spPr>
          <a:xfrm>
            <a:off x="0" y="0"/>
            <a:ext cx="12192000" cy="6857999"/>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D7B0FA51-7E0E-1AA4-9ED5-DB319DF45360}"/>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3563888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3" r:id="rId8"/>
    <p:sldLayoutId id="2147483690" r:id="rId9"/>
    <p:sldLayoutId id="2147483687" r:id="rId10"/>
    <p:sldLayoutId id="2147483679" r:id="rId11"/>
    <p:sldLayoutId id="2147483677" r:id="rId12"/>
    <p:sldLayoutId id="2147483675" r:id="rId13"/>
    <p:sldLayoutId id="2147483668" r:id="rId14"/>
    <p:sldLayoutId id="2147483669" r:id="rId15"/>
    <p:sldLayoutId id="2147483670" r:id="rId16"/>
    <p:sldLayoutId id="214748367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id="{2AC595DC-A6AF-5296-830C-5A58D46596E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528210192"/>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6.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slideLayout" Target="../slideLayouts/slideLayout43.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5.gif"/><Relationship Id="rId5" Type="http://schemas.openxmlformats.org/officeDocument/2006/relationships/image" Target="../media/image9.jpg"/><Relationship Id="rId10" Type="http://schemas.openxmlformats.org/officeDocument/2006/relationships/image" Target="../media/image14.gif"/><Relationship Id="rId4" Type="http://schemas.openxmlformats.org/officeDocument/2006/relationships/image" Target="../media/image8.png"/><Relationship Id="rId9" Type="http://schemas.openxmlformats.org/officeDocument/2006/relationships/image" Target="../media/image13.gif"/></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0.gif"/><Relationship Id="rId2" Type="http://schemas.openxmlformats.org/officeDocument/2006/relationships/image" Target="../media/image8.png"/><Relationship Id="rId1" Type="http://schemas.openxmlformats.org/officeDocument/2006/relationships/slideLayout" Target="../slideLayouts/slideLayout43.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1.jpg"/><Relationship Id="rId5" Type="http://schemas.openxmlformats.org/officeDocument/2006/relationships/image" Target="../media/image8.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22.jpg"/><Relationship Id="rId5" Type="http://schemas.openxmlformats.org/officeDocument/2006/relationships/image" Target="../media/image8.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23.jpg"/><Relationship Id="rId5" Type="http://schemas.openxmlformats.org/officeDocument/2006/relationships/image" Target="../media/image8.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4.jpg"/><Relationship Id="rId11"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3.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3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788C2715-A906-D9D2-7BFF-D40ACDBA6FE4}"/>
              </a:ext>
            </a:extLst>
          </p:cNvPr>
          <p:cNvPicPr>
            <a:picLocks noChangeAspect="1"/>
          </p:cNvPicPr>
          <p:nvPr/>
        </p:nvPicPr>
        <p:blipFill>
          <a:blip r:embed="rId6"/>
          <a:stretch>
            <a:fillRect/>
          </a:stretch>
        </p:blipFill>
        <p:spPr>
          <a:xfrm>
            <a:off x="1843714" y="1422779"/>
            <a:ext cx="6059949" cy="5041829"/>
          </a:xfrm>
          <a:prstGeom prst="rect">
            <a:avLst/>
          </a:prstGeom>
        </p:spPr>
      </p:pic>
    </p:spTree>
    <p:extLst>
      <p:ext uri="{BB962C8B-B14F-4D97-AF65-F5344CB8AC3E}">
        <p14:creationId xmlns:p14="http://schemas.microsoft.com/office/powerpoint/2010/main" val="437408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284E32A3-1A76-D6BD-3180-E0BA69901816}"/>
              </a:ext>
            </a:extLst>
          </p:cNvPr>
          <p:cNvPicPr>
            <a:picLocks noChangeAspect="1"/>
          </p:cNvPicPr>
          <p:nvPr/>
        </p:nvPicPr>
        <p:blipFill>
          <a:blip r:embed="rId6"/>
          <a:stretch>
            <a:fillRect/>
          </a:stretch>
        </p:blipFill>
        <p:spPr>
          <a:xfrm>
            <a:off x="1440229" y="1434972"/>
            <a:ext cx="6754953" cy="5029636"/>
          </a:xfrm>
          <a:prstGeom prst="rect">
            <a:avLst/>
          </a:prstGeom>
        </p:spPr>
      </p:pic>
    </p:spTree>
    <p:extLst>
      <p:ext uri="{BB962C8B-B14F-4D97-AF65-F5344CB8AC3E}">
        <p14:creationId xmlns:p14="http://schemas.microsoft.com/office/powerpoint/2010/main" val="238668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08514-6C40-A5E1-EDBF-C24BF09227AB}"/>
              </a:ext>
            </a:extLst>
          </p:cNvPr>
          <p:cNvPicPr>
            <a:picLocks noChangeAspect="1"/>
          </p:cNvPicPr>
          <p:nvPr/>
        </p:nvPicPr>
        <p:blipFill>
          <a:blip r:embed="rId2"/>
          <a:stretch>
            <a:fillRect/>
          </a:stretch>
        </p:blipFill>
        <p:spPr>
          <a:xfrm>
            <a:off x="508000" y="440689"/>
            <a:ext cx="11145520" cy="4577625"/>
          </a:xfrm>
          <a:prstGeom prst="rect">
            <a:avLst/>
          </a:prstGeom>
        </p:spPr>
      </p:pic>
      <p:sp>
        <p:nvSpPr>
          <p:cNvPr id="13" name="Oval 12">
            <a:extLst>
              <a:ext uri="{FF2B5EF4-FFF2-40B4-BE49-F238E27FC236}">
                <a16:creationId xmlns:a16="http://schemas.microsoft.com/office/drawing/2014/main" id="{484A9348-C324-34ED-2E83-FEFC419A14C0}"/>
              </a:ext>
            </a:extLst>
          </p:cNvPr>
          <p:cNvSpPr/>
          <p:nvPr/>
        </p:nvSpPr>
        <p:spPr>
          <a:xfrm>
            <a:off x="3383280" y="3718560"/>
            <a:ext cx="772160" cy="4978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B8F7147-C975-E2A0-E3CA-22D1F4E3CE90}"/>
              </a:ext>
            </a:extLst>
          </p:cNvPr>
          <p:cNvSpPr/>
          <p:nvPr/>
        </p:nvSpPr>
        <p:spPr>
          <a:xfrm>
            <a:off x="930154" y="5129201"/>
            <a:ext cx="1602768" cy="575354"/>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mbria" panose="02040503050406030204" pitchFamily="18" charset="0"/>
                <a:ea typeface="Cambria" panose="02040503050406030204" pitchFamily="18" charset="0"/>
              </a:rPr>
              <a:t>Sửa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lại</a:t>
            </a:r>
            <a:endParaRPr lang="en-US" sz="3600" dirty="0">
              <a:solidFill>
                <a:srgbClr val="00206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C94470D3-4EEC-6D37-6DD7-A0130DDB4D96}"/>
              </a:ext>
            </a:extLst>
          </p:cNvPr>
          <p:cNvSpPr txBox="1"/>
          <p:nvPr/>
        </p:nvSpPr>
        <p:spPr>
          <a:xfrm>
            <a:off x="3181570" y="4794648"/>
            <a:ext cx="1641021" cy="954107"/>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65,5</a:t>
            </a:r>
          </a:p>
          <a:p>
            <a:pPr algn="ctr"/>
            <a:r>
              <a:rPr lang="en-US" sz="2800" b="1" dirty="0">
                <a:solidFill>
                  <a:srgbClr val="FF0000"/>
                </a:solidFill>
                <a:latin typeface="Cambria" panose="02040503050406030204" pitchFamily="18" charset="0"/>
                <a:ea typeface="Cambria" panose="02040503050406030204" pitchFamily="18" charset="0"/>
              </a:rPr>
              <a:t>     4,35</a:t>
            </a:r>
          </a:p>
        </p:txBody>
      </p:sp>
      <p:sp>
        <p:nvSpPr>
          <p:cNvPr id="17" name="TextBox 16">
            <a:extLst>
              <a:ext uri="{FF2B5EF4-FFF2-40B4-BE49-F238E27FC236}">
                <a16:creationId xmlns:a16="http://schemas.microsoft.com/office/drawing/2014/main" id="{0D94AF69-797D-0D02-F579-163BA364095C}"/>
              </a:ext>
            </a:extLst>
          </p:cNvPr>
          <p:cNvSpPr txBox="1"/>
          <p:nvPr/>
        </p:nvSpPr>
        <p:spPr>
          <a:xfrm>
            <a:off x="3290782" y="5063471"/>
            <a:ext cx="465365" cy="646331"/>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a:t>
            </a:r>
          </a:p>
        </p:txBody>
      </p:sp>
      <p:cxnSp>
        <p:nvCxnSpPr>
          <p:cNvPr id="19" name="Straight Connector 18">
            <a:extLst>
              <a:ext uri="{FF2B5EF4-FFF2-40B4-BE49-F238E27FC236}">
                <a16:creationId xmlns:a16="http://schemas.microsoft.com/office/drawing/2014/main" id="{5433FE87-8697-1090-1322-29A330A10D2A}"/>
              </a:ext>
            </a:extLst>
          </p:cNvPr>
          <p:cNvCxnSpPr>
            <a:cxnSpLocks/>
          </p:cNvCxnSpPr>
          <p:nvPr/>
        </p:nvCxnSpPr>
        <p:spPr>
          <a:xfrm>
            <a:off x="3529516" y="5737533"/>
            <a:ext cx="100184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4B80F40-2B0B-235A-E4A0-CD9F9B16B24D}"/>
              </a:ext>
            </a:extLst>
          </p:cNvPr>
          <p:cNvSpPr txBox="1"/>
          <p:nvPr/>
        </p:nvSpPr>
        <p:spPr>
          <a:xfrm>
            <a:off x="3303490" y="5719208"/>
            <a:ext cx="1641021"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61,15</a:t>
            </a:r>
          </a:p>
        </p:txBody>
      </p:sp>
      <p:pic>
        <p:nvPicPr>
          <p:cNvPr id="29" name="Picture 28" descr="A green tick mark on a black background&#10;&#10;Description automatically generated">
            <a:extLst>
              <a:ext uri="{FF2B5EF4-FFF2-40B4-BE49-F238E27FC236}">
                <a16:creationId xmlns:a16="http://schemas.microsoft.com/office/drawing/2014/main" id="{E9640C60-D2B2-4C73-04ED-25C4D349B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0862" y="1879600"/>
            <a:ext cx="851987" cy="721360"/>
          </a:xfrm>
          <a:prstGeom prst="rect">
            <a:avLst/>
          </a:prstGeom>
        </p:spPr>
      </p:pic>
    </p:spTree>
    <p:extLst>
      <p:ext uri="{BB962C8B-B14F-4D97-AF65-F5344CB8AC3E}">
        <p14:creationId xmlns:p14="http://schemas.microsoft.com/office/powerpoint/2010/main" val="320569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p:bldP spid="17"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D11DC5-31BC-5320-4CFF-8342B2E9FFAA}"/>
              </a:ext>
            </a:extLst>
          </p:cNvPr>
          <p:cNvGrpSpPr/>
          <p:nvPr/>
        </p:nvGrpSpPr>
        <p:grpSpPr>
          <a:xfrm>
            <a:off x="1495770" y="544692"/>
            <a:ext cx="9741159" cy="1934348"/>
            <a:chOff x="2486527" y="908289"/>
            <a:chExt cx="27511599" cy="2257444"/>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2257444"/>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30EED5A9-FD6E-3D49-6B12-0A0249C940F6}"/>
                </a:ext>
              </a:extLst>
            </p:cNvPr>
            <p:cNvSpPr txBox="1"/>
            <p:nvPr/>
          </p:nvSpPr>
          <p:spPr>
            <a:xfrm>
              <a:off x="3563981" y="963715"/>
              <a:ext cx="26262066" cy="2119190"/>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Một vận động viên thi chạy Ma-ra-tông đã chạy được 31,57 km. Hỏi vận động viên đó còn phải chạy quãng đường dài bao nhiêu ki-lô-mét nữa để về đích? Biết rằng đường đua đó dài 42,195 km.</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597DF681-B8A1-0328-482B-C3F6F58DF98A}"/>
              </a:ext>
            </a:extLst>
          </p:cNvPr>
          <p:cNvPicPr>
            <a:picLocks noChangeAspect="1"/>
          </p:cNvPicPr>
          <p:nvPr/>
        </p:nvPicPr>
        <p:blipFill>
          <a:blip r:embed="rId2"/>
          <a:stretch>
            <a:fillRect/>
          </a:stretch>
        </p:blipFill>
        <p:spPr>
          <a:xfrm>
            <a:off x="279661" y="427884"/>
            <a:ext cx="1347333" cy="1609483"/>
          </a:xfrm>
          <a:prstGeom prst="rect">
            <a:avLst/>
          </a:prstGeom>
        </p:spPr>
      </p:pic>
      <p:pic>
        <p:nvPicPr>
          <p:cNvPr id="8" name="Picture 7">
            <a:extLst>
              <a:ext uri="{FF2B5EF4-FFF2-40B4-BE49-F238E27FC236}">
                <a16:creationId xmlns:a16="http://schemas.microsoft.com/office/drawing/2014/main" id="{B9A84702-6D07-B456-A367-20282A01A728}"/>
              </a:ext>
            </a:extLst>
          </p:cNvPr>
          <p:cNvPicPr>
            <a:picLocks noChangeAspect="1"/>
          </p:cNvPicPr>
          <p:nvPr/>
        </p:nvPicPr>
        <p:blipFill>
          <a:blip r:embed="rId3"/>
          <a:stretch>
            <a:fillRect/>
          </a:stretch>
        </p:blipFill>
        <p:spPr>
          <a:xfrm>
            <a:off x="5972467" y="3119120"/>
            <a:ext cx="5403875" cy="2346960"/>
          </a:xfrm>
          <a:prstGeom prst="rect">
            <a:avLst/>
          </a:prstGeom>
        </p:spPr>
      </p:pic>
      <p:sp>
        <p:nvSpPr>
          <p:cNvPr id="9" name="TextBox 8">
            <a:extLst>
              <a:ext uri="{FF2B5EF4-FFF2-40B4-BE49-F238E27FC236}">
                <a16:creationId xmlns:a16="http://schemas.microsoft.com/office/drawing/2014/main" id="{253FFDA0-2CD7-A697-AE10-5ECD3BDB17CC}"/>
              </a:ext>
            </a:extLst>
          </p:cNvPr>
          <p:cNvSpPr txBox="1"/>
          <p:nvPr/>
        </p:nvSpPr>
        <p:spPr>
          <a:xfrm>
            <a:off x="741680" y="3058160"/>
            <a:ext cx="4775200" cy="2308324"/>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rPr>
              <a:t>Tóm tắt</a:t>
            </a:r>
            <a:r>
              <a:rPr lang="en-US" sz="3600" b="1" dirty="0">
                <a:solidFill>
                  <a:srgbClr val="FF0000"/>
                </a:solidFill>
                <a:latin typeface="Cambria" panose="02040503050406030204" pitchFamily="18" charset="0"/>
                <a:ea typeface="Cambria" panose="02040503050406030204" pitchFamily="18" charset="0"/>
              </a:rPr>
              <a:t>:</a:t>
            </a:r>
          </a:p>
          <a:p>
            <a:pPr algn="just"/>
            <a:r>
              <a:rPr lang="vi-VN" sz="3600" dirty="0">
                <a:solidFill>
                  <a:srgbClr val="FF0000"/>
                </a:solidFill>
                <a:latin typeface="Cambria" panose="02040503050406030204" pitchFamily="18" charset="0"/>
                <a:ea typeface="Cambria" panose="02040503050406030204" pitchFamily="18" charset="0"/>
              </a:rPr>
              <a:t>Đường đua: 42,195 km</a:t>
            </a:r>
            <a:endParaRPr lang="en-US" sz="3600" dirty="0">
              <a:solidFill>
                <a:srgbClr val="FF0000"/>
              </a:solidFill>
              <a:latin typeface="Cambria" panose="02040503050406030204" pitchFamily="18" charset="0"/>
              <a:ea typeface="Cambria" panose="02040503050406030204" pitchFamily="18" charset="0"/>
            </a:endParaRPr>
          </a:p>
          <a:p>
            <a:pPr algn="just"/>
            <a:r>
              <a:rPr lang="vi-VN" sz="3600" dirty="0">
                <a:solidFill>
                  <a:srgbClr val="FF0000"/>
                </a:solidFill>
                <a:latin typeface="Cambria" panose="02040503050406030204" pitchFamily="18" charset="0"/>
                <a:ea typeface="Cambria" panose="02040503050406030204" pitchFamily="18" charset="0"/>
              </a:rPr>
              <a:t>Đã chạy: 31,57 km</a:t>
            </a:r>
            <a:endParaRPr lang="en-US" sz="3600" dirty="0">
              <a:solidFill>
                <a:srgbClr val="FF0000"/>
              </a:solidFill>
              <a:latin typeface="Cambria" panose="02040503050406030204" pitchFamily="18" charset="0"/>
              <a:ea typeface="Cambria" panose="02040503050406030204" pitchFamily="18" charset="0"/>
            </a:endParaRPr>
          </a:p>
          <a:p>
            <a:pPr algn="just"/>
            <a:r>
              <a:rPr lang="vi-VN" sz="3600" dirty="0">
                <a:solidFill>
                  <a:srgbClr val="FF0000"/>
                </a:solidFill>
                <a:latin typeface="Cambria" panose="02040503050406030204" pitchFamily="18" charset="0"/>
                <a:ea typeface="Cambria" panose="02040503050406030204" pitchFamily="18" charset="0"/>
              </a:rPr>
              <a:t>Còn: </a:t>
            </a:r>
            <a:r>
              <a:rPr lang="en-US" sz="3600" dirty="0">
                <a:solidFill>
                  <a:srgbClr val="FF0000"/>
                </a:solidFill>
                <a:latin typeface="Cambria" panose="02040503050406030204" pitchFamily="18" charset="0"/>
                <a:ea typeface="Cambria" panose="02040503050406030204" pitchFamily="18" charset="0"/>
              </a:rPr>
              <a:t>..?..</a:t>
            </a:r>
            <a:r>
              <a:rPr lang="vi-VN" sz="3600" dirty="0">
                <a:solidFill>
                  <a:srgbClr val="FF0000"/>
                </a:solidFill>
                <a:latin typeface="Cambria" panose="02040503050406030204" pitchFamily="18" charset="0"/>
                <a:ea typeface="Cambria" panose="02040503050406030204" pitchFamily="18" charset="0"/>
              </a:rPr>
              <a:t>Km</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778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7742EA0-854A-AC55-EC2F-C04C2EF55C7B}"/>
              </a:ext>
            </a:extLst>
          </p:cNvPr>
          <p:cNvSpPr txBox="1"/>
          <p:nvPr/>
        </p:nvSpPr>
        <p:spPr>
          <a:xfrm>
            <a:off x="1028336" y="1677125"/>
            <a:ext cx="9781177" cy="2862322"/>
          </a:xfrm>
          <a:prstGeom prst="rect">
            <a:avLst/>
          </a:prstGeom>
          <a:noFill/>
        </p:spPr>
        <p:txBody>
          <a:bodyPr wrap="square" rtlCol="0">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Bài</a:t>
            </a:r>
            <a:r>
              <a:rPr lang="vi-VN" sz="3600" b="1" dirty="0">
                <a:solidFill>
                  <a:srgbClr val="FF0000"/>
                </a:solidFill>
                <a:latin typeface="Cambria" panose="02040503050406030204" pitchFamily="18" charset="0"/>
                <a:ea typeface="Cambria" panose="02040503050406030204" pitchFamily="18" charset="0"/>
              </a:rPr>
              <a:t> giải:</a:t>
            </a:r>
          </a:p>
          <a:p>
            <a:pPr lvl="0" algn="ctr"/>
            <a:r>
              <a:rPr lang="vi-VN" sz="3600" b="1" dirty="0">
                <a:solidFill>
                  <a:srgbClr val="FF0000"/>
                </a:solidFill>
                <a:latin typeface="Cambria" panose="02040503050406030204" pitchFamily="18" charset="0"/>
                <a:ea typeface="Cambria" panose="02040503050406030204" pitchFamily="18" charset="0"/>
              </a:rPr>
              <a:t>Vận động viên đó còn phải chạy quãng đường dài số ki-lô-mét là:</a:t>
            </a:r>
          </a:p>
          <a:p>
            <a:pPr lvl="0" algn="ctr"/>
            <a:r>
              <a:rPr lang="vi-VN" sz="3600" b="1" dirty="0">
                <a:solidFill>
                  <a:srgbClr val="FF0000"/>
                </a:solidFill>
                <a:latin typeface="Cambria" panose="02040503050406030204" pitchFamily="18" charset="0"/>
                <a:ea typeface="Cambria" panose="02040503050406030204" pitchFamily="18" charset="0"/>
              </a:rPr>
              <a:t>42,195 – 31,57 = 10,625 (km)</a:t>
            </a:r>
          </a:p>
          <a:p>
            <a:pPr lvl="0" algn="r"/>
            <a:r>
              <a:rPr lang="vi-VN" sz="3600" b="1" dirty="0">
                <a:solidFill>
                  <a:srgbClr val="FF0000"/>
                </a:solidFill>
                <a:latin typeface="Cambria" panose="02040503050406030204" pitchFamily="18" charset="0"/>
                <a:ea typeface="Cambria" panose="02040503050406030204" pitchFamily="18" charset="0"/>
              </a:rPr>
              <a:t>Đáp số: 10,625 km</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069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E4783AAB-A3D3-5B71-DF41-73DD45E98333}"/>
              </a:ext>
            </a:extLst>
          </p:cNvPr>
          <p:cNvPicPr>
            <a:picLocks noChangeAspect="1"/>
          </p:cNvPicPr>
          <p:nvPr/>
        </p:nvPicPr>
        <p:blipFill>
          <a:blip r:embed="rId6"/>
          <a:stretch>
            <a:fillRect/>
          </a:stretch>
        </p:blipFill>
        <p:spPr>
          <a:xfrm>
            <a:off x="1688588" y="1340156"/>
            <a:ext cx="5962405" cy="5017443"/>
          </a:xfrm>
          <a:prstGeom prst="rect">
            <a:avLst/>
          </a:prstGeom>
        </p:spPr>
      </p:pic>
    </p:spTree>
    <p:extLst>
      <p:ext uri="{BB962C8B-B14F-4D97-AF65-F5344CB8AC3E}">
        <p14:creationId xmlns:p14="http://schemas.microsoft.com/office/powerpoint/2010/main" val="3861117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ADEB2C-9F8C-CF08-3C73-0E3231B55D51}"/>
              </a:ext>
            </a:extLst>
          </p:cNvPr>
          <p:cNvGrpSpPr/>
          <p:nvPr/>
        </p:nvGrpSpPr>
        <p:grpSpPr>
          <a:xfrm>
            <a:off x="492589" y="521699"/>
            <a:ext cx="11178285" cy="1569660"/>
            <a:chOff x="441789" y="318499"/>
            <a:chExt cx="4674742" cy="1569660"/>
          </a:xfrm>
        </p:grpSpPr>
        <p:sp>
          <p:nvSpPr>
            <p:cNvPr id="9" name="Oval 8">
              <a:extLst>
                <a:ext uri="{FF2B5EF4-FFF2-40B4-BE49-F238E27FC236}">
                  <a16:creationId xmlns:a16="http://schemas.microsoft.com/office/drawing/2014/main" id="{D28A339D-0681-0FE2-4726-BBE18C5651F5}"/>
                </a:ext>
              </a:extLst>
            </p:cNvPr>
            <p:cNvSpPr/>
            <p:nvPr/>
          </p:nvSpPr>
          <p:spPr>
            <a:xfrm>
              <a:off x="441789" y="380144"/>
              <a:ext cx="232018"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11" name="TextBox 10">
              <a:extLst>
                <a:ext uri="{FF2B5EF4-FFF2-40B4-BE49-F238E27FC236}">
                  <a16:creationId xmlns:a16="http://schemas.microsoft.com/office/drawing/2014/main" id="{673FED55-77A8-5494-E6D7-7CC1D9F982EF}"/>
                </a:ext>
              </a:extLst>
            </p:cNvPr>
            <p:cNvSpPr txBox="1"/>
            <p:nvPr/>
          </p:nvSpPr>
          <p:spPr>
            <a:xfrm>
              <a:off x="686698" y="318499"/>
              <a:ext cx="442983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Một thùng đựng 26,75 kg gạo. Người ta lấy từ thùng đó ra 10,5 kg gạo, sau đó lại lấy ra 9 kg gạo nữa. Hỏi trong thùng còn lại bao nhiêu ki-lô-gam gạo?</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026" name="Picture 2" descr="Hình ảnh Thùng Gạo PNG Miễn Phí Tải Về - Lovepik">
            <a:extLst>
              <a:ext uri="{FF2B5EF4-FFF2-40B4-BE49-F238E27FC236}">
                <a16:creationId xmlns:a16="http://schemas.microsoft.com/office/drawing/2014/main" id="{F4289FBD-1B45-40DD-3320-D9A50A1C55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50480" y="2270760"/>
            <a:ext cx="4038600" cy="4038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7742EA0-854A-AC55-EC2F-C04C2EF55C7B}"/>
              </a:ext>
            </a:extLst>
          </p:cNvPr>
          <p:cNvSpPr txBox="1"/>
          <p:nvPr/>
        </p:nvSpPr>
        <p:spPr>
          <a:xfrm>
            <a:off x="995680" y="2733040"/>
            <a:ext cx="703072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vi-VN" sz="3200" b="0" i="0" dirty="0">
                <a:solidFill>
                  <a:srgbClr val="FF0000"/>
                </a:solidFill>
                <a:effectLst/>
                <a:latin typeface="Cambria" panose="02040503050406030204" pitchFamily="18" charset="0"/>
                <a:ea typeface="Cambria" panose="02040503050406030204" pitchFamily="18" charset="0"/>
              </a:rPr>
              <a:t>Người ta lấy ra số ki-lô-gam gạo là:</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10,5 + 9 = 19,5 (kg)</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Trong thùng còn lại số ki-lô-gam gạo là:</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26,75 – 19,5 = 7,25 (kg)</a:t>
            </a:r>
            <a:endParaRPr lang="en-US" sz="3200" b="0" i="0" dirty="0">
              <a:solidFill>
                <a:srgbClr val="FF0000"/>
              </a:solidFill>
              <a:effectLst/>
              <a:latin typeface="Cambria" panose="02040503050406030204" pitchFamily="18" charset="0"/>
              <a:ea typeface="Cambria" panose="02040503050406030204" pitchFamily="18" charset="0"/>
            </a:endParaRPr>
          </a:p>
          <a:p>
            <a:pPr algn="r"/>
            <a:r>
              <a:rPr lang="vi-VN" sz="3200" b="0" i="0" dirty="0">
                <a:solidFill>
                  <a:srgbClr val="FF0000"/>
                </a:solidFill>
                <a:effectLst/>
                <a:latin typeface="Cambria" panose="02040503050406030204" pitchFamily="18" charset="0"/>
                <a:ea typeface="Cambria" panose="02040503050406030204" pitchFamily="18" charset="0"/>
              </a:rPr>
              <a:t>Đáp số: 7,25 kg gạo</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626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076707B8-218F-5553-EC76-61A1803D44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821181"/>
            <a:ext cx="5118463" cy="5118463"/>
          </a:xfrm>
          <a:prstGeom prst="rect">
            <a:avLst/>
          </a:prstGeom>
          <a:effectLst>
            <a:outerShdw blurRad="25400" dist="25400" dir="18900000" algn="bl" rotWithShape="0">
              <a:prstClr val="black">
                <a:alpha val="40000"/>
              </a:prstClr>
            </a:outerShdw>
          </a:effectLst>
        </p:spPr>
      </p:pic>
      <p:grpSp>
        <p:nvGrpSpPr>
          <p:cNvPr id="10" name="Group 9">
            <a:extLst>
              <a:ext uri="{FF2B5EF4-FFF2-40B4-BE49-F238E27FC236}">
                <a16:creationId xmlns:a16="http://schemas.microsoft.com/office/drawing/2014/main" id="{F46AEE8A-4A3F-C2B9-48F8-D9C23872BD54}"/>
              </a:ext>
            </a:extLst>
          </p:cNvPr>
          <p:cNvGrpSpPr/>
          <p:nvPr/>
        </p:nvGrpSpPr>
        <p:grpSpPr>
          <a:xfrm>
            <a:off x="5274129" y="0"/>
            <a:ext cx="5763985" cy="6939644"/>
            <a:chOff x="5274129" y="0"/>
            <a:chExt cx="5763985" cy="6939644"/>
          </a:xfrm>
        </p:grpSpPr>
        <p:pic>
          <p:nvPicPr>
            <p:cNvPr id="3" name="图片 4">
              <a:extLst>
                <a:ext uri="{FF2B5EF4-FFF2-40B4-BE49-F238E27FC236}">
                  <a16:creationId xmlns:a16="http://schemas.microsoft.com/office/drawing/2014/main" id="{D9078DF5-8803-A29D-361E-E7F8111CC139}"/>
                </a:ext>
              </a:extLst>
            </p:cNvPr>
            <p:cNvPicPr>
              <a:picLocks noChangeAspect="1"/>
            </p:cNvPicPr>
            <p:nvPr/>
          </p:nvPicPr>
          <p:blipFill rotWithShape="1">
            <a:blip r:embed="rId3">
              <a:extLst>
                <a:ext uri="{28A0092B-C50C-407E-A947-70E740481C1C}">
                  <a14:useLocalDpi xmlns:a14="http://schemas.microsoft.com/office/drawing/2010/main" val="0"/>
                </a:ext>
              </a:extLst>
            </a:blip>
            <a:srcRect l="19711" t="10963" r="15234" b="10714"/>
            <a:stretch/>
          </p:blipFill>
          <p:spPr>
            <a:xfrm>
              <a:off x="5274129" y="0"/>
              <a:ext cx="5763985" cy="6939644"/>
            </a:xfrm>
            <a:prstGeom prst="rect">
              <a:avLst/>
            </a:prstGeom>
          </p:spPr>
        </p:pic>
        <p:sp>
          <p:nvSpPr>
            <p:cNvPr id="11" name="TextBox 10">
              <a:extLst>
                <a:ext uri="{FF2B5EF4-FFF2-40B4-BE49-F238E27FC236}">
                  <a16:creationId xmlns:a16="http://schemas.microsoft.com/office/drawing/2014/main" id="{DB766C6E-8ADA-362A-1971-868DBDE1A94B}"/>
                </a:ext>
              </a:extLst>
            </p:cNvPr>
            <p:cNvSpPr txBox="1"/>
            <p:nvPr/>
          </p:nvSpPr>
          <p:spPr>
            <a:xfrm>
              <a:off x="6065581" y="2515917"/>
              <a:ext cx="4040787" cy="1478353"/>
            </a:xfrm>
            <a:prstGeom prst="rect">
              <a:avLst/>
            </a:prstGeom>
            <a:noFill/>
          </p:spPr>
          <p:txBody>
            <a:bodyPr wrap="square" rtlCol="0">
              <a:spAutoFit/>
            </a:bodyPr>
            <a:lstStyle/>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Ôn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lại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cũ</a:t>
              </a:r>
              <a:endParaRPr lang="en-US" sz="3200" b="1" dirty="0">
                <a:latin typeface="Cambria" panose="02040503050406030204" pitchFamily="18" charset="0"/>
                <a:cs typeface="Arial" panose="020B0604020202020204" pitchFamily="34" charset="0"/>
              </a:endParaRPr>
            </a:p>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Chuẩn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bị</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mới</a:t>
              </a:r>
              <a:endParaRPr lang="en-US" sz="3200" b="1" dirty="0">
                <a:latin typeface="Cambria" panose="020405030504060302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ADF983EE-1A7C-AEB6-7A48-F84EBEC3A192}"/>
              </a:ext>
            </a:extLst>
          </p:cNvPr>
          <p:cNvPicPr>
            <a:picLocks noChangeAspect="1"/>
          </p:cNvPicPr>
          <p:nvPr/>
        </p:nvPicPr>
        <p:blipFill>
          <a:blip r:embed="rId4"/>
          <a:stretch>
            <a:fillRect/>
          </a:stretch>
        </p:blipFill>
        <p:spPr>
          <a:xfrm>
            <a:off x="183853" y="176922"/>
            <a:ext cx="5803895" cy="2566638"/>
          </a:xfrm>
          <a:prstGeom prst="rect">
            <a:avLst/>
          </a:prstGeom>
        </p:spPr>
      </p:pic>
    </p:spTree>
    <p:extLst>
      <p:ext uri="{BB962C8B-B14F-4D97-AF65-F5344CB8AC3E}">
        <p14:creationId xmlns:p14="http://schemas.microsoft.com/office/powerpoint/2010/main" val="72413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59614" y="-23804"/>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15" name="Picture 14">
            <a:extLst>
              <a:ext uri="{FF2B5EF4-FFF2-40B4-BE49-F238E27FC236}">
                <a16:creationId xmlns:a16="http://schemas.microsoft.com/office/drawing/2014/main" id="{6DF17065-A34E-0F85-D4D7-CD93CCB63436}"/>
              </a:ext>
            </a:extLst>
          </p:cNvPr>
          <p:cNvPicPr>
            <a:picLocks noChangeAspect="1"/>
          </p:cNvPicPr>
          <p:nvPr/>
        </p:nvPicPr>
        <p:blipFill>
          <a:blip r:embed="rId4"/>
          <a:stretch>
            <a:fillRect/>
          </a:stretch>
        </p:blipFill>
        <p:spPr>
          <a:xfrm>
            <a:off x="257944" y="1352939"/>
            <a:ext cx="8455174" cy="3021619"/>
          </a:xfrm>
          <a:prstGeom prst="rect">
            <a:avLst/>
          </a:prstGeom>
        </p:spPr>
      </p:pic>
    </p:spTree>
    <p:extLst>
      <p:ext uri="{BB962C8B-B14F-4D97-AF65-F5344CB8AC3E}">
        <p14:creationId xmlns:p14="http://schemas.microsoft.com/office/powerpoint/2010/main" val="30766594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9" name="Picture 8">
            <a:extLst>
              <a:ext uri="{FF2B5EF4-FFF2-40B4-BE49-F238E27FC236}">
                <a16:creationId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BÉ</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KHĂN</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ĐỎ</a:t>
            </a:r>
            <a:endPar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p:txBody>
      </p:sp>
      <p:pic>
        <p:nvPicPr>
          <p:cNvPr id="10" name="Picture 9">
            <a:extLst>
              <a:ext uri="{FF2B5EF4-FFF2-40B4-BE49-F238E27FC236}">
                <a16:creationId xmlns:a16="http://schemas.microsoft.com/office/drawing/2014/main"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a16="http://schemas.microsoft.com/office/drawing/2014/main"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a16="http://schemas.microsoft.com/office/drawing/2014/main"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a16="http://schemas.microsoft.com/office/drawing/2014/main"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33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5" name="Picture 4">
            <a:extLst>
              <a:ext uri="{FF2B5EF4-FFF2-40B4-BE49-F238E27FC236}">
                <a16:creationId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9" name="TextBox 8">
              <a:extLst>
                <a:ext uri="{FF2B5EF4-FFF2-40B4-BE49-F238E27FC236}">
                  <a16:creationId xmlns:a16="http://schemas.microsoft.com/office/drawing/2014/main" id="{F50CAAD5-2698-48FE-916D-D7315186214D}"/>
                </a:ext>
              </a:extLst>
            </p:cNvPr>
            <p:cNvSpPr txBox="1"/>
            <p:nvPr/>
          </p:nvSpPr>
          <p:spPr>
            <a:xfrm>
              <a:off x="9259678" y="592925"/>
              <a:ext cx="23735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Con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hãy</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đem</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bánh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cho</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bà</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nhé</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1" name="Group 10">
            <a:extLst>
              <a:ext uri="{FF2B5EF4-FFF2-40B4-BE49-F238E27FC236}">
                <a16:creationId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3" name="TextBox 12">
              <a:extLst>
                <a:ext uri="{FF2B5EF4-FFF2-40B4-BE49-F238E27FC236}">
                  <a16:creationId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4" name="Group 13">
            <a:extLst>
              <a:ext uri="{FF2B5EF4-FFF2-40B4-BE49-F238E27FC236}">
                <a16:creationId xmlns:a16="http://schemas.microsoft.com/office/drawing/2014/main" id="{52EF5139-744A-4EDB-B957-B12B49B413FE}"/>
              </a:ext>
            </a:extLst>
          </p:cNvPr>
          <p:cNvGrpSpPr/>
          <p:nvPr/>
        </p:nvGrpSpPr>
        <p:grpSpPr>
          <a:xfrm>
            <a:off x="1864866" y="342076"/>
            <a:ext cx="4614816" cy="1940731"/>
            <a:chOff x="9220010" y="433393"/>
            <a:chExt cx="2404542" cy="1475341"/>
          </a:xfrm>
        </p:grpSpPr>
        <p:sp>
          <p:nvSpPr>
            <p:cNvPr id="15" name="Speech Bubble: Rectangle with Corners Rounded 14">
              <a:extLst>
                <a:ext uri="{FF2B5EF4-FFF2-40B4-BE49-F238E27FC236}">
                  <a16:creationId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16" name="TextBox 15">
              <a:extLst>
                <a:ext uri="{FF2B5EF4-FFF2-40B4-BE49-F238E27FC236}">
                  <a16:creationId xmlns:a16="http://schemas.microsoft.com/office/drawing/2014/main" id="{0B4257DB-8D43-46CF-A776-0A97A2C149BA}"/>
                </a:ext>
              </a:extLst>
            </p:cNvPr>
            <p:cNvSpPr txBox="1"/>
            <p:nvPr/>
          </p:nvSpPr>
          <p:spPr>
            <a:xfrm>
              <a:off x="9220010" y="576492"/>
              <a:ext cx="2373549" cy="1193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Trên</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vật</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nếu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trả</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lời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hỏi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7" name="Group 16">
            <a:extLst>
              <a:ext uri="{FF2B5EF4-FFF2-40B4-BE49-F238E27FC236}">
                <a16:creationId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9" name="TextBox 18">
              <a:extLst>
                <a:ext uri="{FF2B5EF4-FFF2-40B4-BE49-F238E27FC236}">
                  <a16:creationId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hiểu</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rồi</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ạ!</a:t>
              </a:r>
            </a:p>
          </p:txBody>
        </p:sp>
      </p:grpSp>
      <p:pic>
        <p:nvPicPr>
          <p:cNvPr id="21" name="Picture 20">
            <a:extLst>
              <a:ext uri="{FF2B5EF4-FFF2-40B4-BE49-F238E27FC236}">
                <a16:creationId xmlns:a16="http://schemas.microsoft.com/office/drawing/2014/main" id="{68987B0B-7241-4AA8-9CC2-AE607FBA6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0"/>
            <a:ext cx="12192000" cy="6869945"/>
          </a:xfrm>
          <a:prstGeom prst="rect">
            <a:avLst/>
          </a:prstGeom>
        </p:spPr>
      </p:pic>
      <p:pic>
        <p:nvPicPr>
          <p:cNvPr id="11" name="Picture 10">
            <a:extLst>
              <a:ext uri="{FF2B5EF4-FFF2-40B4-BE49-F238E27FC236}">
                <a16:creationId xmlns:a16="http://schemas.microsoft.com/office/drawing/2014/main"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5" name="TextBox 14">
              <a:extLst>
                <a:ext uri="{FF2B5EF4-FFF2-40B4-BE49-F238E27FC236}">
                  <a16:creationId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tiếp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Thỏ</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pic>
        <p:nvPicPr>
          <p:cNvPr id="16" name="Picture 15">
            <a:extLst>
              <a:ext uri="{FF2B5EF4-FFF2-40B4-BE49-F238E27FC236}">
                <a16:creationId xmlns:a16="http://schemas.microsoft.com/office/drawing/2014/main" id="{CB3DFF63-3F34-428C-BE19-8E573CD97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34AADB5A-519F-47A3-8879-9DCF7A62DB7A}"/>
                </a:ext>
              </a:extLst>
            </p:cNvPr>
            <p:cNvGrpSpPr/>
            <p:nvPr/>
          </p:nvGrpSpPr>
          <p:grpSpPr>
            <a:xfrm>
              <a:off x="5220113" y="327955"/>
              <a:ext cx="1945759" cy="1419163"/>
              <a:chOff x="10851504" y="419713"/>
              <a:chExt cx="1945759" cy="1419163"/>
            </a:xfrm>
          </p:grpSpPr>
          <p:sp>
            <p:nvSpPr>
              <p:cNvPr id="22" name="TextBox 21">
                <a:extLst>
                  <a:ext uri="{FF2B5EF4-FFF2-40B4-BE49-F238E27FC236}">
                    <a16:creationId xmlns:a16="http://schemas.microsoft.com/office/drawing/2014/main" id="{6498CA6B-BDE6-4022-9A06-D36B03545587}"/>
                  </a:ext>
                </a:extLst>
              </p:cNvPr>
              <p:cNvSpPr txBox="1"/>
              <p:nvPr/>
            </p:nvSpPr>
            <p:spPr>
              <a:xfrm>
                <a:off x="11069231" y="419713"/>
                <a:ext cx="1728032"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72,1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30,4</a:t>
                </a:r>
              </a:p>
            </p:txBody>
          </p:sp>
          <p:cxnSp>
            <p:nvCxnSpPr>
              <p:cNvPr id="23" name="Straight Connector 22">
                <a:extLst>
                  <a:ext uri="{FF2B5EF4-FFF2-40B4-BE49-F238E27FC236}">
                    <a16:creationId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26" name="Rectangle: Rounded Corners 25">
                <a:extLst>
                  <a:ext uri="{FF2B5EF4-FFF2-40B4-BE49-F238E27FC236}">
                    <a16:creationId xmlns:a16="http://schemas.microsoft.com/office/drawing/2014/main" id="{FE1AFBB1-B011-4DCE-A1B4-80E932B881E2}"/>
                  </a:ext>
                </a:extLst>
              </p:cNvPr>
              <p:cNvSpPr/>
              <p:nvPr/>
            </p:nvSpPr>
            <p:spPr>
              <a:xfrm>
                <a:off x="11196223" y="145787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7" name="Group 26">
            <a:extLst>
              <a:ext uri="{FF2B5EF4-FFF2-40B4-BE49-F238E27FC236}">
                <a16:creationId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41,7</a:t>
              </a:r>
            </a:p>
          </p:txBody>
        </p:sp>
      </p:grpSp>
      <p:grpSp>
        <p:nvGrpSpPr>
          <p:cNvPr id="30" name="Group 29">
            <a:extLst>
              <a:ext uri="{FF2B5EF4-FFF2-40B4-BE49-F238E27FC236}">
                <a16:creationId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261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1"/>
            <a:ext cx="12191999" cy="6858000"/>
          </a:xfrm>
          <a:prstGeom prst="rect">
            <a:avLst/>
          </a:prstGeom>
        </p:spPr>
      </p:pic>
      <p:pic>
        <p:nvPicPr>
          <p:cNvPr id="5" name="Picture 4">
            <a:extLst>
              <a:ext uri="{FF2B5EF4-FFF2-40B4-BE49-F238E27FC236}">
                <a16:creationId xmlns:a16="http://schemas.microsoft.com/office/drawing/2014/main"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a16="http://schemas.microsoft.com/office/drawing/2014/main" id="{FA9E4304-B7DA-46BC-9D87-0EC19B6DFA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Voi</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2" name="Group 11">
            <a:extLst>
              <a:ext uri="{FF2B5EF4-FFF2-40B4-BE49-F238E27FC236}">
                <a16:creationId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5,12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0,68</a:t>
                </a:r>
              </a:p>
            </p:txBody>
          </p:sp>
          <p:cxnSp>
            <p:nvCxnSpPr>
              <p:cNvPr id="16" name="Straight Connector 15">
                <a:extLst>
                  <a:ext uri="{FF2B5EF4-FFF2-40B4-BE49-F238E27FC236}">
                    <a16:creationId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2</a:t>
                </a:r>
              </a:p>
            </p:txBody>
          </p:sp>
          <p:sp>
            <p:nvSpPr>
              <p:cNvPr id="19" name="Rectangle: Rounded Corners 18">
                <a:extLst>
                  <a:ext uri="{FF2B5EF4-FFF2-40B4-BE49-F238E27FC236}">
                    <a16:creationId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4,44</a:t>
              </a:r>
            </a:p>
          </p:txBody>
        </p:sp>
      </p:grpSp>
      <p:grpSp>
        <p:nvGrpSpPr>
          <p:cNvPr id="23" name="Group 22">
            <a:extLst>
              <a:ext uri="{FF2B5EF4-FFF2-40B4-BE49-F238E27FC236}">
                <a16:creationId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692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6" name="Picture 5">
            <a:extLst>
              <a:ext uri="{FF2B5EF4-FFF2-40B4-BE49-F238E27FC236}">
                <a16:creationId xmlns:a16="http://schemas.microsoft.com/office/drawing/2014/main"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a16="http://schemas.microsoft.com/office/drawing/2014/main" id="{37B546D4-2C09-4EE7-B36A-8CF47A7E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8" name="TextBox 7">
              <a:extLst>
                <a:ext uri="{FF2B5EF4-FFF2-40B4-BE49-F238E27FC236}">
                  <a16:creationId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Khỉ</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9" name="Group 8">
            <a:extLst>
              <a:ext uri="{FF2B5EF4-FFF2-40B4-BE49-F238E27FC236}">
                <a16:creationId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BDE13132-EEC7-43D7-9F20-1B471365905B}"/>
                </a:ext>
              </a:extLst>
            </p:cNvPr>
            <p:cNvGrpSpPr/>
            <p:nvPr/>
          </p:nvGrpSpPr>
          <p:grpSpPr>
            <a:xfrm>
              <a:off x="5268762" y="368595"/>
              <a:ext cx="1861544" cy="1388683"/>
              <a:chOff x="10900153" y="460353"/>
              <a:chExt cx="1861544" cy="1388683"/>
            </a:xfrm>
          </p:grpSpPr>
          <p:sp>
            <p:nvSpPr>
              <p:cNvPr id="12" name="TextBox 11">
                <a:extLst>
                  <a:ext uri="{FF2B5EF4-FFF2-40B4-BE49-F238E27FC236}">
                    <a16:creationId xmlns:a16="http://schemas.microsoft.com/office/drawing/2014/main" id="{A6761573-BEBA-4706-B01F-F78015D5D604}"/>
                  </a:ext>
                </a:extLst>
              </p:cNvPr>
              <p:cNvSpPr txBox="1"/>
              <p:nvPr/>
            </p:nvSpPr>
            <p:spPr>
              <a:xfrm>
                <a:off x="10905136" y="460353"/>
                <a:ext cx="1856561"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69,00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6,75 </a:t>
                </a:r>
              </a:p>
            </p:txBody>
          </p:sp>
          <p:cxnSp>
            <p:nvCxnSpPr>
              <p:cNvPr id="13" name="Straight Connector 12">
                <a:extLst>
                  <a:ext uri="{FF2B5EF4-FFF2-40B4-BE49-F238E27FC236}">
                    <a16:creationId xmlns:a16="http://schemas.microsoft.com/office/drawing/2014/main" id="{105B8E02-E2E4-4792-97B0-7A66E9E0C857}"/>
                  </a:ext>
                </a:extLst>
              </p:cNvPr>
              <p:cNvCxnSpPr>
                <a:cxnSpLocks/>
              </p:cNvCxnSpPr>
              <p:nvPr/>
            </p:nvCxnSpPr>
            <p:spPr>
              <a:xfrm>
                <a:off x="10900153" y="1394696"/>
                <a:ext cx="1704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B304D3-BD38-4C29-BB30-9AC148D31FFF}"/>
                  </a:ext>
                </a:extLst>
              </p:cNvPr>
              <p:cNvSpPr txBox="1"/>
              <p:nvPr/>
            </p:nvSpPr>
            <p:spPr>
              <a:xfrm>
                <a:off x="10937192" y="72125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6" name="Rectangle: Rounded Corners 15">
                <a:extLst>
                  <a:ext uri="{FF2B5EF4-FFF2-40B4-BE49-F238E27FC236}">
                    <a16:creationId xmlns:a16="http://schemas.microsoft.com/office/drawing/2014/main" id="{82B11CF4-402B-4442-84EA-4F26111EA588}"/>
                  </a:ext>
                </a:extLst>
              </p:cNvPr>
              <p:cNvSpPr/>
              <p:nvPr/>
            </p:nvSpPr>
            <p:spPr>
              <a:xfrm>
                <a:off x="1143900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17" name="Group 16">
            <a:extLst>
              <a:ext uri="{FF2B5EF4-FFF2-40B4-BE49-F238E27FC236}">
                <a16:creationId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9" name="TextBox 18">
              <a:extLst>
                <a:ext uri="{FF2B5EF4-FFF2-40B4-BE49-F238E27FC236}">
                  <a16:creationId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62,25</a:t>
              </a:r>
            </a:p>
          </p:txBody>
        </p:sp>
      </p:grpSp>
      <p:grpSp>
        <p:nvGrpSpPr>
          <p:cNvPr id="20" name="Group 19">
            <a:extLst>
              <a:ext uri="{FF2B5EF4-FFF2-40B4-BE49-F238E27FC236}">
                <a16:creationId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817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a:extLst>
              <a:ext uri="{FF2B5EF4-FFF2-40B4-BE49-F238E27FC236}">
                <a16:creationId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a16="http://schemas.microsoft.com/office/drawing/2014/main"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a16="http://schemas.microsoft.com/office/drawing/2014/main" id="{4E62D7E1-970A-4890-9591-61DD24FE90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a16="http://schemas.microsoft.com/office/drawing/2014/main"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a16="http://schemas.microsoft.com/office/drawing/2014/main" id="{B161A961-4AB5-4832-8451-AEA695986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qua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cầu</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đến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được</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grpSp>
        <p:nvGrpSpPr>
          <p:cNvPr id="12" name="Group 11">
            <a:extLst>
              <a:ext uri="{FF2B5EF4-FFF2-40B4-BE49-F238E27FC236}">
                <a16:creationId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CC243DB5-D066-4B21-A1AB-66B14F189040}"/>
                </a:ext>
              </a:extLst>
            </p:cNvPr>
            <p:cNvGrpSpPr/>
            <p:nvPr/>
          </p:nvGrpSpPr>
          <p:grpSpPr>
            <a:xfrm>
              <a:off x="4877363" y="368595"/>
              <a:ext cx="1895348" cy="1534533"/>
              <a:chOff x="10508754" y="460353"/>
              <a:chExt cx="1895348" cy="1534533"/>
            </a:xfrm>
          </p:grpSpPr>
          <p:sp>
            <p:nvSpPr>
              <p:cNvPr id="15" name="TextBox 14">
                <a:extLst>
                  <a:ext uri="{FF2B5EF4-FFF2-40B4-BE49-F238E27FC236}">
                    <a16:creationId xmlns:a16="http://schemas.microsoft.com/office/drawing/2014/main" id="{280FF204-A14E-48BD-8FE5-D9C3B27DBB68}"/>
                  </a:ext>
                </a:extLst>
              </p:cNvPr>
              <p:cNvSpPr txBox="1"/>
              <p:nvPr/>
            </p:nvSpPr>
            <p:spPr>
              <a:xfrm>
                <a:off x="10653546" y="460353"/>
                <a:ext cx="1750556"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28,75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10,5</a:t>
                </a:r>
              </a:p>
            </p:txBody>
          </p:sp>
          <p:cxnSp>
            <p:nvCxnSpPr>
              <p:cNvPr id="16" name="Straight Connector 15">
                <a:extLst>
                  <a:ext uri="{FF2B5EF4-FFF2-40B4-BE49-F238E27FC236}">
                    <a16:creationId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C63FFF-F59B-4537-8B1D-C99A094DDED3}"/>
                  </a:ext>
                </a:extLst>
              </p:cNvPr>
              <p:cNvSpPr txBox="1"/>
              <p:nvPr/>
            </p:nvSpPr>
            <p:spPr>
              <a:xfrm>
                <a:off x="1050875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9" name="Rectangle: Rounded Corners 18">
                <a:extLst>
                  <a:ext uri="{FF2B5EF4-FFF2-40B4-BE49-F238E27FC236}">
                    <a16:creationId xmlns:a16="http://schemas.microsoft.com/office/drawing/2014/main" id="{9F9FA89C-A32E-479B-940B-36967AEDA6D4}"/>
                  </a:ext>
                </a:extLst>
              </p:cNvPr>
              <p:cNvSpPr/>
              <p:nvPr/>
            </p:nvSpPr>
            <p:spPr>
              <a:xfrm>
                <a:off x="1088203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18,25</a:t>
              </a:r>
            </a:p>
          </p:txBody>
        </p:sp>
      </p:grpSp>
      <p:grpSp>
        <p:nvGrpSpPr>
          <p:cNvPr id="23" name="Group 22">
            <a:extLst>
              <a:ext uri="{FF2B5EF4-FFF2-40B4-BE49-F238E27FC236}">
                <a16:creationId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3195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12" name="Picture 11">
            <a:extLst>
              <a:ext uri="{FF2B5EF4-FFF2-40B4-BE49-F238E27FC236}">
                <a16:creationId xmlns:a16="http://schemas.microsoft.com/office/drawing/2014/main"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a16="http://schemas.microsoft.com/office/drawing/2014/main" id="{9F2BBEC9-7CCB-4D67-8026-61CA2E1AE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a16="http://schemas.microsoft.com/office/drawing/2014/main"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CHÚC MỪNG</a:t>
            </a:r>
            <a:r>
              <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 BÉ</a:t>
            </a:r>
            <a:endPar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 KHĂN ĐỎ</a:t>
            </a:r>
          </a:p>
        </p:txBody>
      </p:sp>
    </p:spTree>
    <p:extLst>
      <p:ext uri="{BB962C8B-B14F-4D97-AF65-F5344CB8AC3E}">
        <p14:creationId xmlns:p14="http://schemas.microsoft.com/office/powerpoint/2010/main" val="1905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92271" y="219262"/>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3" name="Picture 2" descr="A round pink label with white text and a black background&#10;&#10;Description automatically generated">
            <a:extLst>
              <a:ext uri="{FF2B5EF4-FFF2-40B4-BE49-F238E27FC236}">
                <a16:creationId xmlns:a16="http://schemas.microsoft.com/office/drawing/2014/main" id="{0D0CC3A1-38E3-AF2A-6785-AC0FB44AF7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7495" y="-259837"/>
            <a:ext cx="1925352" cy="1925352"/>
          </a:xfrm>
          <a:prstGeom prst="rect">
            <a:avLst/>
          </a:prstGeom>
        </p:spPr>
      </p:pic>
      <p:pic>
        <p:nvPicPr>
          <p:cNvPr id="4" name="Picture 3">
            <a:extLst>
              <a:ext uri="{FF2B5EF4-FFF2-40B4-BE49-F238E27FC236}">
                <a16:creationId xmlns:a16="http://schemas.microsoft.com/office/drawing/2014/main" id="{0AB77FC0-85EC-1518-173F-160124D4615D}"/>
              </a:ext>
            </a:extLst>
          </p:cNvPr>
          <p:cNvPicPr>
            <a:picLocks noChangeAspect="1"/>
          </p:cNvPicPr>
          <p:nvPr/>
        </p:nvPicPr>
        <p:blipFill>
          <a:blip r:embed="rId5"/>
          <a:stretch>
            <a:fillRect/>
          </a:stretch>
        </p:blipFill>
        <p:spPr>
          <a:xfrm>
            <a:off x="1166649" y="1311283"/>
            <a:ext cx="6826108" cy="3396697"/>
          </a:xfrm>
          <a:prstGeom prst="rect">
            <a:avLst/>
          </a:prstGeom>
        </p:spPr>
      </p:pic>
      <p:pic>
        <p:nvPicPr>
          <p:cNvPr id="7" name="Picture 6">
            <a:extLst>
              <a:ext uri="{FF2B5EF4-FFF2-40B4-BE49-F238E27FC236}">
                <a16:creationId xmlns:a16="http://schemas.microsoft.com/office/drawing/2014/main" id="{E73A86AE-219A-A4E2-8145-09E63A6E03A7}"/>
              </a:ext>
            </a:extLst>
          </p:cNvPr>
          <p:cNvPicPr>
            <a:picLocks noChangeAspect="1"/>
          </p:cNvPicPr>
          <p:nvPr/>
        </p:nvPicPr>
        <p:blipFill>
          <a:blip r:embed="rId6"/>
          <a:stretch>
            <a:fillRect/>
          </a:stretch>
        </p:blipFill>
        <p:spPr>
          <a:xfrm>
            <a:off x="5070723" y="5400930"/>
            <a:ext cx="3066554" cy="1457070"/>
          </a:xfrm>
          <a:prstGeom prst="rect">
            <a:avLst/>
          </a:prstGeom>
        </p:spPr>
      </p:pic>
    </p:spTree>
    <p:extLst>
      <p:ext uri="{BB962C8B-B14F-4D97-AF65-F5344CB8AC3E}">
        <p14:creationId xmlns:p14="http://schemas.microsoft.com/office/powerpoint/2010/main" val="2886477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65922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479</Words>
  <Application>Microsoft Office PowerPoint</Application>
  <PresentationFormat>Widescreen</PresentationFormat>
  <Paragraphs>72</Paragraphs>
  <Slides>17</Slides>
  <Notes>7</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17</vt:i4>
      </vt:variant>
    </vt:vector>
  </HeadingPairs>
  <TitlesOfParts>
    <vt:vector size="25" baseType="lpstr">
      <vt:lpstr>等线</vt:lpstr>
      <vt:lpstr>Arial</vt:lpstr>
      <vt:lpstr>Calibri</vt:lpstr>
      <vt:lpstr>Cambria</vt:lpstr>
      <vt:lpstr>UTM Avo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Thao Tran</cp:lastModifiedBy>
  <cp:revision>43</cp:revision>
  <dcterms:created xsi:type="dcterms:W3CDTF">2022-09-11T01:16:58Z</dcterms:created>
  <dcterms:modified xsi:type="dcterms:W3CDTF">2024-10-17T12:10:13Z</dcterms:modified>
</cp:coreProperties>
</file>