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9" r:id="rId2"/>
    <p:sldId id="346" r:id="rId3"/>
    <p:sldId id="345" r:id="rId4"/>
    <p:sldId id="373" r:id="rId5"/>
    <p:sldId id="374" r:id="rId6"/>
    <p:sldId id="257" r:id="rId7"/>
    <p:sldId id="347" r:id="rId8"/>
    <p:sldId id="376" r:id="rId9"/>
    <p:sldId id="375" r:id="rId10"/>
    <p:sldId id="377" r:id="rId11"/>
    <p:sldId id="378" r:id="rId12"/>
    <p:sldId id="379" r:id="rId13"/>
    <p:sldId id="380" r:id="rId14"/>
    <p:sldId id="367" r:id="rId15"/>
    <p:sldId id="381" r:id="rId16"/>
    <p:sldId id="382" r:id="rId17"/>
    <p:sldId id="383" r:id="rId18"/>
    <p:sldId id="384" r:id="rId19"/>
    <p:sldId id="385" r:id="rId20"/>
    <p:sldId id="386" r:id="rId21"/>
    <p:sldId id="387" r:id="rId22"/>
    <p:sldId id="36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26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5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5B5486-E0B9-4782-8505-7D2AF791BB8B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217D5E-4646-48E8-B32E-69DD8B7BAC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968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" name="Google Shape;1423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4" name="Google Shape;1424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0" name="Google Shape;1350;g12190f87056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1" name="Google Shape;1351;g12190f87056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" name="Google Shape;1423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4" name="Google Shape;1424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96733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" name="Google Shape;1423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4" name="Google Shape;1424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08440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" name="Google Shape;1423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4" name="Google Shape;1424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97930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" name="Google Shape;1423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4" name="Google Shape;1424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8872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4" name="Google Shape;24;p2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8" name="Google Shape;48;p2"/>
          <p:cNvGrpSpPr/>
          <p:nvPr/>
        </p:nvGrpSpPr>
        <p:grpSpPr>
          <a:xfrm>
            <a:off x="1706600" y="1519013"/>
            <a:ext cx="8778800" cy="4651339"/>
            <a:chOff x="1279950" y="824632"/>
            <a:chExt cx="6584100" cy="3648300"/>
          </a:xfrm>
        </p:grpSpPr>
        <p:sp>
          <p:nvSpPr>
            <p:cNvPr id="49" name="Google Shape;49;p2"/>
            <p:cNvSpPr/>
            <p:nvPr/>
          </p:nvSpPr>
          <p:spPr>
            <a:xfrm>
              <a:off x="1279950" y="824632"/>
              <a:ext cx="6584100" cy="3648300"/>
            </a:xfrm>
            <a:prstGeom prst="rect">
              <a:avLst/>
            </a:prstGeom>
            <a:solidFill>
              <a:srgbClr val="19F5C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23825" dir="3240000" algn="bl" rotWithShape="0">
                <a:srgbClr val="000000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552200" y="1157094"/>
              <a:ext cx="6039600" cy="2497500"/>
            </a:xfrm>
            <a:prstGeom prst="rect">
              <a:avLst/>
            </a:prstGeom>
            <a:solidFill>
              <a:schemeClr val="accent4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1" name="Google Shape;51;p2"/>
          <p:cNvSpPr txBox="1">
            <a:spLocks noGrp="1"/>
          </p:cNvSpPr>
          <p:nvPr>
            <p:ph type="ctrTitle"/>
          </p:nvPr>
        </p:nvSpPr>
        <p:spPr>
          <a:xfrm>
            <a:off x="2237000" y="2371980"/>
            <a:ext cx="7718000" cy="24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 i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2"/>
          <p:cNvSpPr txBox="1">
            <a:spLocks noGrp="1"/>
          </p:cNvSpPr>
          <p:nvPr>
            <p:ph type="subTitle" idx="1"/>
          </p:nvPr>
        </p:nvSpPr>
        <p:spPr>
          <a:xfrm>
            <a:off x="2237000" y="5343480"/>
            <a:ext cx="7718000" cy="52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3" name="Google Shape;53;p2"/>
          <p:cNvSpPr txBox="1">
            <a:spLocks noGrp="1"/>
          </p:cNvSpPr>
          <p:nvPr>
            <p:ph type="subTitle" idx="2"/>
          </p:nvPr>
        </p:nvSpPr>
        <p:spPr>
          <a:xfrm>
            <a:off x="7995000" y="554749"/>
            <a:ext cx="2490400" cy="679200"/>
          </a:xfrm>
          <a:prstGeom prst="rect">
            <a:avLst/>
          </a:prstGeom>
          <a:solidFill>
            <a:srgbClr val="19F5C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240000" algn="bl" rotWithShape="0">
              <a:srgbClr val="000000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933" i="1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995633" y="1877036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10029517" y="5026213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6019800" y="5026213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6019800" y="1877036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0029517" y="1877036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2000275" y="5026213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2504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6796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8845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74876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99477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19138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85288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63366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28247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31830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5415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oogle Shape;61;p3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62" name="Google Shape;62;p3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63" name="Google Shape;63;p3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3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6" name="Google Shape;76;p3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0" name="Google Shape;100;p3"/>
          <p:cNvGrpSpPr/>
          <p:nvPr/>
        </p:nvGrpSpPr>
        <p:grpSpPr>
          <a:xfrm>
            <a:off x="1706600" y="1405667"/>
            <a:ext cx="8778800" cy="4336176"/>
            <a:chOff x="1279950" y="1071860"/>
            <a:chExt cx="6584100" cy="3401100"/>
          </a:xfrm>
        </p:grpSpPr>
        <p:sp>
          <p:nvSpPr>
            <p:cNvPr id="101" name="Google Shape;101;p3"/>
            <p:cNvSpPr/>
            <p:nvPr/>
          </p:nvSpPr>
          <p:spPr>
            <a:xfrm>
              <a:off x="1279950" y="1071860"/>
              <a:ext cx="6584100" cy="3401100"/>
            </a:xfrm>
            <a:prstGeom prst="rect">
              <a:avLst/>
            </a:prstGeom>
            <a:solidFill>
              <a:schemeClr val="dk2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23825" dir="3240000" algn="bl" rotWithShape="0">
                <a:schemeClr val="accen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1552200" y="1310539"/>
              <a:ext cx="6039600" cy="2343900"/>
            </a:xfrm>
            <a:prstGeom prst="rect">
              <a:avLst/>
            </a:prstGeom>
            <a:solidFill>
              <a:schemeClr val="accent4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" name="Google Shape;103;p3"/>
          <p:cNvGrpSpPr/>
          <p:nvPr/>
        </p:nvGrpSpPr>
        <p:grpSpPr>
          <a:xfrm>
            <a:off x="2415306" y="2410335"/>
            <a:ext cx="1570059" cy="1570059"/>
            <a:chOff x="1915400" y="1893675"/>
            <a:chExt cx="1288200" cy="1288200"/>
          </a:xfrm>
        </p:grpSpPr>
        <p:sp>
          <p:nvSpPr>
            <p:cNvPr id="104" name="Google Shape;104;p3"/>
            <p:cNvSpPr/>
            <p:nvPr/>
          </p:nvSpPr>
          <p:spPr>
            <a:xfrm>
              <a:off x="1915400" y="1893675"/>
              <a:ext cx="1288200" cy="1288200"/>
            </a:xfrm>
            <a:prstGeom prst="snip1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76200" dir="3240000" algn="bl" rotWithShape="0">
                <a:schemeClr val="accen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2976921" y="1894487"/>
              <a:ext cx="222300" cy="222300"/>
            </a:xfrm>
            <a:prstGeom prst="rtTriangle">
              <a:avLst/>
            </a:prstGeom>
            <a:solidFill>
              <a:schemeClr val="lt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4209600" y="2352851"/>
            <a:ext cx="6021200" cy="112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333" i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title" idx="2" hasCustomPrompt="1"/>
          </p:nvPr>
        </p:nvSpPr>
        <p:spPr>
          <a:xfrm>
            <a:off x="2316167" y="2473183"/>
            <a:ext cx="1717600" cy="12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133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8" name="Google Shape;108;p3"/>
          <p:cNvSpPr txBox="1">
            <a:spLocks noGrp="1"/>
          </p:cNvSpPr>
          <p:nvPr>
            <p:ph type="subTitle" idx="1"/>
          </p:nvPr>
        </p:nvSpPr>
        <p:spPr>
          <a:xfrm>
            <a:off x="4318300" y="3296467"/>
            <a:ext cx="5340000" cy="72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7682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78359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49316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7098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80762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43369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3" name="Google Shape;1263;p29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1264" name="Google Shape;1264;p29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1265" name="Google Shape;1265;p29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6" name="Google Shape;1266;p29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7" name="Google Shape;1267;p29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8" name="Google Shape;1268;p29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9" name="Google Shape;1269;p29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0" name="Google Shape;1270;p29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1" name="Google Shape;1271;p29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2" name="Google Shape;1272;p29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3" name="Google Shape;1273;p29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4" name="Google Shape;1274;p29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5" name="Google Shape;1275;p29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6" name="Google Shape;1276;p29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7" name="Google Shape;1277;p29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78" name="Google Shape;1278;p29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9" name="Google Shape;1279;p29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0" name="Google Shape;1280;p29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1" name="Google Shape;1281;p29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2" name="Google Shape;1282;p29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3" name="Google Shape;1283;p29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4" name="Google Shape;1284;p29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9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9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9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9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9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9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9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9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9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9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9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9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9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9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9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9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9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55902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3" name="Google Shape;1303;p30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1304" name="Google Shape;1304;p30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1305" name="Google Shape;1305;p30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6" name="Google Shape;1306;p30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7" name="Google Shape;1307;p30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8" name="Google Shape;1308;p30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9" name="Google Shape;1309;p30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0" name="Google Shape;1310;p30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1" name="Google Shape;1311;p30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2" name="Google Shape;1312;p30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3" name="Google Shape;1313;p30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4" name="Google Shape;1314;p30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5" name="Google Shape;1315;p30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6" name="Google Shape;1316;p30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7" name="Google Shape;1317;p30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318" name="Google Shape;1318;p30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30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30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30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30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30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30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30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30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30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8" name="Google Shape;1328;p30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9" name="Google Shape;1329;p30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0" name="Google Shape;1330;p30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1" name="Google Shape;1331;p30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2" name="Google Shape;1332;p30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3" name="Google Shape;1333;p30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4" name="Google Shape;1334;p30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5" name="Google Shape;1335;p30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6" name="Google Shape;1336;p30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7" name="Google Shape;1337;p30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8" name="Google Shape;1338;p30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9" name="Google Shape;1339;p30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0" name="Google Shape;1340;p30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30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42" name="Google Shape;1342;p30"/>
          <p:cNvSpPr/>
          <p:nvPr/>
        </p:nvSpPr>
        <p:spPr>
          <a:xfrm>
            <a:off x="960000" y="908000"/>
            <a:ext cx="10272000" cy="50420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660000" algn="bl" rotWithShape="0">
              <a:schemeClr val="accent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09621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481525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1_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07829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1_One column text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7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254" name="Google Shape;254;p7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255" name="Google Shape;255;p7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8" name="Google Shape;268;p7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7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7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7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7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7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" name="Google Shape;288;p7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9" name="Google Shape;289;p7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0" name="Google Shape;290;p7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7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325277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1_One column text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7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254" name="Google Shape;254;p7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255" name="Google Shape;255;p7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8" name="Google Shape;268;p7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7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7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7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7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7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" name="Google Shape;288;p7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9" name="Google Shape;289;p7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0" name="Google Shape;290;p7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7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003704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1122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85712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7851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6227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3671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EC56826-E749-51D9-2DA7-AF595A493B91}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2750" y="-73742"/>
            <a:ext cx="1793348" cy="1793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6372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7" r:id="rId25"/>
    <p:sldLayoutId id="2147483688" r:id="rId26"/>
    <p:sldLayoutId id="2147483689" r:id="rId27"/>
    <p:sldLayoutId id="2147483690" r:id="rId2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" name="Google Shape;1428;p37"/>
          <p:cNvSpPr txBox="1">
            <a:spLocks noGrp="1"/>
          </p:cNvSpPr>
          <p:nvPr>
            <p:ph type="title" idx="2"/>
          </p:nvPr>
        </p:nvSpPr>
        <p:spPr>
          <a:xfrm>
            <a:off x="2358697" y="2487360"/>
            <a:ext cx="1717600" cy="1262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/>
              <a:t>01</a:t>
            </a:r>
            <a:endParaRPr dirty="0"/>
          </a:p>
        </p:txBody>
      </p:sp>
      <p:sp>
        <p:nvSpPr>
          <p:cNvPr id="1429" name="Google Shape;1429;p37"/>
          <p:cNvSpPr/>
          <p:nvPr/>
        </p:nvSpPr>
        <p:spPr>
          <a:xfrm>
            <a:off x="1995633" y="1670512"/>
            <a:ext cx="152400" cy="1520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30" name="Google Shape;1430;p37"/>
          <p:cNvSpPr/>
          <p:nvPr/>
        </p:nvSpPr>
        <p:spPr>
          <a:xfrm>
            <a:off x="10029517" y="4618404"/>
            <a:ext cx="152400" cy="1520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31" name="Google Shape;1431;p37"/>
          <p:cNvSpPr/>
          <p:nvPr/>
        </p:nvSpPr>
        <p:spPr>
          <a:xfrm>
            <a:off x="6019800" y="4618404"/>
            <a:ext cx="152400" cy="1520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32" name="Google Shape;1432;p37"/>
          <p:cNvSpPr/>
          <p:nvPr/>
        </p:nvSpPr>
        <p:spPr>
          <a:xfrm>
            <a:off x="10029517" y="1670512"/>
            <a:ext cx="152400" cy="1520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33" name="Google Shape;1433;p37"/>
          <p:cNvSpPr/>
          <p:nvPr/>
        </p:nvSpPr>
        <p:spPr>
          <a:xfrm>
            <a:off x="2000275" y="4618404"/>
            <a:ext cx="152400" cy="1520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34" name="Google Shape;1434;p37"/>
          <p:cNvSpPr/>
          <p:nvPr/>
        </p:nvSpPr>
        <p:spPr>
          <a:xfrm>
            <a:off x="6012584" y="1670504"/>
            <a:ext cx="152400" cy="1520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435" name="Google Shape;1435;p37"/>
          <p:cNvGrpSpPr/>
          <p:nvPr/>
        </p:nvGrpSpPr>
        <p:grpSpPr>
          <a:xfrm>
            <a:off x="10890148" y="4241645"/>
            <a:ext cx="832152" cy="830019"/>
            <a:chOff x="300826" y="234887"/>
            <a:chExt cx="1323397" cy="1320003"/>
          </a:xfrm>
        </p:grpSpPr>
        <p:sp>
          <p:nvSpPr>
            <p:cNvPr id="1436" name="Google Shape;1436;p37"/>
            <p:cNvSpPr/>
            <p:nvPr/>
          </p:nvSpPr>
          <p:spPr>
            <a:xfrm>
              <a:off x="300826" y="234887"/>
              <a:ext cx="1323397" cy="1320003"/>
            </a:xfrm>
            <a:custGeom>
              <a:avLst/>
              <a:gdLst/>
              <a:ahLst/>
              <a:cxnLst/>
              <a:rect l="l" t="t" r="r" b="b"/>
              <a:pathLst>
                <a:path w="95140" h="94896" extrusionOk="0">
                  <a:moveTo>
                    <a:pt x="47582" y="1"/>
                  </a:moveTo>
                  <a:cubicBezTo>
                    <a:pt x="47342" y="1"/>
                    <a:pt x="47099" y="137"/>
                    <a:pt x="46993" y="411"/>
                  </a:cubicBezTo>
                  <a:lnTo>
                    <a:pt x="38482" y="24363"/>
                  </a:lnTo>
                  <a:cubicBezTo>
                    <a:pt x="38415" y="24609"/>
                    <a:pt x="38183" y="24756"/>
                    <a:pt x="37932" y="24756"/>
                  </a:cubicBezTo>
                  <a:cubicBezTo>
                    <a:pt x="37842" y="24756"/>
                    <a:pt x="37749" y="24737"/>
                    <a:pt x="37661" y="24697"/>
                  </a:cubicBezTo>
                  <a:lnTo>
                    <a:pt x="14712" y="13785"/>
                  </a:lnTo>
                  <a:cubicBezTo>
                    <a:pt x="14623" y="13735"/>
                    <a:pt x="14531" y="13712"/>
                    <a:pt x="14443" y="13712"/>
                  </a:cubicBezTo>
                  <a:cubicBezTo>
                    <a:pt x="14051" y="13712"/>
                    <a:pt x="13724" y="14154"/>
                    <a:pt x="13922" y="14575"/>
                  </a:cubicBezTo>
                  <a:lnTo>
                    <a:pt x="24804" y="37554"/>
                  </a:lnTo>
                  <a:cubicBezTo>
                    <a:pt x="24956" y="37889"/>
                    <a:pt x="24804" y="38254"/>
                    <a:pt x="24469" y="38375"/>
                  </a:cubicBezTo>
                  <a:lnTo>
                    <a:pt x="518" y="46886"/>
                  </a:lnTo>
                  <a:cubicBezTo>
                    <a:pt x="1" y="47068"/>
                    <a:pt x="1" y="47828"/>
                    <a:pt x="518" y="48041"/>
                  </a:cubicBezTo>
                  <a:lnTo>
                    <a:pt x="24469" y="56552"/>
                  </a:lnTo>
                  <a:cubicBezTo>
                    <a:pt x="24804" y="56643"/>
                    <a:pt x="24956" y="57038"/>
                    <a:pt x="24804" y="57372"/>
                  </a:cubicBezTo>
                  <a:lnTo>
                    <a:pt x="13922" y="80321"/>
                  </a:lnTo>
                  <a:cubicBezTo>
                    <a:pt x="13695" y="80725"/>
                    <a:pt x="14013" y="81171"/>
                    <a:pt x="14441" y="81171"/>
                  </a:cubicBezTo>
                  <a:cubicBezTo>
                    <a:pt x="14528" y="81171"/>
                    <a:pt x="14620" y="81152"/>
                    <a:pt x="14712" y="81111"/>
                  </a:cubicBezTo>
                  <a:lnTo>
                    <a:pt x="37661" y="70230"/>
                  </a:lnTo>
                  <a:cubicBezTo>
                    <a:pt x="37749" y="70190"/>
                    <a:pt x="37842" y="70171"/>
                    <a:pt x="37932" y="70171"/>
                  </a:cubicBezTo>
                  <a:cubicBezTo>
                    <a:pt x="38183" y="70171"/>
                    <a:pt x="38415" y="70318"/>
                    <a:pt x="38482" y="70564"/>
                  </a:cubicBezTo>
                  <a:lnTo>
                    <a:pt x="46993" y="94485"/>
                  </a:lnTo>
                  <a:cubicBezTo>
                    <a:pt x="47099" y="94759"/>
                    <a:pt x="47342" y="94896"/>
                    <a:pt x="47582" y="94896"/>
                  </a:cubicBezTo>
                  <a:cubicBezTo>
                    <a:pt x="47821" y="94896"/>
                    <a:pt x="48057" y="94759"/>
                    <a:pt x="48148" y="94485"/>
                  </a:cubicBezTo>
                  <a:lnTo>
                    <a:pt x="56658" y="70564"/>
                  </a:lnTo>
                  <a:cubicBezTo>
                    <a:pt x="56748" y="70318"/>
                    <a:pt x="56969" y="70171"/>
                    <a:pt x="57213" y="70171"/>
                  </a:cubicBezTo>
                  <a:cubicBezTo>
                    <a:pt x="57301" y="70171"/>
                    <a:pt x="57391" y="70190"/>
                    <a:pt x="57479" y="70230"/>
                  </a:cubicBezTo>
                  <a:lnTo>
                    <a:pt x="80428" y="81111"/>
                  </a:lnTo>
                  <a:cubicBezTo>
                    <a:pt x="80518" y="81162"/>
                    <a:pt x="80609" y="81184"/>
                    <a:pt x="80698" y="81184"/>
                  </a:cubicBezTo>
                  <a:cubicBezTo>
                    <a:pt x="81090" y="81184"/>
                    <a:pt x="81422" y="80743"/>
                    <a:pt x="81249" y="80321"/>
                  </a:cubicBezTo>
                  <a:lnTo>
                    <a:pt x="70337" y="57372"/>
                  </a:lnTo>
                  <a:cubicBezTo>
                    <a:pt x="70185" y="57038"/>
                    <a:pt x="70337" y="56643"/>
                    <a:pt x="70671" y="56552"/>
                  </a:cubicBezTo>
                  <a:lnTo>
                    <a:pt x="94592" y="48041"/>
                  </a:lnTo>
                  <a:cubicBezTo>
                    <a:pt x="95139" y="47828"/>
                    <a:pt x="95139" y="47068"/>
                    <a:pt x="94592" y="46886"/>
                  </a:cubicBezTo>
                  <a:lnTo>
                    <a:pt x="70671" y="38375"/>
                  </a:lnTo>
                  <a:cubicBezTo>
                    <a:pt x="70337" y="38254"/>
                    <a:pt x="70185" y="37889"/>
                    <a:pt x="70337" y="37554"/>
                  </a:cubicBezTo>
                  <a:lnTo>
                    <a:pt x="81249" y="14606"/>
                  </a:lnTo>
                  <a:cubicBezTo>
                    <a:pt x="81453" y="14171"/>
                    <a:pt x="81120" y="13736"/>
                    <a:pt x="80683" y="13736"/>
                  </a:cubicBezTo>
                  <a:cubicBezTo>
                    <a:pt x="80600" y="13736"/>
                    <a:pt x="80515" y="13751"/>
                    <a:pt x="80428" y="13785"/>
                  </a:cubicBezTo>
                  <a:lnTo>
                    <a:pt x="57479" y="24697"/>
                  </a:lnTo>
                  <a:cubicBezTo>
                    <a:pt x="57391" y="24737"/>
                    <a:pt x="57301" y="24756"/>
                    <a:pt x="57213" y="24756"/>
                  </a:cubicBezTo>
                  <a:cubicBezTo>
                    <a:pt x="56969" y="24756"/>
                    <a:pt x="56748" y="24609"/>
                    <a:pt x="56658" y="24363"/>
                  </a:cubicBezTo>
                  <a:lnTo>
                    <a:pt x="48148" y="411"/>
                  </a:lnTo>
                  <a:cubicBezTo>
                    <a:pt x="48057" y="137"/>
                    <a:pt x="47821" y="1"/>
                    <a:pt x="47582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37"/>
            <p:cNvSpPr/>
            <p:nvPr/>
          </p:nvSpPr>
          <p:spPr>
            <a:xfrm>
              <a:off x="529918" y="463375"/>
              <a:ext cx="865340" cy="862857"/>
            </a:xfrm>
            <a:custGeom>
              <a:avLst/>
              <a:gdLst/>
              <a:ahLst/>
              <a:cxnLst/>
              <a:rect l="l" t="t" r="r" b="b"/>
              <a:pathLst>
                <a:path w="80854" h="80622" extrusionOk="0">
                  <a:moveTo>
                    <a:pt x="40448" y="1"/>
                  </a:moveTo>
                  <a:cubicBezTo>
                    <a:pt x="40244" y="1"/>
                    <a:pt x="40034" y="122"/>
                    <a:pt x="39941" y="369"/>
                  </a:cubicBezTo>
                  <a:lnTo>
                    <a:pt x="32707" y="20673"/>
                  </a:lnTo>
                  <a:cubicBezTo>
                    <a:pt x="32637" y="20927"/>
                    <a:pt x="32410" y="21041"/>
                    <a:pt x="32199" y="21041"/>
                  </a:cubicBezTo>
                  <a:cubicBezTo>
                    <a:pt x="32131" y="21041"/>
                    <a:pt x="32066" y="21030"/>
                    <a:pt x="32008" y="21008"/>
                  </a:cubicBezTo>
                  <a:lnTo>
                    <a:pt x="12494" y="11707"/>
                  </a:lnTo>
                  <a:cubicBezTo>
                    <a:pt x="12419" y="11670"/>
                    <a:pt x="12343" y="11653"/>
                    <a:pt x="12270" y="11653"/>
                  </a:cubicBezTo>
                  <a:cubicBezTo>
                    <a:pt x="11921" y="11653"/>
                    <a:pt x="11624" y="12029"/>
                    <a:pt x="11825" y="12406"/>
                  </a:cubicBezTo>
                  <a:lnTo>
                    <a:pt x="21096" y="31889"/>
                  </a:lnTo>
                  <a:cubicBezTo>
                    <a:pt x="21187" y="32193"/>
                    <a:pt x="21096" y="32497"/>
                    <a:pt x="20792" y="32619"/>
                  </a:cubicBezTo>
                  <a:lnTo>
                    <a:pt x="457" y="39823"/>
                  </a:lnTo>
                  <a:cubicBezTo>
                    <a:pt x="1" y="40035"/>
                    <a:pt x="1" y="40674"/>
                    <a:pt x="457" y="40826"/>
                  </a:cubicBezTo>
                  <a:lnTo>
                    <a:pt x="20792" y="48029"/>
                  </a:lnTo>
                  <a:cubicBezTo>
                    <a:pt x="21096" y="48151"/>
                    <a:pt x="21217" y="48516"/>
                    <a:pt x="21096" y="48759"/>
                  </a:cubicBezTo>
                  <a:lnTo>
                    <a:pt x="11825" y="68273"/>
                  </a:lnTo>
                  <a:cubicBezTo>
                    <a:pt x="11625" y="68598"/>
                    <a:pt x="11897" y="69004"/>
                    <a:pt x="12253" y="69004"/>
                  </a:cubicBezTo>
                  <a:cubicBezTo>
                    <a:pt x="12331" y="69004"/>
                    <a:pt x="12412" y="68985"/>
                    <a:pt x="12494" y="68942"/>
                  </a:cubicBezTo>
                  <a:lnTo>
                    <a:pt x="32008" y="59641"/>
                  </a:lnTo>
                  <a:cubicBezTo>
                    <a:pt x="32086" y="59609"/>
                    <a:pt x="32163" y="59594"/>
                    <a:pt x="32235" y="59594"/>
                  </a:cubicBezTo>
                  <a:cubicBezTo>
                    <a:pt x="32443" y="59594"/>
                    <a:pt x="32616" y="59719"/>
                    <a:pt x="32707" y="59945"/>
                  </a:cubicBezTo>
                  <a:lnTo>
                    <a:pt x="39941" y="80279"/>
                  </a:lnTo>
                  <a:cubicBezTo>
                    <a:pt x="40032" y="80507"/>
                    <a:pt x="40237" y="80621"/>
                    <a:pt x="40439" y="80621"/>
                  </a:cubicBezTo>
                  <a:cubicBezTo>
                    <a:pt x="40640" y="80621"/>
                    <a:pt x="40838" y="80507"/>
                    <a:pt x="40914" y="80279"/>
                  </a:cubicBezTo>
                  <a:lnTo>
                    <a:pt x="48148" y="59945"/>
                  </a:lnTo>
                  <a:cubicBezTo>
                    <a:pt x="48215" y="59719"/>
                    <a:pt x="48433" y="59594"/>
                    <a:pt x="48653" y="59594"/>
                  </a:cubicBezTo>
                  <a:cubicBezTo>
                    <a:pt x="48730" y="59594"/>
                    <a:pt x="48807" y="59609"/>
                    <a:pt x="48877" y="59641"/>
                  </a:cubicBezTo>
                  <a:lnTo>
                    <a:pt x="68361" y="68911"/>
                  </a:lnTo>
                  <a:cubicBezTo>
                    <a:pt x="68435" y="68948"/>
                    <a:pt x="68511" y="68965"/>
                    <a:pt x="68585" y="68965"/>
                  </a:cubicBezTo>
                  <a:cubicBezTo>
                    <a:pt x="68934" y="68965"/>
                    <a:pt x="69230" y="68589"/>
                    <a:pt x="69030" y="68212"/>
                  </a:cubicBezTo>
                  <a:lnTo>
                    <a:pt x="59759" y="48729"/>
                  </a:lnTo>
                  <a:cubicBezTo>
                    <a:pt x="59668" y="48425"/>
                    <a:pt x="59759" y="48121"/>
                    <a:pt x="60063" y="47999"/>
                  </a:cubicBezTo>
                  <a:lnTo>
                    <a:pt x="80398" y="40795"/>
                  </a:lnTo>
                  <a:cubicBezTo>
                    <a:pt x="80853" y="40613"/>
                    <a:pt x="80853" y="39944"/>
                    <a:pt x="80398" y="39792"/>
                  </a:cubicBezTo>
                  <a:lnTo>
                    <a:pt x="60063" y="32589"/>
                  </a:lnTo>
                  <a:cubicBezTo>
                    <a:pt x="59759" y="32467"/>
                    <a:pt x="59668" y="32133"/>
                    <a:pt x="59759" y="31859"/>
                  </a:cubicBezTo>
                  <a:lnTo>
                    <a:pt x="69030" y="12375"/>
                  </a:lnTo>
                  <a:cubicBezTo>
                    <a:pt x="69232" y="12021"/>
                    <a:pt x="68950" y="11625"/>
                    <a:pt x="68587" y="11625"/>
                  </a:cubicBezTo>
                  <a:cubicBezTo>
                    <a:pt x="68513" y="11625"/>
                    <a:pt x="68437" y="11641"/>
                    <a:pt x="68361" y="11676"/>
                  </a:cubicBezTo>
                  <a:lnTo>
                    <a:pt x="48877" y="20947"/>
                  </a:lnTo>
                  <a:cubicBezTo>
                    <a:pt x="48799" y="20978"/>
                    <a:pt x="48720" y="20994"/>
                    <a:pt x="48645" y="20994"/>
                  </a:cubicBezTo>
                  <a:cubicBezTo>
                    <a:pt x="48428" y="20994"/>
                    <a:pt x="48238" y="20868"/>
                    <a:pt x="48148" y="20643"/>
                  </a:cubicBezTo>
                  <a:lnTo>
                    <a:pt x="40914" y="339"/>
                  </a:lnTo>
                  <a:cubicBezTo>
                    <a:pt x="40839" y="115"/>
                    <a:pt x="40646" y="1"/>
                    <a:pt x="40448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38" name="Google Shape;1438;p37"/>
          <p:cNvGrpSpPr/>
          <p:nvPr/>
        </p:nvGrpSpPr>
        <p:grpSpPr>
          <a:xfrm>
            <a:off x="685673" y="793734"/>
            <a:ext cx="660985" cy="658663"/>
            <a:chOff x="1660475" y="499508"/>
            <a:chExt cx="890815" cy="887685"/>
          </a:xfrm>
        </p:grpSpPr>
        <p:sp>
          <p:nvSpPr>
            <p:cNvPr id="1439" name="Google Shape;1439;p37"/>
            <p:cNvSpPr/>
            <p:nvPr/>
          </p:nvSpPr>
          <p:spPr>
            <a:xfrm>
              <a:off x="1660475" y="499508"/>
              <a:ext cx="890815" cy="887685"/>
            </a:xfrm>
            <a:custGeom>
              <a:avLst/>
              <a:gdLst/>
              <a:ahLst/>
              <a:cxnLst/>
              <a:rect l="l" t="t" r="r" b="b"/>
              <a:pathLst>
                <a:path w="60610" h="60397" extrusionOk="0">
                  <a:moveTo>
                    <a:pt x="30316" y="1"/>
                  </a:moveTo>
                  <a:cubicBezTo>
                    <a:pt x="30153" y="1"/>
                    <a:pt x="29986" y="84"/>
                    <a:pt x="29910" y="251"/>
                  </a:cubicBezTo>
                  <a:lnTo>
                    <a:pt x="24043" y="15966"/>
                  </a:lnTo>
                  <a:cubicBezTo>
                    <a:pt x="22676" y="19644"/>
                    <a:pt x="19758" y="22562"/>
                    <a:pt x="16080" y="23930"/>
                  </a:cubicBezTo>
                  <a:lnTo>
                    <a:pt x="396" y="29796"/>
                  </a:lnTo>
                  <a:cubicBezTo>
                    <a:pt x="0" y="29948"/>
                    <a:pt x="0" y="30434"/>
                    <a:pt x="396" y="30586"/>
                  </a:cubicBezTo>
                  <a:lnTo>
                    <a:pt x="16080" y="36422"/>
                  </a:lnTo>
                  <a:cubicBezTo>
                    <a:pt x="19758" y="37790"/>
                    <a:pt x="22676" y="40738"/>
                    <a:pt x="24043" y="44416"/>
                  </a:cubicBezTo>
                  <a:lnTo>
                    <a:pt x="29910" y="60100"/>
                  </a:lnTo>
                  <a:cubicBezTo>
                    <a:pt x="29986" y="60298"/>
                    <a:pt x="30145" y="60397"/>
                    <a:pt x="30305" y="60397"/>
                  </a:cubicBezTo>
                  <a:cubicBezTo>
                    <a:pt x="30464" y="60397"/>
                    <a:pt x="30624" y="60298"/>
                    <a:pt x="30700" y="60100"/>
                  </a:cubicBezTo>
                  <a:lnTo>
                    <a:pt x="36536" y="44416"/>
                  </a:lnTo>
                  <a:cubicBezTo>
                    <a:pt x="37934" y="40738"/>
                    <a:pt x="40852" y="37820"/>
                    <a:pt x="44530" y="36453"/>
                  </a:cubicBezTo>
                  <a:lnTo>
                    <a:pt x="60214" y="30586"/>
                  </a:lnTo>
                  <a:cubicBezTo>
                    <a:pt x="60609" y="30434"/>
                    <a:pt x="60609" y="29948"/>
                    <a:pt x="60214" y="29796"/>
                  </a:cubicBezTo>
                  <a:lnTo>
                    <a:pt x="44530" y="23930"/>
                  </a:lnTo>
                  <a:cubicBezTo>
                    <a:pt x="40852" y="22562"/>
                    <a:pt x="37934" y="19644"/>
                    <a:pt x="36536" y="15966"/>
                  </a:cubicBezTo>
                  <a:lnTo>
                    <a:pt x="30700" y="251"/>
                  </a:lnTo>
                  <a:cubicBezTo>
                    <a:pt x="30639" y="84"/>
                    <a:pt x="30480" y="1"/>
                    <a:pt x="30316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37"/>
            <p:cNvSpPr/>
            <p:nvPr/>
          </p:nvSpPr>
          <p:spPr>
            <a:xfrm>
              <a:off x="1850370" y="688900"/>
              <a:ext cx="511005" cy="509404"/>
            </a:xfrm>
            <a:custGeom>
              <a:avLst/>
              <a:gdLst/>
              <a:ahLst/>
              <a:cxnLst/>
              <a:rect l="l" t="t" r="r" b="b"/>
              <a:pathLst>
                <a:path w="48208" h="48057" extrusionOk="0">
                  <a:moveTo>
                    <a:pt x="24104" y="1"/>
                  </a:moveTo>
                  <a:cubicBezTo>
                    <a:pt x="23967" y="1"/>
                    <a:pt x="23830" y="77"/>
                    <a:pt x="23770" y="229"/>
                  </a:cubicBezTo>
                  <a:lnTo>
                    <a:pt x="19119" y="12691"/>
                  </a:lnTo>
                  <a:cubicBezTo>
                    <a:pt x="17994" y="15609"/>
                    <a:pt x="15684" y="17919"/>
                    <a:pt x="12766" y="19044"/>
                  </a:cubicBezTo>
                  <a:lnTo>
                    <a:pt x="304" y="23724"/>
                  </a:lnTo>
                  <a:cubicBezTo>
                    <a:pt x="0" y="23816"/>
                    <a:pt x="0" y="24241"/>
                    <a:pt x="304" y="24363"/>
                  </a:cubicBezTo>
                  <a:lnTo>
                    <a:pt x="12766" y="29044"/>
                  </a:lnTo>
                  <a:cubicBezTo>
                    <a:pt x="15684" y="30138"/>
                    <a:pt x="17994" y="32448"/>
                    <a:pt x="19119" y="35366"/>
                  </a:cubicBezTo>
                  <a:lnTo>
                    <a:pt x="23770" y="47828"/>
                  </a:lnTo>
                  <a:cubicBezTo>
                    <a:pt x="23830" y="47980"/>
                    <a:pt x="23967" y="48056"/>
                    <a:pt x="24104" y="48056"/>
                  </a:cubicBezTo>
                  <a:cubicBezTo>
                    <a:pt x="24241" y="48056"/>
                    <a:pt x="24377" y="47980"/>
                    <a:pt x="24438" y="47828"/>
                  </a:cubicBezTo>
                  <a:lnTo>
                    <a:pt x="29089" y="35366"/>
                  </a:lnTo>
                  <a:cubicBezTo>
                    <a:pt x="30213" y="32448"/>
                    <a:pt x="32524" y="30138"/>
                    <a:pt x="35442" y="29044"/>
                  </a:cubicBezTo>
                  <a:lnTo>
                    <a:pt x="47904" y="24363"/>
                  </a:lnTo>
                  <a:cubicBezTo>
                    <a:pt x="48208" y="24241"/>
                    <a:pt x="48208" y="23816"/>
                    <a:pt x="47904" y="23724"/>
                  </a:cubicBezTo>
                  <a:lnTo>
                    <a:pt x="35442" y="19044"/>
                  </a:lnTo>
                  <a:cubicBezTo>
                    <a:pt x="32524" y="17949"/>
                    <a:pt x="30213" y="15609"/>
                    <a:pt x="29089" y="12691"/>
                  </a:cubicBezTo>
                  <a:lnTo>
                    <a:pt x="24438" y="229"/>
                  </a:lnTo>
                  <a:cubicBezTo>
                    <a:pt x="24377" y="77"/>
                    <a:pt x="24241" y="1"/>
                    <a:pt x="24104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6FD93B3-B9E2-9277-B628-F50B7757C0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1211" y="1628643"/>
            <a:ext cx="4956478" cy="30482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8" grpId="0"/>
      <p:bldP spid="1429" grpId="0" animBg="1"/>
      <p:bldP spid="1430" grpId="0" animBg="1"/>
      <p:bldP spid="1431" grpId="0" animBg="1"/>
      <p:bldP spid="1432" grpId="0" animBg="1"/>
      <p:bldP spid="1433" grpId="0" animBg="1"/>
      <p:bldP spid="143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7171E36-A4E3-244F-F465-40DDD26E43B0}"/>
              </a:ext>
            </a:extLst>
          </p:cNvPr>
          <p:cNvSpPr/>
          <p:nvPr/>
        </p:nvSpPr>
        <p:spPr>
          <a:xfrm>
            <a:off x="254237" y="325121"/>
            <a:ext cx="11780875" cy="6309360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ADFEE7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BBDEF0-B393-3579-62D2-26014A2ED393}"/>
              </a:ext>
            </a:extLst>
          </p:cNvPr>
          <p:cNvSpPr txBox="1"/>
          <p:nvPr/>
        </p:nvSpPr>
        <p:spPr>
          <a:xfrm>
            <a:off x="4267200" y="467360"/>
            <a:ext cx="384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2060"/>
                </a:solidFill>
              </a:rPr>
              <a:t>Tính</a:t>
            </a:r>
            <a:r>
              <a:rPr lang="en-US" sz="3600" dirty="0">
                <a:solidFill>
                  <a:srgbClr val="002060"/>
                </a:solidFill>
              </a:rPr>
              <a:t> 1,36 x 4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F66F851-0DB9-9004-CD1D-29DB8907FD0F}"/>
              </a:ext>
            </a:extLst>
          </p:cNvPr>
          <p:cNvSpPr/>
          <p:nvPr/>
        </p:nvSpPr>
        <p:spPr>
          <a:xfrm>
            <a:off x="782320" y="1422400"/>
            <a:ext cx="2621280" cy="3302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18C155-813C-BE41-4529-0D66443074D0}"/>
              </a:ext>
            </a:extLst>
          </p:cNvPr>
          <p:cNvSpPr txBox="1"/>
          <p:nvPr/>
        </p:nvSpPr>
        <p:spPr>
          <a:xfrm>
            <a:off x="1046480" y="2011680"/>
            <a:ext cx="18592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1,36</a:t>
            </a:r>
          </a:p>
          <a:p>
            <a:pPr algn="ctr"/>
            <a:r>
              <a:rPr lang="en-US" sz="3200" dirty="0">
                <a:solidFill>
                  <a:srgbClr val="002060"/>
                </a:solidFill>
              </a:rPr>
              <a:t>    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95014A-A012-5740-6C74-F4DCBF189415}"/>
              </a:ext>
            </a:extLst>
          </p:cNvPr>
          <p:cNvSpPr txBox="1"/>
          <p:nvPr/>
        </p:nvSpPr>
        <p:spPr>
          <a:xfrm>
            <a:off x="1178560" y="2255520"/>
            <a:ext cx="538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x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140D634-4AF3-B5D5-E83C-AE46232B5B0C}"/>
              </a:ext>
            </a:extLst>
          </p:cNvPr>
          <p:cNvCxnSpPr/>
          <p:nvPr/>
        </p:nvCxnSpPr>
        <p:spPr>
          <a:xfrm>
            <a:off x="1391920" y="3048000"/>
            <a:ext cx="1097280" cy="0"/>
          </a:xfrm>
          <a:prstGeom prst="line">
            <a:avLst/>
          </a:prstGeom>
          <a:ln w="57150">
            <a:solidFill>
              <a:schemeClr val="bg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123B855-9849-BF78-8D48-304C996F1DF2}"/>
              </a:ext>
            </a:extLst>
          </p:cNvPr>
          <p:cNvSpPr txBox="1"/>
          <p:nvPr/>
        </p:nvSpPr>
        <p:spPr>
          <a:xfrm>
            <a:off x="1036320" y="1493520"/>
            <a:ext cx="2092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2060"/>
                </a:solidFill>
              </a:rPr>
              <a:t>Đặt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tính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163CA3-9238-A577-6EC6-CB73AFE6E7B1}"/>
              </a:ext>
            </a:extLst>
          </p:cNvPr>
          <p:cNvSpPr txBox="1"/>
          <p:nvPr/>
        </p:nvSpPr>
        <p:spPr>
          <a:xfrm>
            <a:off x="853440" y="3291840"/>
            <a:ext cx="25095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2060"/>
                </a:solidFill>
              </a:rPr>
              <a:t>Đặt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tính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giống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như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nhân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hai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số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tự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nhiên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490DA00-43C2-3E91-1194-865B432677E2}"/>
              </a:ext>
            </a:extLst>
          </p:cNvPr>
          <p:cNvSpPr/>
          <p:nvPr/>
        </p:nvSpPr>
        <p:spPr>
          <a:xfrm>
            <a:off x="4409440" y="1442720"/>
            <a:ext cx="2621280" cy="3810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03905B-0F71-567F-D288-EDC27108C495}"/>
              </a:ext>
            </a:extLst>
          </p:cNvPr>
          <p:cNvSpPr txBox="1"/>
          <p:nvPr/>
        </p:nvSpPr>
        <p:spPr>
          <a:xfrm>
            <a:off x="4673600" y="2032000"/>
            <a:ext cx="18592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1,36</a:t>
            </a:r>
          </a:p>
          <a:p>
            <a:pPr algn="ctr"/>
            <a:r>
              <a:rPr lang="en-US" sz="3200" dirty="0">
                <a:solidFill>
                  <a:srgbClr val="002060"/>
                </a:solidFill>
              </a:rPr>
              <a:t>    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BECDE0-2E94-FAFB-069F-FED10B6EBB45}"/>
              </a:ext>
            </a:extLst>
          </p:cNvPr>
          <p:cNvSpPr txBox="1"/>
          <p:nvPr/>
        </p:nvSpPr>
        <p:spPr>
          <a:xfrm>
            <a:off x="4805680" y="2275840"/>
            <a:ext cx="538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x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0E5491D-825C-AD9E-537F-74E25CDC0022}"/>
              </a:ext>
            </a:extLst>
          </p:cNvPr>
          <p:cNvCxnSpPr/>
          <p:nvPr/>
        </p:nvCxnSpPr>
        <p:spPr>
          <a:xfrm>
            <a:off x="5019040" y="3068320"/>
            <a:ext cx="1097280" cy="0"/>
          </a:xfrm>
          <a:prstGeom prst="line">
            <a:avLst/>
          </a:prstGeom>
          <a:ln w="57150">
            <a:solidFill>
              <a:schemeClr val="bg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F8BC210-1DA1-02A1-B1CA-487C88727E5D}"/>
              </a:ext>
            </a:extLst>
          </p:cNvPr>
          <p:cNvSpPr txBox="1"/>
          <p:nvPr/>
        </p:nvSpPr>
        <p:spPr>
          <a:xfrm>
            <a:off x="4663440" y="1513840"/>
            <a:ext cx="2092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2060"/>
                </a:solidFill>
              </a:rPr>
              <a:t>Đặt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tính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FAD519B-FEB8-61C6-AAA3-3BBDC0C1B855}"/>
              </a:ext>
            </a:extLst>
          </p:cNvPr>
          <p:cNvSpPr txBox="1"/>
          <p:nvPr/>
        </p:nvSpPr>
        <p:spPr>
          <a:xfrm>
            <a:off x="4460240" y="3820160"/>
            <a:ext cx="2509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2060"/>
                </a:solidFill>
              </a:rPr>
              <a:t>Thực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hiện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phép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nhân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như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nhân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hai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số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tự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nhiên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E85F5C0-6369-2CA3-BFC7-64A4ADBE8525}"/>
              </a:ext>
            </a:extLst>
          </p:cNvPr>
          <p:cNvSpPr txBox="1"/>
          <p:nvPr/>
        </p:nvSpPr>
        <p:spPr>
          <a:xfrm>
            <a:off x="4693920" y="3078480"/>
            <a:ext cx="1859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5 44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88962FF-89A6-415A-9634-2A157734AC55}"/>
              </a:ext>
            </a:extLst>
          </p:cNvPr>
          <p:cNvSpPr/>
          <p:nvPr/>
        </p:nvSpPr>
        <p:spPr>
          <a:xfrm>
            <a:off x="7721600" y="1422400"/>
            <a:ext cx="3881120" cy="43281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08A7523-D041-138F-5954-DD1807EFE040}"/>
              </a:ext>
            </a:extLst>
          </p:cNvPr>
          <p:cNvSpPr txBox="1"/>
          <p:nvPr/>
        </p:nvSpPr>
        <p:spPr>
          <a:xfrm>
            <a:off x="8696960" y="2032000"/>
            <a:ext cx="18592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1,36</a:t>
            </a:r>
          </a:p>
          <a:p>
            <a:pPr algn="ctr"/>
            <a:r>
              <a:rPr lang="en-US" sz="3200" dirty="0">
                <a:solidFill>
                  <a:srgbClr val="002060"/>
                </a:solidFill>
              </a:rPr>
              <a:t>    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8D34811-8865-7B07-1CB6-AAADDDBE718D}"/>
              </a:ext>
            </a:extLst>
          </p:cNvPr>
          <p:cNvSpPr txBox="1"/>
          <p:nvPr/>
        </p:nvSpPr>
        <p:spPr>
          <a:xfrm>
            <a:off x="8829040" y="2275840"/>
            <a:ext cx="538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x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E120DE3-1778-7E31-62B5-D376864926EA}"/>
              </a:ext>
            </a:extLst>
          </p:cNvPr>
          <p:cNvCxnSpPr/>
          <p:nvPr/>
        </p:nvCxnSpPr>
        <p:spPr>
          <a:xfrm>
            <a:off x="9042400" y="3068320"/>
            <a:ext cx="1097280" cy="0"/>
          </a:xfrm>
          <a:prstGeom prst="line">
            <a:avLst/>
          </a:prstGeom>
          <a:ln w="57150">
            <a:solidFill>
              <a:schemeClr val="bg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09F193A7-0A14-B3E5-244F-53FA11139DCB}"/>
              </a:ext>
            </a:extLst>
          </p:cNvPr>
          <p:cNvSpPr txBox="1"/>
          <p:nvPr/>
        </p:nvSpPr>
        <p:spPr>
          <a:xfrm>
            <a:off x="8686800" y="1513840"/>
            <a:ext cx="2092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2060"/>
                </a:solidFill>
              </a:rPr>
              <a:t>Đặt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tính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B844CF3-5453-4C68-836D-556019024FE3}"/>
              </a:ext>
            </a:extLst>
          </p:cNvPr>
          <p:cNvSpPr txBox="1"/>
          <p:nvPr/>
        </p:nvSpPr>
        <p:spPr>
          <a:xfrm>
            <a:off x="8717280" y="3078480"/>
            <a:ext cx="1859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5 44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0B8EDC7-01D6-0D3D-F656-114F08375306}"/>
              </a:ext>
            </a:extLst>
          </p:cNvPr>
          <p:cNvSpPr txBox="1"/>
          <p:nvPr/>
        </p:nvSpPr>
        <p:spPr>
          <a:xfrm>
            <a:off x="9265920" y="3068320"/>
            <a:ext cx="518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,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579AEF1-672C-21F2-A340-6F51FE6F5B91}"/>
              </a:ext>
            </a:extLst>
          </p:cNvPr>
          <p:cNvSpPr txBox="1"/>
          <p:nvPr/>
        </p:nvSpPr>
        <p:spPr>
          <a:xfrm>
            <a:off x="7762240" y="3718560"/>
            <a:ext cx="36474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2060"/>
                </a:solidFill>
              </a:rPr>
              <a:t>Số</a:t>
            </a:r>
            <a:r>
              <a:rPr lang="en-US" sz="2400" dirty="0">
                <a:solidFill>
                  <a:srgbClr val="002060"/>
                </a:solidFill>
              </a:rPr>
              <a:t> 1,36 </a:t>
            </a:r>
            <a:r>
              <a:rPr lang="en-US" sz="2400" dirty="0" err="1">
                <a:solidFill>
                  <a:srgbClr val="002060"/>
                </a:solidFill>
              </a:rPr>
              <a:t>có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hai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chữ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số</a:t>
            </a:r>
            <a:r>
              <a:rPr lang="en-US" sz="2400" dirty="0">
                <a:solidFill>
                  <a:srgbClr val="002060"/>
                </a:solidFill>
              </a:rPr>
              <a:t> ở </a:t>
            </a:r>
            <a:r>
              <a:rPr lang="en-US" sz="2400" dirty="0" err="1">
                <a:solidFill>
                  <a:srgbClr val="002060"/>
                </a:solidFill>
              </a:rPr>
              <a:t>phần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thập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phân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thì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viết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dấu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phẩy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sao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cho</a:t>
            </a:r>
            <a:r>
              <a:rPr lang="en-US" sz="2400" dirty="0">
                <a:solidFill>
                  <a:srgbClr val="002060"/>
                </a:solidFill>
              </a:rPr>
              <a:t> ở </a:t>
            </a:r>
            <a:r>
              <a:rPr lang="en-US" sz="2400" dirty="0" err="1">
                <a:solidFill>
                  <a:srgbClr val="002060"/>
                </a:solidFill>
              </a:rPr>
              <a:t>tích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cũng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có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hai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chữ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số</a:t>
            </a:r>
            <a:r>
              <a:rPr lang="en-US" sz="2400" dirty="0">
                <a:solidFill>
                  <a:srgbClr val="002060"/>
                </a:solidFill>
              </a:rPr>
              <a:t> ở </a:t>
            </a:r>
            <a:r>
              <a:rPr lang="en-US" sz="2400" dirty="0" err="1">
                <a:solidFill>
                  <a:srgbClr val="002060"/>
                </a:solidFill>
              </a:rPr>
              <a:t>phần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thập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phân</a:t>
            </a:r>
            <a:r>
              <a:rPr lang="en-US" sz="2400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9CA707AF-5597-3375-6971-59B01234BC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2275" y="5516245"/>
            <a:ext cx="3524250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848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6" grpId="0"/>
      <p:bldP spid="11" grpId="0"/>
      <p:bldP spid="12" grpId="0"/>
      <p:bldP spid="13" grpId="0" animBg="1"/>
      <p:bldP spid="14" grpId="0"/>
      <p:bldP spid="15" grpId="0"/>
      <p:bldP spid="17" grpId="0"/>
      <p:bldP spid="18" grpId="0"/>
      <p:bldP spid="19" grpId="0"/>
      <p:bldP spid="20" grpId="0" animBg="1"/>
      <p:bldP spid="21" grpId="0"/>
      <p:bldP spid="22" grpId="0"/>
      <p:bldP spid="24" grpId="0"/>
      <p:bldP spid="26" grpId="0"/>
      <p:bldP spid="27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7171E36-A4E3-244F-F465-40DDD26E43B0}"/>
              </a:ext>
            </a:extLst>
          </p:cNvPr>
          <p:cNvSpPr/>
          <p:nvPr/>
        </p:nvSpPr>
        <p:spPr>
          <a:xfrm>
            <a:off x="254237" y="325121"/>
            <a:ext cx="11780875" cy="6309360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ADFEE7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A53B85-0AF6-BACA-85F1-76118BD890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" y="1395412"/>
            <a:ext cx="11391900" cy="406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28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6oy5eid93v7mGkrJqY2sjlPbkyjweYIU">
            <a:hlinkClick r:id="" action="ppaction://media"/>
            <a:extLst>
              <a:ext uri="{FF2B5EF4-FFF2-40B4-BE49-F238E27FC236}">
                <a16:creationId xmlns:a16="http://schemas.microsoft.com/office/drawing/2014/main" id="{CD1836E1-98CD-61AA-8CBE-DF3B4DC2680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8042" end="560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535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3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" name="Google Shape;1428;p37"/>
          <p:cNvSpPr txBox="1">
            <a:spLocks noGrp="1"/>
          </p:cNvSpPr>
          <p:nvPr>
            <p:ph type="title" idx="2"/>
          </p:nvPr>
        </p:nvSpPr>
        <p:spPr>
          <a:xfrm>
            <a:off x="2358697" y="2487360"/>
            <a:ext cx="1717600" cy="1262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/>
              <a:t>03</a:t>
            </a:r>
            <a:endParaRPr dirty="0"/>
          </a:p>
        </p:txBody>
      </p:sp>
      <p:sp>
        <p:nvSpPr>
          <p:cNvPr id="1429" name="Google Shape;1429;p37"/>
          <p:cNvSpPr/>
          <p:nvPr/>
        </p:nvSpPr>
        <p:spPr>
          <a:xfrm>
            <a:off x="1995633" y="1670512"/>
            <a:ext cx="152400" cy="1520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30" name="Google Shape;1430;p37"/>
          <p:cNvSpPr/>
          <p:nvPr/>
        </p:nvSpPr>
        <p:spPr>
          <a:xfrm>
            <a:off x="10029517" y="4618404"/>
            <a:ext cx="152400" cy="1520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31" name="Google Shape;1431;p37"/>
          <p:cNvSpPr/>
          <p:nvPr/>
        </p:nvSpPr>
        <p:spPr>
          <a:xfrm>
            <a:off x="6019800" y="4618404"/>
            <a:ext cx="152400" cy="1520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32" name="Google Shape;1432;p37"/>
          <p:cNvSpPr/>
          <p:nvPr/>
        </p:nvSpPr>
        <p:spPr>
          <a:xfrm>
            <a:off x="10029517" y="1670512"/>
            <a:ext cx="152400" cy="1520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33" name="Google Shape;1433;p37"/>
          <p:cNvSpPr/>
          <p:nvPr/>
        </p:nvSpPr>
        <p:spPr>
          <a:xfrm>
            <a:off x="2000275" y="4618404"/>
            <a:ext cx="152400" cy="1520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34" name="Google Shape;1434;p37"/>
          <p:cNvSpPr/>
          <p:nvPr/>
        </p:nvSpPr>
        <p:spPr>
          <a:xfrm>
            <a:off x="6012584" y="1670504"/>
            <a:ext cx="152400" cy="1520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435" name="Google Shape;1435;p37"/>
          <p:cNvGrpSpPr/>
          <p:nvPr/>
        </p:nvGrpSpPr>
        <p:grpSpPr>
          <a:xfrm>
            <a:off x="10890148" y="4241645"/>
            <a:ext cx="832152" cy="830019"/>
            <a:chOff x="300826" y="234887"/>
            <a:chExt cx="1323397" cy="1320003"/>
          </a:xfrm>
        </p:grpSpPr>
        <p:sp>
          <p:nvSpPr>
            <p:cNvPr id="1436" name="Google Shape;1436;p37"/>
            <p:cNvSpPr/>
            <p:nvPr/>
          </p:nvSpPr>
          <p:spPr>
            <a:xfrm>
              <a:off x="300826" y="234887"/>
              <a:ext cx="1323397" cy="1320003"/>
            </a:xfrm>
            <a:custGeom>
              <a:avLst/>
              <a:gdLst/>
              <a:ahLst/>
              <a:cxnLst/>
              <a:rect l="l" t="t" r="r" b="b"/>
              <a:pathLst>
                <a:path w="95140" h="94896" extrusionOk="0">
                  <a:moveTo>
                    <a:pt x="47582" y="1"/>
                  </a:moveTo>
                  <a:cubicBezTo>
                    <a:pt x="47342" y="1"/>
                    <a:pt x="47099" y="137"/>
                    <a:pt x="46993" y="411"/>
                  </a:cubicBezTo>
                  <a:lnTo>
                    <a:pt x="38482" y="24363"/>
                  </a:lnTo>
                  <a:cubicBezTo>
                    <a:pt x="38415" y="24609"/>
                    <a:pt x="38183" y="24756"/>
                    <a:pt x="37932" y="24756"/>
                  </a:cubicBezTo>
                  <a:cubicBezTo>
                    <a:pt x="37842" y="24756"/>
                    <a:pt x="37749" y="24737"/>
                    <a:pt x="37661" y="24697"/>
                  </a:cubicBezTo>
                  <a:lnTo>
                    <a:pt x="14712" y="13785"/>
                  </a:lnTo>
                  <a:cubicBezTo>
                    <a:pt x="14623" y="13735"/>
                    <a:pt x="14531" y="13712"/>
                    <a:pt x="14443" y="13712"/>
                  </a:cubicBezTo>
                  <a:cubicBezTo>
                    <a:pt x="14051" y="13712"/>
                    <a:pt x="13724" y="14154"/>
                    <a:pt x="13922" y="14575"/>
                  </a:cubicBezTo>
                  <a:lnTo>
                    <a:pt x="24804" y="37554"/>
                  </a:lnTo>
                  <a:cubicBezTo>
                    <a:pt x="24956" y="37889"/>
                    <a:pt x="24804" y="38254"/>
                    <a:pt x="24469" y="38375"/>
                  </a:cubicBezTo>
                  <a:lnTo>
                    <a:pt x="518" y="46886"/>
                  </a:lnTo>
                  <a:cubicBezTo>
                    <a:pt x="1" y="47068"/>
                    <a:pt x="1" y="47828"/>
                    <a:pt x="518" y="48041"/>
                  </a:cubicBezTo>
                  <a:lnTo>
                    <a:pt x="24469" y="56552"/>
                  </a:lnTo>
                  <a:cubicBezTo>
                    <a:pt x="24804" y="56643"/>
                    <a:pt x="24956" y="57038"/>
                    <a:pt x="24804" y="57372"/>
                  </a:cubicBezTo>
                  <a:lnTo>
                    <a:pt x="13922" y="80321"/>
                  </a:lnTo>
                  <a:cubicBezTo>
                    <a:pt x="13695" y="80725"/>
                    <a:pt x="14013" y="81171"/>
                    <a:pt x="14441" y="81171"/>
                  </a:cubicBezTo>
                  <a:cubicBezTo>
                    <a:pt x="14528" y="81171"/>
                    <a:pt x="14620" y="81152"/>
                    <a:pt x="14712" y="81111"/>
                  </a:cubicBezTo>
                  <a:lnTo>
                    <a:pt x="37661" y="70230"/>
                  </a:lnTo>
                  <a:cubicBezTo>
                    <a:pt x="37749" y="70190"/>
                    <a:pt x="37842" y="70171"/>
                    <a:pt x="37932" y="70171"/>
                  </a:cubicBezTo>
                  <a:cubicBezTo>
                    <a:pt x="38183" y="70171"/>
                    <a:pt x="38415" y="70318"/>
                    <a:pt x="38482" y="70564"/>
                  </a:cubicBezTo>
                  <a:lnTo>
                    <a:pt x="46993" y="94485"/>
                  </a:lnTo>
                  <a:cubicBezTo>
                    <a:pt x="47099" y="94759"/>
                    <a:pt x="47342" y="94896"/>
                    <a:pt x="47582" y="94896"/>
                  </a:cubicBezTo>
                  <a:cubicBezTo>
                    <a:pt x="47821" y="94896"/>
                    <a:pt x="48057" y="94759"/>
                    <a:pt x="48148" y="94485"/>
                  </a:cubicBezTo>
                  <a:lnTo>
                    <a:pt x="56658" y="70564"/>
                  </a:lnTo>
                  <a:cubicBezTo>
                    <a:pt x="56748" y="70318"/>
                    <a:pt x="56969" y="70171"/>
                    <a:pt x="57213" y="70171"/>
                  </a:cubicBezTo>
                  <a:cubicBezTo>
                    <a:pt x="57301" y="70171"/>
                    <a:pt x="57391" y="70190"/>
                    <a:pt x="57479" y="70230"/>
                  </a:cubicBezTo>
                  <a:lnTo>
                    <a:pt x="80428" y="81111"/>
                  </a:lnTo>
                  <a:cubicBezTo>
                    <a:pt x="80518" y="81162"/>
                    <a:pt x="80609" y="81184"/>
                    <a:pt x="80698" y="81184"/>
                  </a:cubicBezTo>
                  <a:cubicBezTo>
                    <a:pt x="81090" y="81184"/>
                    <a:pt x="81422" y="80743"/>
                    <a:pt x="81249" y="80321"/>
                  </a:cubicBezTo>
                  <a:lnTo>
                    <a:pt x="70337" y="57372"/>
                  </a:lnTo>
                  <a:cubicBezTo>
                    <a:pt x="70185" y="57038"/>
                    <a:pt x="70337" y="56643"/>
                    <a:pt x="70671" y="56552"/>
                  </a:cubicBezTo>
                  <a:lnTo>
                    <a:pt x="94592" y="48041"/>
                  </a:lnTo>
                  <a:cubicBezTo>
                    <a:pt x="95139" y="47828"/>
                    <a:pt x="95139" y="47068"/>
                    <a:pt x="94592" y="46886"/>
                  </a:cubicBezTo>
                  <a:lnTo>
                    <a:pt x="70671" y="38375"/>
                  </a:lnTo>
                  <a:cubicBezTo>
                    <a:pt x="70337" y="38254"/>
                    <a:pt x="70185" y="37889"/>
                    <a:pt x="70337" y="37554"/>
                  </a:cubicBezTo>
                  <a:lnTo>
                    <a:pt x="81249" y="14606"/>
                  </a:lnTo>
                  <a:cubicBezTo>
                    <a:pt x="81453" y="14171"/>
                    <a:pt x="81120" y="13736"/>
                    <a:pt x="80683" y="13736"/>
                  </a:cubicBezTo>
                  <a:cubicBezTo>
                    <a:pt x="80600" y="13736"/>
                    <a:pt x="80515" y="13751"/>
                    <a:pt x="80428" y="13785"/>
                  </a:cubicBezTo>
                  <a:lnTo>
                    <a:pt x="57479" y="24697"/>
                  </a:lnTo>
                  <a:cubicBezTo>
                    <a:pt x="57391" y="24737"/>
                    <a:pt x="57301" y="24756"/>
                    <a:pt x="57213" y="24756"/>
                  </a:cubicBezTo>
                  <a:cubicBezTo>
                    <a:pt x="56969" y="24756"/>
                    <a:pt x="56748" y="24609"/>
                    <a:pt x="56658" y="24363"/>
                  </a:cubicBezTo>
                  <a:lnTo>
                    <a:pt x="48148" y="411"/>
                  </a:lnTo>
                  <a:cubicBezTo>
                    <a:pt x="48057" y="137"/>
                    <a:pt x="47821" y="1"/>
                    <a:pt x="47582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7" name="Google Shape;1437;p37"/>
            <p:cNvSpPr/>
            <p:nvPr/>
          </p:nvSpPr>
          <p:spPr>
            <a:xfrm>
              <a:off x="529918" y="463375"/>
              <a:ext cx="865340" cy="862857"/>
            </a:xfrm>
            <a:custGeom>
              <a:avLst/>
              <a:gdLst/>
              <a:ahLst/>
              <a:cxnLst/>
              <a:rect l="l" t="t" r="r" b="b"/>
              <a:pathLst>
                <a:path w="80854" h="80622" extrusionOk="0">
                  <a:moveTo>
                    <a:pt x="40448" y="1"/>
                  </a:moveTo>
                  <a:cubicBezTo>
                    <a:pt x="40244" y="1"/>
                    <a:pt x="40034" y="122"/>
                    <a:pt x="39941" y="369"/>
                  </a:cubicBezTo>
                  <a:lnTo>
                    <a:pt x="32707" y="20673"/>
                  </a:lnTo>
                  <a:cubicBezTo>
                    <a:pt x="32637" y="20927"/>
                    <a:pt x="32410" y="21041"/>
                    <a:pt x="32199" y="21041"/>
                  </a:cubicBezTo>
                  <a:cubicBezTo>
                    <a:pt x="32131" y="21041"/>
                    <a:pt x="32066" y="21030"/>
                    <a:pt x="32008" y="21008"/>
                  </a:cubicBezTo>
                  <a:lnTo>
                    <a:pt x="12494" y="11707"/>
                  </a:lnTo>
                  <a:cubicBezTo>
                    <a:pt x="12419" y="11670"/>
                    <a:pt x="12343" y="11653"/>
                    <a:pt x="12270" y="11653"/>
                  </a:cubicBezTo>
                  <a:cubicBezTo>
                    <a:pt x="11921" y="11653"/>
                    <a:pt x="11624" y="12029"/>
                    <a:pt x="11825" y="12406"/>
                  </a:cubicBezTo>
                  <a:lnTo>
                    <a:pt x="21096" y="31889"/>
                  </a:lnTo>
                  <a:cubicBezTo>
                    <a:pt x="21187" y="32193"/>
                    <a:pt x="21096" y="32497"/>
                    <a:pt x="20792" y="32619"/>
                  </a:cubicBezTo>
                  <a:lnTo>
                    <a:pt x="457" y="39823"/>
                  </a:lnTo>
                  <a:cubicBezTo>
                    <a:pt x="1" y="40035"/>
                    <a:pt x="1" y="40674"/>
                    <a:pt x="457" y="40826"/>
                  </a:cubicBezTo>
                  <a:lnTo>
                    <a:pt x="20792" y="48029"/>
                  </a:lnTo>
                  <a:cubicBezTo>
                    <a:pt x="21096" y="48151"/>
                    <a:pt x="21217" y="48516"/>
                    <a:pt x="21096" y="48759"/>
                  </a:cubicBezTo>
                  <a:lnTo>
                    <a:pt x="11825" y="68273"/>
                  </a:lnTo>
                  <a:cubicBezTo>
                    <a:pt x="11625" y="68598"/>
                    <a:pt x="11897" y="69004"/>
                    <a:pt x="12253" y="69004"/>
                  </a:cubicBezTo>
                  <a:cubicBezTo>
                    <a:pt x="12331" y="69004"/>
                    <a:pt x="12412" y="68985"/>
                    <a:pt x="12494" y="68942"/>
                  </a:cubicBezTo>
                  <a:lnTo>
                    <a:pt x="32008" y="59641"/>
                  </a:lnTo>
                  <a:cubicBezTo>
                    <a:pt x="32086" y="59609"/>
                    <a:pt x="32163" y="59594"/>
                    <a:pt x="32235" y="59594"/>
                  </a:cubicBezTo>
                  <a:cubicBezTo>
                    <a:pt x="32443" y="59594"/>
                    <a:pt x="32616" y="59719"/>
                    <a:pt x="32707" y="59945"/>
                  </a:cubicBezTo>
                  <a:lnTo>
                    <a:pt x="39941" y="80279"/>
                  </a:lnTo>
                  <a:cubicBezTo>
                    <a:pt x="40032" y="80507"/>
                    <a:pt x="40237" y="80621"/>
                    <a:pt x="40439" y="80621"/>
                  </a:cubicBezTo>
                  <a:cubicBezTo>
                    <a:pt x="40640" y="80621"/>
                    <a:pt x="40838" y="80507"/>
                    <a:pt x="40914" y="80279"/>
                  </a:cubicBezTo>
                  <a:lnTo>
                    <a:pt x="48148" y="59945"/>
                  </a:lnTo>
                  <a:cubicBezTo>
                    <a:pt x="48215" y="59719"/>
                    <a:pt x="48433" y="59594"/>
                    <a:pt x="48653" y="59594"/>
                  </a:cubicBezTo>
                  <a:cubicBezTo>
                    <a:pt x="48730" y="59594"/>
                    <a:pt x="48807" y="59609"/>
                    <a:pt x="48877" y="59641"/>
                  </a:cubicBezTo>
                  <a:lnTo>
                    <a:pt x="68361" y="68911"/>
                  </a:lnTo>
                  <a:cubicBezTo>
                    <a:pt x="68435" y="68948"/>
                    <a:pt x="68511" y="68965"/>
                    <a:pt x="68585" y="68965"/>
                  </a:cubicBezTo>
                  <a:cubicBezTo>
                    <a:pt x="68934" y="68965"/>
                    <a:pt x="69230" y="68589"/>
                    <a:pt x="69030" y="68212"/>
                  </a:cubicBezTo>
                  <a:lnTo>
                    <a:pt x="59759" y="48729"/>
                  </a:lnTo>
                  <a:cubicBezTo>
                    <a:pt x="59668" y="48425"/>
                    <a:pt x="59759" y="48121"/>
                    <a:pt x="60063" y="47999"/>
                  </a:cubicBezTo>
                  <a:lnTo>
                    <a:pt x="80398" y="40795"/>
                  </a:lnTo>
                  <a:cubicBezTo>
                    <a:pt x="80853" y="40613"/>
                    <a:pt x="80853" y="39944"/>
                    <a:pt x="80398" y="39792"/>
                  </a:cubicBezTo>
                  <a:lnTo>
                    <a:pt x="60063" y="32589"/>
                  </a:lnTo>
                  <a:cubicBezTo>
                    <a:pt x="59759" y="32467"/>
                    <a:pt x="59668" y="32133"/>
                    <a:pt x="59759" y="31859"/>
                  </a:cubicBezTo>
                  <a:lnTo>
                    <a:pt x="69030" y="12375"/>
                  </a:lnTo>
                  <a:cubicBezTo>
                    <a:pt x="69232" y="12021"/>
                    <a:pt x="68950" y="11625"/>
                    <a:pt x="68587" y="11625"/>
                  </a:cubicBezTo>
                  <a:cubicBezTo>
                    <a:pt x="68513" y="11625"/>
                    <a:pt x="68437" y="11641"/>
                    <a:pt x="68361" y="11676"/>
                  </a:cubicBezTo>
                  <a:lnTo>
                    <a:pt x="48877" y="20947"/>
                  </a:lnTo>
                  <a:cubicBezTo>
                    <a:pt x="48799" y="20978"/>
                    <a:pt x="48720" y="20994"/>
                    <a:pt x="48645" y="20994"/>
                  </a:cubicBezTo>
                  <a:cubicBezTo>
                    <a:pt x="48428" y="20994"/>
                    <a:pt x="48238" y="20868"/>
                    <a:pt x="48148" y="20643"/>
                  </a:cubicBezTo>
                  <a:lnTo>
                    <a:pt x="40914" y="339"/>
                  </a:lnTo>
                  <a:cubicBezTo>
                    <a:pt x="40839" y="115"/>
                    <a:pt x="40646" y="1"/>
                    <a:pt x="40448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38" name="Google Shape;1438;p37"/>
          <p:cNvGrpSpPr/>
          <p:nvPr/>
        </p:nvGrpSpPr>
        <p:grpSpPr>
          <a:xfrm>
            <a:off x="685673" y="793734"/>
            <a:ext cx="660985" cy="658663"/>
            <a:chOff x="1660475" y="499508"/>
            <a:chExt cx="890815" cy="887685"/>
          </a:xfrm>
        </p:grpSpPr>
        <p:sp>
          <p:nvSpPr>
            <p:cNvPr id="1439" name="Google Shape;1439;p37"/>
            <p:cNvSpPr/>
            <p:nvPr/>
          </p:nvSpPr>
          <p:spPr>
            <a:xfrm>
              <a:off x="1660475" y="499508"/>
              <a:ext cx="890815" cy="887685"/>
            </a:xfrm>
            <a:custGeom>
              <a:avLst/>
              <a:gdLst/>
              <a:ahLst/>
              <a:cxnLst/>
              <a:rect l="l" t="t" r="r" b="b"/>
              <a:pathLst>
                <a:path w="60610" h="60397" extrusionOk="0">
                  <a:moveTo>
                    <a:pt x="30316" y="1"/>
                  </a:moveTo>
                  <a:cubicBezTo>
                    <a:pt x="30153" y="1"/>
                    <a:pt x="29986" y="84"/>
                    <a:pt x="29910" y="251"/>
                  </a:cubicBezTo>
                  <a:lnTo>
                    <a:pt x="24043" y="15966"/>
                  </a:lnTo>
                  <a:cubicBezTo>
                    <a:pt x="22676" y="19644"/>
                    <a:pt x="19758" y="22562"/>
                    <a:pt x="16080" y="23930"/>
                  </a:cubicBezTo>
                  <a:lnTo>
                    <a:pt x="396" y="29796"/>
                  </a:lnTo>
                  <a:cubicBezTo>
                    <a:pt x="0" y="29948"/>
                    <a:pt x="0" y="30434"/>
                    <a:pt x="396" y="30586"/>
                  </a:cubicBezTo>
                  <a:lnTo>
                    <a:pt x="16080" y="36422"/>
                  </a:lnTo>
                  <a:cubicBezTo>
                    <a:pt x="19758" y="37790"/>
                    <a:pt x="22676" y="40738"/>
                    <a:pt x="24043" y="44416"/>
                  </a:cubicBezTo>
                  <a:lnTo>
                    <a:pt x="29910" y="60100"/>
                  </a:lnTo>
                  <a:cubicBezTo>
                    <a:pt x="29986" y="60298"/>
                    <a:pt x="30145" y="60397"/>
                    <a:pt x="30305" y="60397"/>
                  </a:cubicBezTo>
                  <a:cubicBezTo>
                    <a:pt x="30464" y="60397"/>
                    <a:pt x="30624" y="60298"/>
                    <a:pt x="30700" y="60100"/>
                  </a:cubicBezTo>
                  <a:lnTo>
                    <a:pt x="36536" y="44416"/>
                  </a:lnTo>
                  <a:cubicBezTo>
                    <a:pt x="37934" y="40738"/>
                    <a:pt x="40852" y="37820"/>
                    <a:pt x="44530" y="36453"/>
                  </a:cubicBezTo>
                  <a:lnTo>
                    <a:pt x="60214" y="30586"/>
                  </a:lnTo>
                  <a:cubicBezTo>
                    <a:pt x="60609" y="30434"/>
                    <a:pt x="60609" y="29948"/>
                    <a:pt x="60214" y="29796"/>
                  </a:cubicBezTo>
                  <a:lnTo>
                    <a:pt x="44530" y="23930"/>
                  </a:lnTo>
                  <a:cubicBezTo>
                    <a:pt x="40852" y="22562"/>
                    <a:pt x="37934" y="19644"/>
                    <a:pt x="36536" y="15966"/>
                  </a:cubicBezTo>
                  <a:lnTo>
                    <a:pt x="30700" y="251"/>
                  </a:lnTo>
                  <a:cubicBezTo>
                    <a:pt x="30639" y="84"/>
                    <a:pt x="30480" y="1"/>
                    <a:pt x="30316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0" name="Google Shape;1440;p37"/>
            <p:cNvSpPr/>
            <p:nvPr/>
          </p:nvSpPr>
          <p:spPr>
            <a:xfrm>
              <a:off x="1850370" y="688900"/>
              <a:ext cx="511005" cy="509404"/>
            </a:xfrm>
            <a:custGeom>
              <a:avLst/>
              <a:gdLst/>
              <a:ahLst/>
              <a:cxnLst/>
              <a:rect l="l" t="t" r="r" b="b"/>
              <a:pathLst>
                <a:path w="48208" h="48057" extrusionOk="0">
                  <a:moveTo>
                    <a:pt x="24104" y="1"/>
                  </a:moveTo>
                  <a:cubicBezTo>
                    <a:pt x="23967" y="1"/>
                    <a:pt x="23830" y="77"/>
                    <a:pt x="23770" y="229"/>
                  </a:cubicBezTo>
                  <a:lnTo>
                    <a:pt x="19119" y="12691"/>
                  </a:lnTo>
                  <a:cubicBezTo>
                    <a:pt x="17994" y="15609"/>
                    <a:pt x="15684" y="17919"/>
                    <a:pt x="12766" y="19044"/>
                  </a:cubicBezTo>
                  <a:lnTo>
                    <a:pt x="304" y="23724"/>
                  </a:lnTo>
                  <a:cubicBezTo>
                    <a:pt x="0" y="23816"/>
                    <a:pt x="0" y="24241"/>
                    <a:pt x="304" y="24363"/>
                  </a:cubicBezTo>
                  <a:lnTo>
                    <a:pt x="12766" y="29044"/>
                  </a:lnTo>
                  <a:cubicBezTo>
                    <a:pt x="15684" y="30138"/>
                    <a:pt x="17994" y="32448"/>
                    <a:pt x="19119" y="35366"/>
                  </a:cubicBezTo>
                  <a:lnTo>
                    <a:pt x="23770" y="47828"/>
                  </a:lnTo>
                  <a:cubicBezTo>
                    <a:pt x="23830" y="47980"/>
                    <a:pt x="23967" y="48056"/>
                    <a:pt x="24104" y="48056"/>
                  </a:cubicBezTo>
                  <a:cubicBezTo>
                    <a:pt x="24241" y="48056"/>
                    <a:pt x="24377" y="47980"/>
                    <a:pt x="24438" y="47828"/>
                  </a:cubicBezTo>
                  <a:lnTo>
                    <a:pt x="29089" y="35366"/>
                  </a:lnTo>
                  <a:cubicBezTo>
                    <a:pt x="30213" y="32448"/>
                    <a:pt x="32524" y="30138"/>
                    <a:pt x="35442" y="29044"/>
                  </a:cubicBezTo>
                  <a:lnTo>
                    <a:pt x="47904" y="24363"/>
                  </a:lnTo>
                  <a:cubicBezTo>
                    <a:pt x="48208" y="24241"/>
                    <a:pt x="48208" y="23816"/>
                    <a:pt x="47904" y="23724"/>
                  </a:cubicBezTo>
                  <a:lnTo>
                    <a:pt x="35442" y="19044"/>
                  </a:lnTo>
                  <a:cubicBezTo>
                    <a:pt x="32524" y="17949"/>
                    <a:pt x="30213" y="15609"/>
                    <a:pt x="29089" y="12691"/>
                  </a:cubicBezTo>
                  <a:lnTo>
                    <a:pt x="24438" y="229"/>
                  </a:lnTo>
                  <a:cubicBezTo>
                    <a:pt x="24377" y="77"/>
                    <a:pt x="24241" y="1"/>
                    <a:pt x="24104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4" name="Picture 3" descr="A colorful letters and numbers&#10;&#10;Description automatically generated with medium confidence">
            <a:extLst>
              <a:ext uri="{FF2B5EF4-FFF2-40B4-BE49-F238E27FC236}">
                <a16:creationId xmlns:a16="http://schemas.microsoft.com/office/drawing/2014/main" id="{FF277AFD-1F3A-F234-9442-083AE6BABA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760" y="2470477"/>
            <a:ext cx="5810782" cy="1528572"/>
          </a:xfrm>
          <a:prstGeom prst="rect">
            <a:avLst/>
          </a:prstGeom>
        </p:spPr>
      </p:pic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D1175F5-D832-B0A6-0683-27EE01472B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6930" y="5504098"/>
            <a:ext cx="1168190" cy="116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29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8" grpId="0"/>
      <p:bldP spid="1429" grpId="0" animBg="1"/>
      <p:bldP spid="1430" grpId="0" animBg="1"/>
      <p:bldP spid="1431" grpId="0" animBg="1"/>
      <p:bldP spid="1432" grpId="0" animBg="1"/>
      <p:bldP spid="1433" grpId="0" animBg="1"/>
      <p:bldP spid="143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7171E36-A4E3-244F-F465-40DDD26E43B0}"/>
              </a:ext>
            </a:extLst>
          </p:cNvPr>
          <p:cNvSpPr/>
          <p:nvPr/>
        </p:nvSpPr>
        <p:spPr>
          <a:xfrm>
            <a:off x="233917" y="335281"/>
            <a:ext cx="11780875" cy="6238240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ADFEE7"/>
              </a:solidFill>
              <a:latin typeface="Arial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44A8AB-37EA-AA50-8DAE-5986552977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320" y="801475"/>
            <a:ext cx="11074400" cy="297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001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7171E36-A4E3-244F-F465-40DDD26E43B0}"/>
              </a:ext>
            </a:extLst>
          </p:cNvPr>
          <p:cNvSpPr/>
          <p:nvPr/>
        </p:nvSpPr>
        <p:spPr>
          <a:xfrm>
            <a:off x="233917" y="335281"/>
            <a:ext cx="11780875" cy="6238240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ADFEE7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2D7EC3-CBA5-725D-85FA-2AF2D97FF43B}"/>
              </a:ext>
            </a:extLst>
          </p:cNvPr>
          <p:cNvSpPr txBox="1"/>
          <p:nvPr/>
        </p:nvSpPr>
        <p:spPr>
          <a:xfrm>
            <a:off x="812800" y="782320"/>
            <a:ext cx="18592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24,8</a:t>
            </a:r>
          </a:p>
          <a:p>
            <a:pPr algn="ctr"/>
            <a:r>
              <a:rPr lang="en-US" sz="3200" dirty="0">
                <a:solidFill>
                  <a:srgbClr val="002060"/>
                </a:solidFill>
              </a:rPr>
              <a:t>    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43D0D2-F606-F793-E6F1-3F2C51272BD7}"/>
              </a:ext>
            </a:extLst>
          </p:cNvPr>
          <p:cNvSpPr txBox="1"/>
          <p:nvPr/>
        </p:nvSpPr>
        <p:spPr>
          <a:xfrm>
            <a:off x="944880" y="1026160"/>
            <a:ext cx="538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x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8CDE3A8-692D-4748-9A12-F8554287D1C6}"/>
              </a:ext>
            </a:extLst>
          </p:cNvPr>
          <p:cNvCxnSpPr/>
          <p:nvPr/>
        </p:nvCxnSpPr>
        <p:spPr>
          <a:xfrm>
            <a:off x="1158240" y="1818640"/>
            <a:ext cx="1097280" cy="0"/>
          </a:xfrm>
          <a:prstGeom prst="line">
            <a:avLst/>
          </a:prstGeom>
          <a:ln w="57150">
            <a:solidFill>
              <a:schemeClr val="bg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BB1225F-8914-F63F-2DA5-B890F8B52DB0}"/>
              </a:ext>
            </a:extLst>
          </p:cNvPr>
          <p:cNvSpPr txBox="1"/>
          <p:nvPr/>
        </p:nvSpPr>
        <p:spPr>
          <a:xfrm>
            <a:off x="4592320" y="680720"/>
            <a:ext cx="18592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16,98</a:t>
            </a:r>
          </a:p>
          <a:p>
            <a:pPr algn="ctr"/>
            <a:r>
              <a:rPr lang="en-US" sz="3200" dirty="0">
                <a:solidFill>
                  <a:srgbClr val="002060"/>
                </a:solidFill>
              </a:rPr>
              <a:t>    31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48BFD8-B3E8-98A5-77DC-EF59A380AAE9}"/>
              </a:ext>
            </a:extLst>
          </p:cNvPr>
          <p:cNvSpPr txBox="1"/>
          <p:nvPr/>
        </p:nvSpPr>
        <p:spPr>
          <a:xfrm>
            <a:off x="4724400" y="924560"/>
            <a:ext cx="538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x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EF6CAFF-DE0E-62CE-6EA1-907CE4CD32D4}"/>
              </a:ext>
            </a:extLst>
          </p:cNvPr>
          <p:cNvCxnSpPr/>
          <p:nvPr/>
        </p:nvCxnSpPr>
        <p:spPr>
          <a:xfrm>
            <a:off x="4937760" y="1717040"/>
            <a:ext cx="1097280" cy="0"/>
          </a:xfrm>
          <a:prstGeom prst="line">
            <a:avLst/>
          </a:prstGeom>
          <a:ln w="57150">
            <a:solidFill>
              <a:schemeClr val="bg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B8645F4-7ED2-07D3-BBEB-5A6A4CD10D37}"/>
              </a:ext>
            </a:extLst>
          </p:cNvPr>
          <p:cNvSpPr txBox="1"/>
          <p:nvPr/>
        </p:nvSpPr>
        <p:spPr>
          <a:xfrm>
            <a:off x="8392160" y="660400"/>
            <a:ext cx="18592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7,8</a:t>
            </a:r>
          </a:p>
          <a:p>
            <a:r>
              <a:rPr lang="en-US" sz="3200" dirty="0">
                <a:solidFill>
                  <a:srgbClr val="002060"/>
                </a:solidFill>
              </a:rPr>
              <a:t>     90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5A29F6-78FE-C5FB-18D5-9DD8E5E89E0A}"/>
              </a:ext>
            </a:extLst>
          </p:cNvPr>
          <p:cNvSpPr txBox="1"/>
          <p:nvPr/>
        </p:nvSpPr>
        <p:spPr>
          <a:xfrm>
            <a:off x="8524240" y="904240"/>
            <a:ext cx="538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x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BD345DD-6EEF-2564-7A41-EF12FD56D371}"/>
              </a:ext>
            </a:extLst>
          </p:cNvPr>
          <p:cNvCxnSpPr/>
          <p:nvPr/>
        </p:nvCxnSpPr>
        <p:spPr>
          <a:xfrm>
            <a:off x="8737600" y="1696720"/>
            <a:ext cx="1097280" cy="0"/>
          </a:xfrm>
          <a:prstGeom prst="line">
            <a:avLst/>
          </a:prstGeom>
          <a:ln w="57150">
            <a:solidFill>
              <a:schemeClr val="bg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ED75EF4-D95D-EC9A-61EF-1CF1A6D95D1A}"/>
              </a:ext>
            </a:extLst>
          </p:cNvPr>
          <p:cNvSpPr txBox="1"/>
          <p:nvPr/>
        </p:nvSpPr>
        <p:spPr>
          <a:xfrm>
            <a:off x="721360" y="1879600"/>
            <a:ext cx="1859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173,6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176FE0-F022-48CE-912A-74B3A8963E97}"/>
              </a:ext>
            </a:extLst>
          </p:cNvPr>
          <p:cNvSpPr txBox="1"/>
          <p:nvPr/>
        </p:nvSpPr>
        <p:spPr>
          <a:xfrm>
            <a:off x="4531360" y="1757680"/>
            <a:ext cx="1859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1698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56F87E-C073-2637-E71C-3A2590A25E46}"/>
              </a:ext>
            </a:extLst>
          </p:cNvPr>
          <p:cNvSpPr txBox="1"/>
          <p:nvPr/>
        </p:nvSpPr>
        <p:spPr>
          <a:xfrm>
            <a:off x="4338320" y="2225040"/>
            <a:ext cx="1859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5094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064157D-DDC9-8B32-A506-B9D0B7C14D83}"/>
              </a:ext>
            </a:extLst>
          </p:cNvPr>
          <p:cNvCxnSpPr>
            <a:cxnSpLocks/>
          </p:cNvCxnSpPr>
          <p:nvPr/>
        </p:nvCxnSpPr>
        <p:spPr>
          <a:xfrm>
            <a:off x="4785360" y="2824480"/>
            <a:ext cx="1148080" cy="0"/>
          </a:xfrm>
          <a:prstGeom prst="line">
            <a:avLst/>
          </a:prstGeom>
          <a:ln w="57150">
            <a:solidFill>
              <a:schemeClr val="bg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8BF92F4-D737-72DD-89F8-959F616BE0B1}"/>
              </a:ext>
            </a:extLst>
          </p:cNvPr>
          <p:cNvSpPr txBox="1"/>
          <p:nvPr/>
        </p:nvSpPr>
        <p:spPr>
          <a:xfrm>
            <a:off x="4439920" y="2865120"/>
            <a:ext cx="1859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526,38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25DEE79-5BFC-DEA2-BB9C-6C401CF2EE87}"/>
              </a:ext>
            </a:extLst>
          </p:cNvPr>
          <p:cNvSpPr txBox="1"/>
          <p:nvPr/>
        </p:nvSpPr>
        <p:spPr>
          <a:xfrm>
            <a:off x="8432800" y="1717040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00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EFD34E4-7B6C-ACF9-9BAA-92EE099AEFD0}"/>
              </a:ext>
            </a:extLst>
          </p:cNvPr>
          <p:cNvSpPr txBox="1"/>
          <p:nvPr/>
        </p:nvSpPr>
        <p:spPr>
          <a:xfrm>
            <a:off x="7985760" y="2164080"/>
            <a:ext cx="1899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702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198D3EF-D6B2-136D-50FC-3EB6D70B15D5}"/>
              </a:ext>
            </a:extLst>
          </p:cNvPr>
          <p:cNvCxnSpPr>
            <a:cxnSpLocks/>
          </p:cNvCxnSpPr>
          <p:nvPr/>
        </p:nvCxnSpPr>
        <p:spPr>
          <a:xfrm>
            <a:off x="8544560" y="2794000"/>
            <a:ext cx="1320800" cy="0"/>
          </a:xfrm>
          <a:prstGeom prst="line">
            <a:avLst/>
          </a:prstGeom>
          <a:ln w="57150">
            <a:solidFill>
              <a:schemeClr val="bg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BD73B2BA-561A-B31D-432A-E3A7AF95265A}"/>
              </a:ext>
            </a:extLst>
          </p:cNvPr>
          <p:cNvSpPr txBox="1"/>
          <p:nvPr/>
        </p:nvSpPr>
        <p:spPr>
          <a:xfrm>
            <a:off x="8138160" y="2834640"/>
            <a:ext cx="1899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702,0</a:t>
            </a:r>
          </a:p>
        </p:txBody>
      </p:sp>
    </p:spTree>
    <p:extLst>
      <p:ext uri="{BB962C8B-B14F-4D97-AF65-F5344CB8AC3E}">
        <p14:creationId xmlns:p14="http://schemas.microsoft.com/office/powerpoint/2010/main" val="3448360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20" grpId="0"/>
      <p:bldP spid="21" grpId="0"/>
      <p:bldP spid="22" grpId="0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7171E36-A4E3-244F-F465-40DDD26E43B0}"/>
              </a:ext>
            </a:extLst>
          </p:cNvPr>
          <p:cNvSpPr/>
          <p:nvPr/>
        </p:nvSpPr>
        <p:spPr>
          <a:xfrm>
            <a:off x="233917" y="335281"/>
            <a:ext cx="11780875" cy="6238240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ADFEE7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2D7EC3-CBA5-725D-85FA-2AF2D97FF43B}"/>
              </a:ext>
            </a:extLst>
          </p:cNvPr>
          <p:cNvSpPr txBox="1"/>
          <p:nvPr/>
        </p:nvSpPr>
        <p:spPr>
          <a:xfrm>
            <a:off x="812800" y="782320"/>
            <a:ext cx="18592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39,6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43D0D2-F606-F793-E6F1-3F2C51272BD7}"/>
              </a:ext>
            </a:extLst>
          </p:cNvPr>
          <p:cNvSpPr txBox="1"/>
          <p:nvPr/>
        </p:nvSpPr>
        <p:spPr>
          <a:xfrm>
            <a:off x="944880" y="1026160"/>
            <a:ext cx="538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8CDE3A8-692D-4748-9A12-F8554287D1C6}"/>
              </a:ext>
            </a:extLst>
          </p:cNvPr>
          <p:cNvCxnSpPr/>
          <p:nvPr/>
        </p:nvCxnSpPr>
        <p:spPr>
          <a:xfrm>
            <a:off x="1158240" y="1818640"/>
            <a:ext cx="1097280" cy="0"/>
          </a:xfrm>
          <a:prstGeom prst="line">
            <a:avLst/>
          </a:prstGeom>
          <a:ln w="57150">
            <a:solidFill>
              <a:schemeClr val="bg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BB1225F-8914-F63F-2DA5-B890F8B52DB0}"/>
              </a:ext>
            </a:extLst>
          </p:cNvPr>
          <p:cNvSpPr txBox="1"/>
          <p:nvPr/>
        </p:nvSpPr>
        <p:spPr>
          <a:xfrm>
            <a:off x="4592320" y="680720"/>
            <a:ext cx="18592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80,2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35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48BFD8-B3E8-98A5-77DC-EF59A380AAE9}"/>
              </a:ext>
            </a:extLst>
          </p:cNvPr>
          <p:cNvSpPr txBox="1"/>
          <p:nvPr/>
        </p:nvSpPr>
        <p:spPr>
          <a:xfrm>
            <a:off x="4724400" y="924560"/>
            <a:ext cx="538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EF6CAFF-DE0E-62CE-6EA1-907CE4CD32D4}"/>
              </a:ext>
            </a:extLst>
          </p:cNvPr>
          <p:cNvCxnSpPr/>
          <p:nvPr/>
        </p:nvCxnSpPr>
        <p:spPr>
          <a:xfrm>
            <a:off x="4937760" y="1717040"/>
            <a:ext cx="1097280" cy="0"/>
          </a:xfrm>
          <a:prstGeom prst="line">
            <a:avLst/>
          </a:prstGeom>
          <a:ln w="57150">
            <a:solidFill>
              <a:schemeClr val="bg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B8645F4-7ED2-07D3-BBEB-5A6A4CD10D37}"/>
              </a:ext>
            </a:extLst>
          </p:cNvPr>
          <p:cNvSpPr txBox="1"/>
          <p:nvPr/>
        </p:nvSpPr>
        <p:spPr>
          <a:xfrm>
            <a:off x="8392160" y="660400"/>
            <a:ext cx="18592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12,93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80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5A29F6-78FE-C5FB-18D5-9DD8E5E89E0A}"/>
              </a:ext>
            </a:extLst>
          </p:cNvPr>
          <p:cNvSpPr txBox="1"/>
          <p:nvPr/>
        </p:nvSpPr>
        <p:spPr>
          <a:xfrm>
            <a:off x="8524240" y="904240"/>
            <a:ext cx="538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BD345DD-6EEF-2564-7A41-EF12FD56D371}"/>
              </a:ext>
            </a:extLst>
          </p:cNvPr>
          <p:cNvCxnSpPr/>
          <p:nvPr/>
        </p:nvCxnSpPr>
        <p:spPr>
          <a:xfrm>
            <a:off x="8737600" y="1696720"/>
            <a:ext cx="1097280" cy="0"/>
          </a:xfrm>
          <a:prstGeom prst="line">
            <a:avLst/>
          </a:prstGeom>
          <a:ln w="57150">
            <a:solidFill>
              <a:schemeClr val="bg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ED75EF4-D95D-EC9A-61EF-1CF1A6D95D1A}"/>
              </a:ext>
            </a:extLst>
          </p:cNvPr>
          <p:cNvSpPr txBox="1"/>
          <p:nvPr/>
        </p:nvSpPr>
        <p:spPr>
          <a:xfrm>
            <a:off x="721360" y="1879600"/>
            <a:ext cx="1859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316,8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176FE0-F022-48CE-912A-74B3A8963E97}"/>
              </a:ext>
            </a:extLst>
          </p:cNvPr>
          <p:cNvSpPr txBox="1"/>
          <p:nvPr/>
        </p:nvSpPr>
        <p:spPr>
          <a:xfrm>
            <a:off x="4531360" y="1757680"/>
            <a:ext cx="1859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4010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56F87E-C073-2637-E71C-3A2590A25E46}"/>
              </a:ext>
            </a:extLst>
          </p:cNvPr>
          <p:cNvSpPr txBox="1"/>
          <p:nvPr/>
        </p:nvSpPr>
        <p:spPr>
          <a:xfrm>
            <a:off x="4338320" y="2225040"/>
            <a:ext cx="1859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2406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064157D-DDC9-8B32-A506-B9D0B7C14D83}"/>
              </a:ext>
            </a:extLst>
          </p:cNvPr>
          <p:cNvCxnSpPr>
            <a:cxnSpLocks/>
          </p:cNvCxnSpPr>
          <p:nvPr/>
        </p:nvCxnSpPr>
        <p:spPr>
          <a:xfrm>
            <a:off x="4785360" y="2824480"/>
            <a:ext cx="1148080" cy="0"/>
          </a:xfrm>
          <a:prstGeom prst="line">
            <a:avLst/>
          </a:prstGeom>
          <a:ln w="57150">
            <a:solidFill>
              <a:schemeClr val="bg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8BF92F4-D737-72DD-89F8-959F616BE0B1}"/>
              </a:ext>
            </a:extLst>
          </p:cNvPr>
          <p:cNvSpPr txBox="1"/>
          <p:nvPr/>
        </p:nvSpPr>
        <p:spPr>
          <a:xfrm>
            <a:off x="4460240" y="2875280"/>
            <a:ext cx="1859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2807,0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25DEE79-5BFC-DEA2-BB9C-6C401CF2EE87}"/>
              </a:ext>
            </a:extLst>
          </p:cNvPr>
          <p:cNvSpPr txBox="1"/>
          <p:nvPr/>
        </p:nvSpPr>
        <p:spPr>
          <a:xfrm>
            <a:off x="8544560" y="1717040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0000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EFD34E4-7B6C-ACF9-9BAA-92EE099AEFD0}"/>
              </a:ext>
            </a:extLst>
          </p:cNvPr>
          <p:cNvSpPr txBox="1"/>
          <p:nvPr/>
        </p:nvSpPr>
        <p:spPr>
          <a:xfrm>
            <a:off x="7985760" y="2164080"/>
            <a:ext cx="1899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10344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198D3EF-D6B2-136D-50FC-3EB6D70B15D5}"/>
              </a:ext>
            </a:extLst>
          </p:cNvPr>
          <p:cNvCxnSpPr>
            <a:cxnSpLocks/>
          </p:cNvCxnSpPr>
          <p:nvPr/>
        </p:nvCxnSpPr>
        <p:spPr>
          <a:xfrm>
            <a:off x="8331200" y="2794000"/>
            <a:ext cx="1645920" cy="0"/>
          </a:xfrm>
          <a:prstGeom prst="line">
            <a:avLst/>
          </a:prstGeom>
          <a:ln w="57150">
            <a:solidFill>
              <a:schemeClr val="bg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BD73B2BA-561A-B31D-432A-E3A7AF95265A}"/>
              </a:ext>
            </a:extLst>
          </p:cNvPr>
          <p:cNvSpPr txBox="1"/>
          <p:nvPr/>
        </p:nvSpPr>
        <p:spPr>
          <a:xfrm>
            <a:off x="8138160" y="2834640"/>
            <a:ext cx="1899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1034,40</a:t>
            </a:r>
          </a:p>
        </p:txBody>
      </p:sp>
    </p:spTree>
    <p:extLst>
      <p:ext uri="{BB962C8B-B14F-4D97-AF65-F5344CB8AC3E}">
        <p14:creationId xmlns:p14="http://schemas.microsoft.com/office/powerpoint/2010/main" val="311936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20" grpId="0"/>
      <p:bldP spid="21" grpId="0"/>
      <p:bldP spid="22" grpId="0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7171E36-A4E3-244F-F465-40DDD26E43B0}"/>
              </a:ext>
            </a:extLst>
          </p:cNvPr>
          <p:cNvSpPr/>
          <p:nvPr/>
        </p:nvSpPr>
        <p:spPr>
          <a:xfrm>
            <a:off x="233917" y="335281"/>
            <a:ext cx="11780875" cy="6238240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ADFEE7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2D7EC3-CBA5-725D-85FA-2AF2D97FF43B}"/>
              </a:ext>
            </a:extLst>
          </p:cNvPr>
          <p:cNvSpPr txBox="1"/>
          <p:nvPr/>
        </p:nvSpPr>
        <p:spPr>
          <a:xfrm>
            <a:off x="812800" y="782320"/>
            <a:ext cx="18592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18,9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43D0D2-F606-F793-E6F1-3F2C51272BD7}"/>
              </a:ext>
            </a:extLst>
          </p:cNvPr>
          <p:cNvSpPr txBox="1"/>
          <p:nvPr/>
        </p:nvSpPr>
        <p:spPr>
          <a:xfrm>
            <a:off x="944880" y="1026160"/>
            <a:ext cx="538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8CDE3A8-692D-4748-9A12-F8554287D1C6}"/>
              </a:ext>
            </a:extLst>
          </p:cNvPr>
          <p:cNvCxnSpPr/>
          <p:nvPr/>
        </p:nvCxnSpPr>
        <p:spPr>
          <a:xfrm>
            <a:off x="1158240" y="1818640"/>
            <a:ext cx="1097280" cy="0"/>
          </a:xfrm>
          <a:prstGeom prst="line">
            <a:avLst/>
          </a:prstGeom>
          <a:ln w="57150">
            <a:solidFill>
              <a:schemeClr val="bg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BB1225F-8914-F63F-2DA5-B890F8B52DB0}"/>
              </a:ext>
            </a:extLst>
          </p:cNvPr>
          <p:cNvSpPr txBox="1"/>
          <p:nvPr/>
        </p:nvSpPr>
        <p:spPr>
          <a:xfrm>
            <a:off x="4592320" y="680720"/>
            <a:ext cx="18592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50,3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24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48BFD8-B3E8-98A5-77DC-EF59A380AAE9}"/>
              </a:ext>
            </a:extLst>
          </p:cNvPr>
          <p:cNvSpPr txBox="1"/>
          <p:nvPr/>
        </p:nvSpPr>
        <p:spPr>
          <a:xfrm>
            <a:off x="4724400" y="924560"/>
            <a:ext cx="538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EF6CAFF-DE0E-62CE-6EA1-907CE4CD32D4}"/>
              </a:ext>
            </a:extLst>
          </p:cNvPr>
          <p:cNvCxnSpPr/>
          <p:nvPr/>
        </p:nvCxnSpPr>
        <p:spPr>
          <a:xfrm>
            <a:off x="4937760" y="1717040"/>
            <a:ext cx="1097280" cy="0"/>
          </a:xfrm>
          <a:prstGeom prst="line">
            <a:avLst/>
          </a:prstGeom>
          <a:ln w="57150">
            <a:solidFill>
              <a:schemeClr val="bg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B8645F4-7ED2-07D3-BBEB-5A6A4CD10D37}"/>
              </a:ext>
            </a:extLst>
          </p:cNvPr>
          <p:cNvSpPr txBox="1"/>
          <p:nvPr/>
        </p:nvSpPr>
        <p:spPr>
          <a:xfrm>
            <a:off x="8392160" y="660400"/>
            <a:ext cx="18592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0,05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70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5A29F6-78FE-C5FB-18D5-9DD8E5E89E0A}"/>
              </a:ext>
            </a:extLst>
          </p:cNvPr>
          <p:cNvSpPr txBox="1"/>
          <p:nvPr/>
        </p:nvSpPr>
        <p:spPr>
          <a:xfrm>
            <a:off x="8524240" y="904240"/>
            <a:ext cx="538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BD345DD-6EEF-2564-7A41-EF12FD56D371}"/>
              </a:ext>
            </a:extLst>
          </p:cNvPr>
          <p:cNvCxnSpPr/>
          <p:nvPr/>
        </p:nvCxnSpPr>
        <p:spPr>
          <a:xfrm>
            <a:off x="8737600" y="1696720"/>
            <a:ext cx="1097280" cy="0"/>
          </a:xfrm>
          <a:prstGeom prst="line">
            <a:avLst/>
          </a:prstGeom>
          <a:ln w="57150">
            <a:solidFill>
              <a:schemeClr val="bg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ED75EF4-D95D-EC9A-61EF-1CF1A6D95D1A}"/>
              </a:ext>
            </a:extLst>
          </p:cNvPr>
          <p:cNvSpPr txBox="1"/>
          <p:nvPr/>
        </p:nvSpPr>
        <p:spPr>
          <a:xfrm>
            <a:off x="802640" y="1879600"/>
            <a:ext cx="1859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94,5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176FE0-F022-48CE-912A-74B3A8963E97}"/>
              </a:ext>
            </a:extLst>
          </p:cNvPr>
          <p:cNvSpPr txBox="1"/>
          <p:nvPr/>
        </p:nvSpPr>
        <p:spPr>
          <a:xfrm>
            <a:off x="4531360" y="1757680"/>
            <a:ext cx="1859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2012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56F87E-C073-2637-E71C-3A2590A25E46}"/>
              </a:ext>
            </a:extLst>
          </p:cNvPr>
          <p:cNvSpPr txBox="1"/>
          <p:nvPr/>
        </p:nvSpPr>
        <p:spPr>
          <a:xfrm>
            <a:off x="4338320" y="2225040"/>
            <a:ext cx="1859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1006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064157D-DDC9-8B32-A506-B9D0B7C14D83}"/>
              </a:ext>
            </a:extLst>
          </p:cNvPr>
          <p:cNvCxnSpPr>
            <a:cxnSpLocks/>
          </p:cNvCxnSpPr>
          <p:nvPr/>
        </p:nvCxnSpPr>
        <p:spPr>
          <a:xfrm>
            <a:off x="4785360" y="2824480"/>
            <a:ext cx="1148080" cy="0"/>
          </a:xfrm>
          <a:prstGeom prst="line">
            <a:avLst/>
          </a:prstGeom>
          <a:ln w="57150">
            <a:solidFill>
              <a:schemeClr val="bg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8BF92F4-D737-72DD-89F8-959F616BE0B1}"/>
              </a:ext>
            </a:extLst>
          </p:cNvPr>
          <p:cNvSpPr txBox="1"/>
          <p:nvPr/>
        </p:nvSpPr>
        <p:spPr>
          <a:xfrm>
            <a:off x="4429760" y="2844800"/>
            <a:ext cx="1859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1207,2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25DEE79-5BFC-DEA2-BB9C-6C401CF2EE87}"/>
              </a:ext>
            </a:extLst>
          </p:cNvPr>
          <p:cNvSpPr txBox="1"/>
          <p:nvPr/>
        </p:nvSpPr>
        <p:spPr>
          <a:xfrm>
            <a:off x="8890000" y="1717040"/>
            <a:ext cx="133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EFD34E4-7B6C-ACF9-9BAA-92EE099AEFD0}"/>
              </a:ext>
            </a:extLst>
          </p:cNvPr>
          <p:cNvSpPr txBox="1"/>
          <p:nvPr/>
        </p:nvSpPr>
        <p:spPr>
          <a:xfrm>
            <a:off x="8554720" y="2164080"/>
            <a:ext cx="133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0035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198D3EF-D6B2-136D-50FC-3EB6D70B15D5}"/>
              </a:ext>
            </a:extLst>
          </p:cNvPr>
          <p:cNvCxnSpPr>
            <a:cxnSpLocks/>
          </p:cNvCxnSpPr>
          <p:nvPr/>
        </p:nvCxnSpPr>
        <p:spPr>
          <a:xfrm>
            <a:off x="8331200" y="2794000"/>
            <a:ext cx="1645920" cy="0"/>
          </a:xfrm>
          <a:prstGeom prst="line">
            <a:avLst/>
          </a:prstGeom>
          <a:ln w="57150">
            <a:solidFill>
              <a:schemeClr val="bg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BD73B2BA-561A-B31D-432A-E3A7AF95265A}"/>
              </a:ext>
            </a:extLst>
          </p:cNvPr>
          <p:cNvSpPr txBox="1"/>
          <p:nvPr/>
        </p:nvSpPr>
        <p:spPr>
          <a:xfrm>
            <a:off x="8605520" y="2824480"/>
            <a:ext cx="1544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003,50</a:t>
            </a:r>
          </a:p>
        </p:txBody>
      </p:sp>
    </p:spTree>
    <p:extLst>
      <p:ext uri="{BB962C8B-B14F-4D97-AF65-F5344CB8AC3E}">
        <p14:creationId xmlns:p14="http://schemas.microsoft.com/office/powerpoint/2010/main" val="2356226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20" grpId="0"/>
      <p:bldP spid="21" grpId="0"/>
      <p:bldP spid="22" grpId="0"/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7171E36-A4E3-244F-F465-40DDD26E43B0}"/>
              </a:ext>
            </a:extLst>
          </p:cNvPr>
          <p:cNvSpPr/>
          <p:nvPr/>
        </p:nvSpPr>
        <p:spPr>
          <a:xfrm>
            <a:off x="233917" y="335281"/>
            <a:ext cx="11780875" cy="6238240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ADFEE7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A44221-A8B2-266E-0E90-5EFB888812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987" y="665163"/>
            <a:ext cx="4196265" cy="31753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17523A-2D25-551A-AA42-828BBE69C0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6320" y="1222190"/>
            <a:ext cx="3019320" cy="26018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202E69-5F9D-EF8D-EE6C-01D0815599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9310" y="3726814"/>
            <a:ext cx="3031490" cy="261810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1DD8D66-1697-B3B1-6067-FEE6CC3B8F74}"/>
              </a:ext>
            </a:extLst>
          </p:cNvPr>
          <p:cNvSpPr txBox="1"/>
          <p:nvPr/>
        </p:nvSpPr>
        <p:spPr>
          <a:xfrm>
            <a:off x="3169920" y="1696720"/>
            <a:ext cx="1249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= 32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607AE2-C726-7CA9-C763-8A3525C06A8A}"/>
              </a:ext>
            </a:extLst>
          </p:cNvPr>
          <p:cNvSpPr txBox="1"/>
          <p:nvPr/>
        </p:nvSpPr>
        <p:spPr>
          <a:xfrm>
            <a:off x="3434080" y="2275840"/>
            <a:ext cx="1249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= 3,2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5C7514-7D35-8F5A-23FC-0AF63E486708}"/>
              </a:ext>
            </a:extLst>
          </p:cNvPr>
          <p:cNvSpPr txBox="1"/>
          <p:nvPr/>
        </p:nvSpPr>
        <p:spPr>
          <a:xfrm>
            <a:off x="3616960" y="2885440"/>
            <a:ext cx="1249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= 0,32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4848319-0CE8-9990-ECA0-201F3DAA561D}"/>
              </a:ext>
            </a:extLst>
          </p:cNvPr>
          <p:cNvSpPr txBox="1"/>
          <p:nvPr/>
        </p:nvSpPr>
        <p:spPr>
          <a:xfrm>
            <a:off x="9011920" y="1463040"/>
            <a:ext cx="1249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= 66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BE61573-8FD0-3B94-F183-3D9E898BCFA9}"/>
              </a:ext>
            </a:extLst>
          </p:cNvPr>
          <p:cNvSpPr txBox="1"/>
          <p:nvPr/>
        </p:nvSpPr>
        <p:spPr>
          <a:xfrm>
            <a:off x="9184640" y="2164080"/>
            <a:ext cx="1249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= 6,6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F7C9DD6-B984-B96C-964B-3E600BE9E38E}"/>
              </a:ext>
            </a:extLst>
          </p:cNvPr>
          <p:cNvSpPr txBox="1"/>
          <p:nvPr/>
        </p:nvSpPr>
        <p:spPr>
          <a:xfrm>
            <a:off x="9347200" y="2854960"/>
            <a:ext cx="1249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= 0,66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E50D9D-F690-C528-115A-C1869A21F952}"/>
              </a:ext>
            </a:extLst>
          </p:cNvPr>
          <p:cNvSpPr txBox="1"/>
          <p:nvPr/>
        </p:nvSpPr>
        <p:spPr>
          <a:xfrm>
            <a:off x="6471920" y="3992880"/>
            <a:ext cx="1249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= 36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7F17BD-E213-5421-A100-E7F0B2768404}"/>
              </a:ext>
            </a:extLst>
          </p:cNvPr>
          <p:cNvSpPr txBox="1"/>
          <p:nvPr/>
        </p:nvSpPr>
        <p:spPr>
          <a:xfrm>
            <a:off x="6563360" y="4632960"/>
            <a:ext cx="1249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= 3,6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B595D42-448F-CF1A-3758-0592F4C93063}"/>
              </a:ext>
            </a:extLst>
          </p:cNvPr>
          <p:cNvSpPr txBox="1"/>
          <p:nvPr/>
        </p:nvSpPr>
        <p:spPr>
          <a:xfrm>
            <a:off x="6675120" y="5374640"/>
            <a:ext cx="1249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= 0,36</a:t>
            </a:r>
          </a:p>
        </p:txBody>
      </p:sp>
    </p:spTree>
    <p:extLst>
      <p:ext uri="{BB962C8B-B14F-4D97-AF65-F5344CB8AC3E}">
        <p14:creationId xmlns:p14="http://schemas.microsoft.com/office/powerpoint/2010/main" val="1821841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" name="Google Shape;1428;p37"/>
          <p:cNvSpPr txBox="1">
            <a:spLocks noGrp="1"/>
          </p:cNvSpPr>
          <p:nvPr>
            <p:ph type="title" idx="2"/>
          </p:nvPr>
        </p:nvSpPr>
        <p:spPr>
          <a:xfrm>
            <a:off x="2358697" y="2487360"/>
            <a:ext cx="1717600" cy="1262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/>
              <a:t>04</a:t>
            </a:r>
            <a:endParaRPr dirty="0"/>
          </a:p>
        </p:txBody>
      </p:sp>
      <p:sp>
        <p:nvSpPr>
          <p:cNvPr id="1429" name="Google Shape;1429;p37"/>
          <p:cNvSpPr/>
          <p:nvPr/>
        </p:nvSpPr>
        <p:spPr>
          <a:xfrm>
            <a:off x="1995633" y="1670512"/>
            <a:ext cx="152400" cy="1520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30" name="Google Shape;1430;p37"/>
          <p:cNvSpPr/>
          <p:nvPr/>
        </p:nvSpPr>
        <p:spPr>
          <a:xfrm>
            <a:off x="10029517" y="4618404"/>
            <a:ext cx="152400" cy="1520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31" name="Google Shape;1431;p37"/>
          <p:cNvSpPr/>
          <p:nvPr/>
        </p:nvSpPr>
        <p:spPr>
          <a:xfrm>
            <a:off x="6019800" y="4618404"/>
            <a:ext cx="152400" cy="1520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32" name="Google Shape;1432;p37"/>
          <p:cNvSpPr/>
          <p:nvPr/>
        </p:nvSpPr>
        <p:spPr>
          <a:xfrm>
            <a:off x="10029517" y="1670512"/>
            <a:ext cx="152400" cy="1520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33" name="Google Shape;1433;p37"/>
          <p:cNvSpPr/>
          <p:nvPr/>
        </p:nvSpPr>
        <p:spPr>
          <a:xfrm>
            <a:off x="2000275" y="4618404"/>
            <a:ext cx="152400" cy="1520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34" name="Google Shape;1434;p37"/>
          <p:cNvSpPr/>
          <p:nvPr/>
        </p:nvSpPr>
        <p:spPr>
          <a:xfrm>
            <a:off x="6012584" y="1670504"/>
            <a:ext cx="152400" cy="1520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435" name="Google Shape;1435;p37"/>
          <p:cNvGrpSpPr/>
          <p:nvPr/>
        </p:nvGrpSpPr>
        <p:grpSpPr>
          <a:xfrm>
            <a:off x="10890148" y="4241645"/>
            <a:ext cx="832152" cy="830019"/>
            <a:chOff x="300826" y="234887"/>
            <a:chExt cx="1323397" cy="1320003"/>
          </a:xfrm>
        </p:grpSpPr>
        <p:sp>
          <p:nvSpPr>
            <p:cNvPr id="1436" name="Google Shape;1436;p37"/>
            <p:cNvSpPr/>
            <p:nvPr/>
          </p:nvSpPr>
          <p:spPr>
            <a:xfrm>
              <a:off x="300826" y="234887"/>
              <a:ext cx="1323397" cy="1320003"/>
            </a:xfrm>
            <a:custGeom>
              <a:avLst/>
              <a:gdLst/>
              <a:ahLst/>
              <a:cxnLst/>
              <a:rect l="l" t="t" r="r" b="b"/>
              <a:pathLst>
                <a:path w="95140" h="94896" extrusionOk="0">
                  <a:moveTo>
                    <a:pt x="47582" y="1"/>
                  </a:moveTo>
                  <a:cubicBezTo>
                    <a:pt x="47342" y="1"/>
                    <a:pt x="47099" y="137"/>
                    <a:pt x="46993" y="411"/>
                  </a:cubicBezTo>
                  <a:lnTo>
                    <a:pt x="38482" y="24363"/>
                  </a:lnTo>
                  <a:cubicBezTo>
                    <a:pt x="38415" y="24609"/>
                    <a:pt x="38183" y="24756"/>
                    <a:pt x="37932" y="24756"/>
                  </a:cubicBezTo>
                  <a:cubicBezTo>
                    <a:pt x="37842" y="24756"/>
                    <a:pt x="37749" y="24737"/>
                    <a:pt x="37661" y="24697"/>
                  </a:cubicBezTo>
                  <a:lnTo>
                    <a:pt x="14712" y="13785"/>
                  </a:lnTo>
                  <a:cubicBezTo>
                    <a:pt x="14623" y="13735"/>
                    <a:pt x="14531" y="13712"/>
                    <a:pt x="14443" y="13712"/>
                  </a:cubicBezTo>
                  <a:cubicBezTo>
                    <a:pt x="14051" y="13712"/>
                    <a:pt x="13724" y="14154"/>
                    <a:pt x="13922" y="14575"/>
                  </a:cubicBezTo>
                  <a:lnTo>
                    <a:pt x="24804" y="37554"/>
                  </a:lnTo>
                  <a:cubicBezTo>
                    <a:pt x="24956" y="37889"/>
                    <a:pt x="24804" y="38254"/>
                    <a:pt x="24469" y="38375"/>
                  </a:cubicBezTo>
                  <a:lnTo>
                    <a:pt x="518" y="46886"/>
                  </a:lnTo>
                  <a:cubicBezTo>
                    <a:pt x="1" y="47068"/>
                    <a:pt x="1" y="47828"/>
                    <a:pt x="518" y="48041"/>
                  </a:cubicBezTo>
                  <a:lnTo>
                    <a:pt x="24469" y="56552"/>
                  </a:lnTo>
                  <a:cubicBezTo>
                    <a:pt x="24804" y="56643"/>
                    <a:pt x="24956" y="57038"/>
                    <a:pt x="24804" y="57372"/>
                  </a:cubicBezTo>
                  <a:lnTo>
                    <a:pt x="13922" y="80321"/>
                  </a:lnTo>
                  <a:cubicBezTo>
                    <a:pt x="13695" y="80725"/>
                    <a:pt x="14013" y="81171"/>
                    <a:pt x="14441" y="81171"/>
                  </a:cubicBezTo>
                  <a:cubicBezTo>
                    <a:pt x="14528" y="81171"/>
                    <a:pt x="14620" y="81152"/>
                    <a:pt x="14712" y="81111"/>
                  </a:cubicBezTo>
                  <a:lnTo>
                    <a:pt x="37661" y="70230"/>
                  </a:lnTo>
                  <a:cubicBezTo>
                    <a:pt x="37749" y="70190"/>
                    <a:pt x="37842" y="70171"/>
                    <a:pt x="37932" y="70171"/>
                  </a:cubicBezTo>
                  <a:cubicBezTo>
                    <a:pt x="38183" y="70171"/>
                    <a:pt x="38415" y="70318"/>
                    <a:pt x="38482" y="70564"/>
                  </a:cubicBezTo>
                  <a:lnTo>
                    <a:pt x="46993" y="94485"/>
                  </a:lnTo>
                  <a:cubicBezTo>
                    <a:pt x="47099" y="94759"/>
                    <a:pt x="47342" y="94896"/>
                    <a:pt x="47582" y="94896"/>
                  </a:cubicBezTo>
                  <a:cubicBezTo>
                    <a:pt x="47821" y="94896"/>
                    <a:pt x="48057" y="94759"/>
                    <a:pt x="48148" y="94485"/>
                  </a:cubicBezTo>
                  <a:lnTo>
                    <a:pt x="56658" y="70564"/>
                  </a:lnTo>
                  <a:cubicBezTo>
                    <a:pt x="56748" y="70318"/>
                    <a:pt x="56969" y="70171"/>
                    <a:pt x="57213" y="70171"/>
                  </a:cubicBezTo>
                  <a:cubicBezTo>
                    <a:pt x="57301" y="70171"/>
                    <a:pt x="57391" y="70190"/>
                    <a:pt x="57479" y="70230"/>
                  </a:cubicBezTo>
                  <a:lnTo>
                    <a:pt x="80428" y="81111"/>
                  </a:lnTo>
                  <a:cubicBezTo>
                    <a:pt x="80518" y="81162"/>
                    <a:pt x="80609" y="81184"/>
                    <a:pt x="80698" y="81184"/>
                  </a:cubicBezTo>
                  <a:cubicBezTo>
                    <a:pt x="81090" y="81184"/>
                    <a:pt x="81422" y="80743"/>
                    <a:pt x="81249" y="80321"/>
                  </a:cubicBezTo>
                  <a:lnTo>
                    <a:pt x="70337" y="57372"/>
                  </a:lnTo>
                  <a:cubicBezTo>
                    <a:pt x="70185" y="57038"/>
                    <a:pt x="70337" y="56643"/>
                    <a:pt x="70671" y="56552"/>
                  </a:cubicBezTo>
                  <a:lnTo>
                    <a:pt x="94592" y="48041"/>
                  </a:lnTo>
                  <a:cubicBezTo>
                    <a:pt x="95139" y="47828"/>
                    <a:pt x="95139" y="47068"/>
                    <a:pt x="94592" y="46886"/>
                  </a:cubicBezTo>
                  <a:lnTo>
                    <a:pt x="70671" y="38375"/>
                  </a:lnTo>
                  <a:cubicBezTo>
                    <a:pt x="70337" y="38254"/>
                    <a:pt x="70185" y="37889"/>
                    <a:pt x="70337" y="37554"/>
                  </a:cubicBezTo>
                  <a:lnTo>
                    <a:pt x="81249" y="14606"/>
                  </a:lnTo>
                  <a:cubicBezTo>
                    <a:pt x="81453" y="14171"/>
                    <a:pt x="81120" y="13736"/>
                    <a:pt x="80683" y="13736"/>
                  </a:cubicBezTo>
                  <a:cubicBezTo>
                    <a:pt x="80600" y="13736"/>
                    <a:pt x="80515" y="13751"/>
                    <a:pt x="80428" y="13785"/>
                  </a:cubicBezTo>
                  <a:lnTo>
                    <a:pt x="57479" y="24697"/>
                  </a:lnTo>
                  <a:cubicBezTo>
                    <a:pt x="57391" y="24737"/>
                    <a:pt x="57301" y="24756"/>
                    <a:pt x="57213" y="24756"/>
                  </a:cubicBezTo>
                  <a:cubicBezTo>
                    <a:pt x="56969" y="24756"/>
                    <a:pt x="56748" y="24609"/>
                    <a:pt x="56658" y="24363"/>
                  </a:cubicBezTo>
                  <a:lnTo>
                    <a:pt x="48148" y="411"/>
                  </a:lnTo>
                  <a:cubicBezTo>
                    <a:pt x="48057" y="137"/>
                    <a:pt x="47821" y="1"/>
                    <a:pt x="47582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7" name="Google Shape;1437;p37"/>
            <p:cNvSpPr/>
            <p:nvPr/>
          </p:nvSpPr>
          <p:spPr>
            <a:xfrm>
              <a:off x="529918" y="463375"/>
              <a:ext cx="865340" cy="862857"/>
            </a:xfrm>
            <a:custGeom>
              <a:avLst/>
              <a:gdLst/>
              <a:ahLst/>
              <a:cxnLst/>
              <a:rect l="l" t="t" r="r" b="b"/>
              <a:pathLst>
                <a:path w="80854" h="80622" extrusionOk="0">
                  <a:moveTo>
                    <a:pt x="40448" y="1"/>
                  </a:moveTo>
                  <a:cubicBezTo>
                    <a:pt x="40244" y="1"/>
                    <a:pt x="40034" y="122"/>
                    <a:pt x="39941" y="369"/>
                  </a:cubicBezTo>
                  <a:lnTo>
                    <a:pt x="32707" y="20673"/>
                  </a:lnTo>
                  <a:cubicBezTo>
                    <a:pt x="32637" y="20927"/>
                    <a:pt x="32410" y="21041"/>
                    <a:pt x="32199" y="21041"/>
                  </a:cubicBezTo>
                  <a:cubicBezTo>
                    <a:pt x="32131" y="21041"/>
                    <a:pt x="32066" y="21030"/>
                    <a:pt x="32008" y="21008"/>
                  </a:cubicBezTo>
                  <a:lnTo>
                    <a:pt x="12494" y="11707"/>
                  </a:lnTo>
                  <a:cubicBezTo>
                    <a:pt x="12419" y="11670"/>
                    <a:pt x="12343" y="11653"/>
                    <a:pt x="12270" y="11653"/>
                  </a:cubicBezTo>
                  <a:cubicBezTo>
                    <a:pt x="11921" y="11653"/>
                    <a:pt x="11624" y="12029"/>
                    <a:pt x="11825" y="12406"/>
                  </a:cubicBezTo>
                  <a:lnTo>
                    <a:pt x="21096" y="31889"/>
                  </a:lnTo>
                  <a:cubicBezTo>
                    <a:pt x="21187" y="32193"/>
                    <a:pt x="21096" y="32497"/>
                    <a:pt x="20792" y="32619"/>
                  </a:cubicBezTo>
                  <a:lnTo>
                    <a:pt x="457" y="39823"/>
                  </a:lnTo>
                  <a:cubicBezTo>
                    <a:pt x="1" y="40035"/>
                    <a:pt x="1" y="40674"/>
                    <a:pt x="457" y="40826"/>
                  </a:cubicBezTo>
                  <a:lnTo>
                    <a:pt x="20792" y="48029"/>
                  </a:lnTo>
                  <a:cubicBezTo>
                    <a:pt x="21096" y="48151"/>
                    <a:pt x="21217" y="48516"/>
                    <a:pt x="21096" y="48759"/>
                  </a:cubicBezTo>
                  <a:lnTo>
                    <a:pt x="11825" y="68273"/>
                  </a:lnTo>
                  <a:cubicBezTo>
                    <a:pt x="11625" y="68598"/>
                    <a:pt x="11897" y="69004"/>
                    <a:pt x="12253" y="69004"/>
                  </a:cubicBezTo>
                  <a:cubicBezTo>
                    <a:pt x="12331" y="69004"/>
                    <a:pt x="12412" y="68985"/>
                    <a:pt x="12494" y="68942"/>
                  </a:cubicBezTo>
                  <a:lnTo>
                    <a:pt x="32008" y="59641"/>
                  </a:lnTo>
                  <a:cubicBezTo>
                    <a:pt x="32086" y="59609"/>
                    <a:pt x="32163" y="59594"/>
                    <a:pt x="32235" y="59594"/>
                  </a:cubicBezTo>
                  <a:cubicBezTo>
                    <a:pt x="32443" y="59594"/>
                    <a:pt x="32616" y="59719"/>
                    <a:pt x="32707" y="59945"/>
                  </a:cubicBezTo>
                  <a:lnTo>
                    <a:pt x="39941" y="80279"/>
                  </a:lnTo>
                  <a:cubicBezTo>
                    <a:pt x="40032" y="80507"/>
                    <a:pt x="40237" y="80621"/>
                    <a:pt x="40439" y="80621"/>
                  </a:cubicBezTo>
                  <a:cubicBezTo>
                    <a:pt x="40640" y="80621"/>
                    <a:pt x="40838" y="80507"/>
                    <a:pt x="40914" y="80279"/>
                  </a:cubicBezTo>
                  <a:lnTo>
                    <a:pt x="48148" y="59945"/>
                  </a:lnTo>
                  <a:cubicBezTo>
                    <a:pt x="48215" y="59719"/>
                    <a:pt x="48433" y="59594"/>
                    <a:pt x="48653" y="59594"/>
                  </a:cubicBezTo>
                  <a:cubicBezTo>
                    <a:pt x="48730" y="59594"/>
                    <a:pt x="48807" y="59609"/>
                    <a:pt x="48877" y="59641"/>
                  </a:cubicBezTo>
                  <a:lnTo>
                    <a:pt x="68361" y="68911"/>
                  </a:lnTo>
                  <a:cubicBezTo>
                    <a:pt x="68435" y="68948"/>
                    <a:pt x="68511" y="68965"/>
                    <a:pt x="68585" y="68965"/>
                  </a:cubicBezTo>
                  <a:cubicBezTo>
                    <a:pt x="68934" y="68965"/>
                    <a:pt x="69230" y="68589"/>
                    <a:pt x="69030" y="68212"/>
                  </a:cubicBezTo>
                  <a:lnTo>
                    <a:pt x="59759" y="48729"/>
                  </a:lnTo>
                  <a:cubicBezTo>
                    <a:pt x="59668" y="48425"/>
                    <a:pt x="59759" y="48121"/>
                    <a:pt x="60063" y="47999"/>
                  </a:cubicBezTo>
                  <a:lnTo>
                    <a:pt x="80398" y="40795"/>
                  </a:lnTo>
                  <a:cubicBezTo>
                    <a:pt x="80853" y="40613"/>
                    <a:pt x="80853" y="39944"/>
                    <a:pt x="80398" y="39792"/>
                  </a:cubicBezTo>
                  <a:lnTo>
                    <a:pt x="60063" y="32589"/>
                  </a:lnTo>
                  <a:cubicBezTo>
                    <a:pt x="59759" y="32467"/>
                    <a:pt x="59668" y="32133"/>
                    <a:pt x="59759" y="31859"/>
                  </a:cubicBezTo>
                  <a:lnTo>
                    <a:pt x="69030" y="12375"/>
                  </a:lnTo>
                  <a:cubicBezTo>
                    <a:pt x="69232" y="12021"/>
                    <a:pt x="68950" y="11625"/>
                    <a:pt x="68587" y="11625"/>
                  </a:cubicBezTo>
                  <a:cubicBezTo>
                    <a:pt x="68513" y="11625"/>
                    <a:pt x="68437" y="11641"/>
                    <a:pt x="68361" y="11676"/>
                  </a:cubicBezTo>
                  <a:lnTo>
                    <a:pt x="48877" y="20947"/>
                  </a:lnTo>
                  <a:cubicBezTo>
                    <a:pt x="48799" y="20978"/>
                    <a:pt x="48720" y="20994"/>
                    <a:pt x="48645" y="20994"/>
                  </a:cubicBezTo>
                  <a:cubicBezTo>
                    <a:pt x="48428" y="20994"/>
                    <a:pt x="48238" y="20868"/>
                    <a:pt x="48148" y="20643"/>
                  </a:cubicBezTo>
                  <a:lnTo>
                    <a:pt x="40914" y="339"/>
                  </a:lnTo>
                  <a:cubicBezTo>
                    <a:pt x="40839" y="115"/>
                    <a:pt x="40646" y="1"/>
                    <a:pt x="40448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38" name="Google Shape;1438;p37"/>
          <p:cNvGrpSpPr/>
          <p:nvPr/>
        </p:nvGrpSpPr>
        <p:grpSpPr>
          <a:xfrm>
            <a:off x="685673" y="793734"/>
            <a:ext cx="660985" cy="658663"/>
            <a:chOff x="1660475" y="499508"/>
            <a:chExt cx="890815" cy="887685"/>
          </a:xfrm>
        </p:grpSpPr>
        <p:sp>
          <p:nvSpPr>
            <p:cNvPr id="1439" name="Google Shape;1439;p37"/>
            <p:cNvSpPr/>
            <p:nvPr/>
          </p:nvSpPr>
          <p:spPr>
            <a:xfrm>
              <a:off x="1660475" y="499508"/>
              <a:ext cx="890815" cy="887685"/>
            </a:xfrm>
            <a:custGeom>
              <a:avLst/>
              <a:gdLst/>
              <a:ahLst/>
              <a:cxnLst/>
              <a:rect l="l" t="t" r="r" b="b"/>
              <a:pathLst>
                <a:path w="60610" h="60397" extrusionOk="0">
                  <a:moveTo>
                    <a:pt x="30316" y="1"/>
                  </a:moveTo>
                  <a:cubicBezTo>
                    <a:pt x="30153" y="1"/>
                    <a:pt x="29986" y="84"/>
                    <a:pt x="29910" y="251"/>
                  </a:cubicBezTo>
                  <a:lnTo>
                    <a:pt x="24043" y="15966"/>
                  </a:lnTo>
                  <a:cubicBezTo>
                    <a:pt x="22676" y="19644"/>
                    <a:pt x="19758" y="22562"/>
                    <a:pt x="16080" y="23930"/>
                  </a:cubicBezTo>
                  <a:lnTo>
                    <a:pt x="396" y="29796"/>
                  </a:lnTo>
                  <a:cubicBezTo>
                    <a:pt x="0" y="29948"/>
                    <a:pt x="0" y="30434"/>
                    <a:pt x="396" y="30586"/>
                  </a:cubicBezTo>
                  <a:lnTo>
                    <a:pt x="16080" y="36422"/>
                  </a:lnTo>
                  <a:cubicBezTo>
                    <a:pt x="19758" y="37790"/>
                    <a:pt x="22676" y="40738"/>
                    <a:pt x="24043" y="44416"/>
                  </a:cubicBezTo>
                  <a:lnTo>
                    <a:pt x="29910" y="60100"/>
                  </a:lnTo>
                  <a:cubicBezTo>
                    <a:pt x="29986" y="60298"/>
                    <a:pt x="30145" y="60397"/>
                    <a:pt x="30305" y="60397"/>
                  </a:cubicBezTo>
                  <a:cubicBezTo>
                    <a:pt x="30464" y="60397"/>
                    <a:pt x="30624" y="60298"/>
                    <a:pt x="30700" y="60100"/>
                  </a:cubicBezTo>
                  <a:lnTo>
                    <a:pt x="36536" y="44416"/>
                  </a:lnTo>
                  <a:cubicBezTo>
                    <a:pt x="37934" y="40738"/>
                    <a:pt x="40852" y="37820"/>
                    <a:pt x="44530" y="36453"/>
                  </a:cubicBezTo>
                  <a:lnTo>
                    <a:pt x="60214" y="30586"/>
                  </a:lnTo>
                  <a:cubicBezTo>
                    <a:pt x="60609" y="30434"/>
                    <a:pt x="60609" y="29948"/>
                    <a:pt x="60214" y="29796"/>
                  </a:cubicBezTo>
                  <a:lnTo>
                    <a:pt x="44530" y="23930"/>
                  </a:lnTo>
                  <a:cubicBezTo>
                    <a:pt x="40852" y="22562"/>
                    <a:pt x="37934" y="19644"/>
                    <a:pt x="36536" y="15966"/>
                  </a:cubicBezTo>
                  <a:lnTo>
                    <a:pt x="30700" y="251"/>
                  </a:lnTo>
                  <a:cubicBezTo>
                    <a:pt x="30639" y="84"/>
                    <a:pt x="30480" y="1"/>
                    <a:pt x="30316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0" name="Google Shape;1440;p37"/>
            <p:cNvSpPr/>
            <p:nvPr/>
          </p:nvSpPr>
          <p:spPr>
            <a:xfrm>
              <a:off x="1850370" y="688900"/>
              <a:ext cx="511005" cy="509404"/>
            </a:xfrm>
            <a:custGeom>
              <a:avLst/>
              <a:gdLst/>
              <a:ahLst/>
              <a:cxnLst/>
              <a:rect l="l" t="t" r="r" b="b"/>
              <a:pathLst>
                <a:path w="48208" h="48057" extrusionOk="0">
                  <a:moveTo>
                    <a:pt x="24104" y="1"/>
                  </a:moveTo>
                  <a:cubicBezTo>
                    <a:pt x="23967" y="1"/>
                    <a:pt x="23830" y="77"/>
                    <a:pt x="23770" y="229"/>
                  </a:cubicBezTo>
                  <a:lnTo>
                    <a:pt x="19119" y="12691"/>
                  </a:lnTo>
                  <a:cubicBezTo>
                    <a:pt x="17994" y="15609"/>
                    <a:pt x="15684" y="17919"/>
                    <a:pt x="12766" y="19044"/>
                  </a:cubicBezTo>
                  <a:lnTo>
                    <a:pt x="304" y="23724"/>
                  </a:lnTo>
                  <a:cubicBezTo>
                    <a:pt x="0" y="23816"/>
                    <a:pt x="0" y="24241"/>
                    <a:pt x="304" y="24363"/>
                  </a:cubicBezTo>
                  <a:lnTo>
                    <a:pt x="12766" y="29044"/>
                  </a:lnTo>
                  <a:cubicBezTo>
                    <a:pt x="15684" y="30138"/>
                    <a:pt x="17994" y="32448"/>
                    <a:pt x="19119" y="35366"/>
                  </a:cubicBezTo>
                  <a:lnTo>
                    <a:pt x="23770" y="47828"/>
                  </a:lnTo>
                  <a:cubicBezTo>
                    <a:pt x="23830" y="47980"/>
                    <a:pt x="23967" y="48056"/>
                    <a:pt x="24104" y="48056"/>
                  </a:cubicBezTo>
                  <a:cubicBezTo>
                    <a:pt x="24241" y="48056"/>
                    <a:pt x="24377" y="47980"/>
                    <a:pt x="24438" y="47828"/>
                  </a:cubicBezTo>
                  <a:lnTo>
                    <a:pt x="29089" y="35366"/>
                  </a:lnTo>
                  <a:cubicBezTo>
                    <a:pt x="30213" y="32448"/>
                    <a:pt x="32524" y="30138"/>
                    <a:pt x="35442" y="29044"/>
                  </a:cubicBezTo>
                  <a:lnTo>
                    <a:pt x="47904" y="24363"/>
                  </a:lnTo>
                  <a:cubicBezTo>
                    <a:pt x="48208" y="24241"/>
                    <a:pt x="48208" y="23816"/>
                    <a:pt x="47904" y="23724"/>
                  </a:cubicBezTo>
                  <a:lnTo>
                    <a:pt x="35442" y="19044"/>
                  </a:lnTo>
                  <a:cubicBezTo>
                    <a:pt x="32524" y="17949"/>
                    <a:pt x="30213" y="15609"/>
                    <a:pt x="29089" y="12691"/>
                  </a:cubicBezTo>
                  <a:lnTo>
                    <a:pt x="24438" y="229"/>
                  </a:lnTo>
                  <a:cubicBezTo>
                    <a:pt x="24377" y="77"/>
                    <a:pt x="24241" y="1"/>
                    <a:pt x="24104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" name="Picture 2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4417236F-C854-2D17-E765-8E5E2807F2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664" y="1747519"/>
            <a:ext cx="4486647" cy="3612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23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8" grpId="0"/>
      <p:bldP spid="1429" grpId="0" animBg="1"/>
      <p:bldP spid="1430" grpId="0" animBg="1"/>
      <p:bldP spid="1431" grpId="0" animBg="1"/>
      <p:bldP spid="1432" grpId="0" animBg="1"/>
      <p:bldP spid="1433" grpId="0" animBg="1"/>
      <p:bldP spid="143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29BAF5-A753-2E7B-77CB-3BC7BC9645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820" y="206205"/>
            <a:ext cx="10642381" cy="56611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45BCC6-D1D9-FBE9-12A7-3DC6B7581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0137" y="5322351"/>
            <a:ext cx="3324640" cy="8941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BF3D04-89E3-472A-C709-2F78B9A79B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36364" y="-333446"/>
            <a:ext cx="3596271" cy="3370228"/>
          </a:xfrm>
          <a:prstGeom prst="rect">
            <a:avLst/>
          </a:prstGeom>
        </p:spPr>
      </p:pic>
      <p:sp>
        <p:nvSpPr>
          <p:cNvPr id="6" name="Google Shape;4250;p44">
            <a:extLst>
              <a:ext uri="{FF2B5EF4-FFF2-40B4-BE49-F238E27FC236}">
                <a16:creationId xmlns:a16="http://schemas.microsoft.com/office/drawing/2014/main" id="{1118A9E0-6401-6BB5-CDB0-B6F2F4EB090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20650" y="2253151"/>
            <a:ext cx="7828225" cy="3069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b="1" i="0" dirty="0">
                <a:latin typeface="Cambria" panose="02040503050406030204" pitchFamily="18" charset="0"/>
                <a:ea typeface="Cambria" panose="02040503050406030204" pitchFamily="18" charset="0"/>
              </a:rPr>
              <a:t>CÁC EM HÃY DÙNG BẢNG CON ĐỂ HOÀN THÀNH YÊU CẦU NHÉ !</a:t>
            </a:r>
            <a:endParaRPr b="1" i="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415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 descr="背景图案&#10;&#10;描述已自动生成">
            <a:extLst>
              <a:ext uri="{FF2B5EF4-FFF2-40B4-BE49-F238E27FC236}">
                <a16:creationId xmlns:a16="http://schemas.microsoft.com/office/drawing/2014/main" id="{A7F15258-ADB6-D26D-F19C-8A846891B9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4" descr="卡通人物&#10;&#10;低可信度描述已自动生成">
            <a:extLst>
              <a:ext uri="{FF2B5EF4-FFF2-40B4-BE49-F238E27FC236}">
                <a16:creationId xmlns:a16="http://schemas.microsoft.com/office/drawing/2014/main" id="{DF64B50F-9D0C-DAC9-251D-733968DFDA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7" r="13212"/>
          <a:stretch/>
        </p:blipFill>
        <p:spPr>
          <a:xfrm>
            <a:off x="1785257" y="0"/>
            <a:ext cx="8621486" cy="6858000"/>
          </a:xfrm>
          <a:prstGeom prst="rect">
            <a:avLst/>
          </a:prstGeom>
          <a:ln>
            <a:noFill/>
          </a:ln>
        </p:spPr>
      </p:pic>
      <p:pic>
        <p:nvPicPr>
          <p:cNvPr id="7" name="图片 11" descr="卡通人物&#10;&#10;低可信度描述已自动生成">
            <a:extLst>
              <a:ext uri="{FF2B5EF4-FFF2-40B4-BE49-F238E27FC236}">
                <a16:creationId xmlns:a16="http://schemas.microsoft.com/office/drawing/2014/main" id="{7D49A355-A4AF-7E95-9CC8-EB6277A2E5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429" b="30159"/>
          <a:stretch/>
        </p:blipFill>
        <p:spPr>
          <a:xfrm>
            <a:off x="0" y="0"/>
            <a:ext cx="2975429" cy="4789714"/>
          </a:xfrm>
          <a:prstGeom prst="rect">
            <a:avLst/>
          </a:prstGeom>
        </p:spPr>
      </p:pic>
      <p:pic>
        <p:nvPicPr>
          <p:cNvPr id="8" name="图片 19" descr="卡通人物&#10;&#10;中度可信度描述已自动生成">
            <a:extLst>
              <a:ext uri="{FF2B5EF4-FFF2-40B4-BE49-F238E27FC236}">
                <a16:creationId xmlns:a16="http://schemas.microsoft.com/office/drawing/2014/main" id="{7D131681-393A-F7DE-A5C8-C9A488C6D0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05"/>
          <a:stretch>
            <a:fillRect/>
          </a:stretch>
        </p:blipFill>
        <p:spPr>
          <a:xfrm>
            <a:off x="0" y="794657"/>
            <a:ext cx="12192000" cy="6063343"/>
          </a:xfrm>
          <a:custGeom>
            <a:avLst/>
            <a:gdLst>
              <a:gd name="connsiteX0" fmla="*/ 3582801 w 12192000"/>
              <a:gd name="connsiteY0" fmla="*/ 1270001 h 6063343"/>
              <a:gd name="connsiteX1" fmla="*/ 2900630 w 12192000"/>
              <a:gd name="connsiteY1" fmla="*/ 1952172 h 6063343"/>
              <a:gd name="connsiteX2" fmla="*/ 3582801 w 12192000"/>
              <a:gd name="connsiteY2" fmla="*/ 2634343 h 6063343"/>
              <a:gd name="connsiteX3" fmla="*/ 4264972 w 12192000"/>
              <a:gd name="connsiteY3" fmla="*/ 1952172 h 6063343"/>
              <a:gd name="connsiteX4" fmla="*/ 3582801 w 12192000"/>
              <a:gd name="connsiteY4" fmla="*/ 1270001 h 6063343"/>
              <a:gd name="connsiteX5" fmla="*/ 0 w 12192000"/>
              <a:gd name="connsiteY5" fmla="*/ 0 h 6063343"/>
              <a:gd name="connsiteX6" fmla="*/ 12192000 w 12192000"/>
              <a:gd name="connsiteY6" fmla="*/ 0 h 6063343"/>
              <a:gd name="connsiteX7" fmla="*/ 12192000 w 12192000"/>
              <a:gd name="connsiteY7" fmla="*/ 6063343 h 6063343"/>
              <a:gd name="connsiteX8" fmla="*/ 0 w 12192000"/>
              <a:gd name="connsiteY8" fmla="*/ 6063343 h 6063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063343">
                <a:moveTo>
                  <a:pt x="3582801" y="1270001"/>
                </a:moveTo>
                <a:cubicBezTo>
                  <a:pt x="3206048" y="1270001"/>
                  <a:pt x="2900630" y="1575419"/>
                  <a:pt x="2900630" y="1952172"/>
                </a:cubicBezTo>
                <a:cubicBezTo>
                  <a:pt x="2900630" y="2328925"/>
                  <a:pt x="3206048" y="2634343"/>
                  <a:pt x="3582801" y="2634343"/>
                </a:cubicBezTo>
                <a:cubicBezTo>
                  <a:pt x="3959554" y="2634343"/>
                  <a:pt x="4264972" y="2328925"/>
                  <a:pt x="4264972" y="1952172"/>
                </a:cubicBezTo>
                <a:cubicBezTo>
                  <a:pt x="4264972" y="1575419"/>
                  <a:pt x="3959554" y="1270001"/>
                  <a:pt x="3582801" y="127000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063343"/>
                </a:lnTo>
                <a:lnTo>
                  <a:pt x="0" y="6063343"/>
                </a:lnTo>
                <a:close/>
              </a:path>
            </a:pathLst>
          </a:custGeom>
        </p:spPr>
      </p:pic>
      <p:pic>
        <p:nvPicPr>
          <p:cNvPr id="9" name="图片 20" descr="卡通人物&#10;&#10;中度可信度描述已自动生成">
            <a:extLst>
              <a:ext uri="{FF2B5EF4-FFF2-40B4-BE49-F238E27FC236}">
                <a16:creationId xmlns:a16="http://schemas.microsoft.com/office/drawing/2014/main" id="{351B1766-1F72-9628-10F2-E78B32C2DE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5" t="23856" r="69405" b="60812"/>
          <a:stretch/>
        </p:blipFill>
        <p:spPr>
          <a:xfrm>
            <a:off x="1990686" y="2307772"/>
            <a:ext cx="754742" cy="972458"/>
          </a:xfrm>
          <a:custGeom>
            <a:avLst/>
            <a:gdLst>
              <a:gd name="connsiteX0" fmla="*/ 0 w 12192000"/>
              <a:gd name="connsiteY0" fmla="*/ 0 h 6063343"/>
              <a:gd name="connsiteX1" fmla="*/ 12192000 w 12192000"/>
              <a:gd name="connsiteY1" fmla="*/ 0 h 6063343"/>
              <a:gd name="connsiteX2" fmla="*/ 12192000 w 12192000"/>
              <a:gd name="connsiteY2" fmla="*/ 6063343 h 6063343"/>
              <a:gd name="connsiteX3" fmla="*/ 0 w 12192000"/>
              <a:gd name="connsiteY3" fmla="*/ 6063343 h 6063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063343">
                <a:moveTo>
                  <a:pt x="0" y="0"/>
                </a:moveTo>
                <a:lnTo>
                  <a:pt x="12192000" y="0"/>
                </a:lnTo>
                <a:lnTo>
                  <a:pt x="12192000" y="6063343"/>
                </a:lnTo>
                <a:lnTo>
                  <a:pt x="0" y="6063343"/>
                </a:lnTo>
                <a:close/>
              </a:path>
            </a:pathLst>
          </a:custGeom>
        </p:spPr>
      </p:pic>
      <p:pic>
        <p:nvPicPr>
          <p:cNvPr id="10" name="图片 21">
            <a:extLst>
              <a:ext uri="{FF2B5EF4-FFF2-40B4-BE49-F238E27FC236}">
                <a16:creationId xmlns:a16="http://schemas.microsoft.com/office/drawing/2014/main" id="{93743B4F-DA28-6C76-7661-F3D2D64F60F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60" b="30336"/>
          <a:stretch/>
        </p:blipFill>
        <p:spPr>
          <a:xfrm>
            <a:off x="4826856" y="621636"/>
            <a:ext cx="3321543" cy="16110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FEE16B2-90F8-9927-D93F-286BC59067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2955" y="2162944"/>
            <a:ext cx="4548010" cy="275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497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4AA95-2489-C1CC-8B89-F6B35F377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95A7C4C-0D30-A57C-F274-58CF6698E362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pPr algn="just"/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B9FD6DAB-57EE-F642-14D5-201B88F44E5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just"/>
            <a:endParaRPr lang="en-US"/>
          </a:p>
        </p:txBody>
      </p:sp>
      <p:pic>
        <p:nvPicPr>
          <p:cNvPr id="5" name="图片 15">
            <a:extLst>
              <a:ext uri="{FF2B5EF4-FFF2-40B4-BE49-F238E27FC236}">
                <a16:creationId xmlns:a16="http://schemas.microsoft.com/office/drawing/2014/main" id="{92E50520-3DFA-4BD8-51FF-F1A0494BE4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84" b="13623"/>
          <a:stretch/>
        </p:blipFill>
        <p:spPr>
          <a:xfrm>
            <a:off x="1330598" y="0"/>
            <a:ext cx="9440680" cy="6858000"/>
          </a:xfrm>
          <a:prstGeom prst="rect">
            <a:avLst/>
          </a:prstGeom>
          <a:ln>
            <a:noFill/>
          </a:ln>
          <a:effectLst>
            <a:outerShdw blurRad="127000" dist="127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</p:pic>
      <p:pic>
        <p:nvPicPr>
          <p:cNvPr id="6" name="图片 11">
            <a:extLst>
              <a:ext uri="{FF2B5EF4-FFF2-40B4-BE49-F238E27FC236}">
                <a16:creationId xmlns:a16="http://schemas.microsoft.com/office/drawing/2014/main" id="{0ABBD13B-7781-B07C-5FEC-D09CA18883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45" r="65714"/>
          <a:stretch/>
        </p:blipFill>
        <p:spPr>
          <a:xfrm>
            <a:off x="8786488" y="3500894"/>
            <a:ext cx="3534579" cy="2589819"/>
          </a:xfrm>
          <a:prstGeom prst="rect">
            <a:avLst/>
          </a:prstGeom>
        </p:spPr>
      </p:pic>
      <p:pic>
        <p:nvPicPr>
          <p:cNvPr id="7" name="图片 13">
            <a:extLst>
              <a:ext uri="{FF2B5EF4-FFF2-40B4-BE49-F238E27FC236}">
                <a16:creationId xmlns:a16="http://schemas.microsoft.com/office/drawing/2014/main" id="{D9212C19-BF05-1113-BC0E-206B684EBC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id="{FDEC1199-0665-390C-74B9-38FDAD533C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pic>
        <p:nvPicPr>
          <p:cNvPr id="9" name="图片 34">
            <a:extLst>
              <a:ext uri="{FF2B5EF4-FFF2-40B4-BE49-F238E27FC236}">
                <a16:creationId xmlns:a16="http://schemas.microsoft.com/office/drawing/2014/main" id="{711E4FFC-91D8-A2B7-ECCB-CC8A99BE70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/>
        </p:blipFill>
        <p:spPr>
          <a:xfrm>
            <a:off x="0" y="4212770"/>
            <a:ext cx="12192000" cy="26452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24">
            <a:extLst>
              <a:ext uri="{FF2B5EF4-FFF2-40B4-BE49-F238E27FC236}">
                <a16:creationId xmlns:a16="http://schemas.microsoft.com/office/drawing/2014/main" id="{71CC5908-6435-3C4F-DDCC-23BD5CCC41A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1"/>
          <a:stretch/>
        </p:blipFill>
        <p:spPr>
          <a:xfrm>
            <a:off x="7379003" y="3190131"/>
            <a:ext cx="4539428" cy="3333264"/>
          </a:xfrm>
          <a:prstGeom prst="rect">
            <a:avLst/>
          </a:prstGeom>
        </p:spPr>
      </p:pic>
      <p:pic>
        <p:nvPicPr>
          <p:cNvPr id="11" name="图片 26">
            <a:extLst>
              <a:ext uri="{FF2B5EF4-FFF2-40B4-BE49-F238E27FC236}">
                <a16:creationId xmlns:a16="http://schemas.microsoft.com/office/drawing/2014/main" id="{8CA59484-D5A4-2142-A71A-BF9410BC947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0227"/>
            <a:ext cx="3950313" cy="3950313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CA3D6B6E-1663-CA07-549A-923557E304E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015" y="5305825"/>
            <a:ext cx="1261576" cy="126157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051BB4F-F4B0-B34E-D295-F9556C686C77}"/>
              </a:ext>
            </a:extLst>
          </p:cNvPr>
          <p:cNvSpPr txBox="1"/>
          <p:nvPr/>
        </p:nvSpPr>
        <p:spPr>
          <a:xfrm>
            <a:off x="2265680" y="1137920"/>
            <a:ext cx="77622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>
                <a:solidFill>
                  <a:srgbClr val="002060"/>
                </a:solidFill>
              </a:rPr>
              <a:t>Bạn A nêu một phép nhân số thập phân với số tự nhiên bất kì, bạn B thực hiện tính và nêu kết quả. Hai bạn thay nhau đố và trả lời, thống nhất kết quả. Bạn nào tính đúng nhiều hơn sẽ giành chiến thắng.</a:t>
            </a:r>
            <a:endParaRPr lang="en-US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143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" name="Google Shape;1428;p37"/>
          <p:cNvSpPr txBox="1">
            <a:spLocks noGrp="1"/>
          </p:cNvSpPr>
          <p:nvPr>
            <p:ph type="title" idx="2"/>
          </p:nvPr>
        </p:nvSpPr>
        <p:spPr>
          <a:xfrm>
            <a:off x="2358697" y="2487360"/>
            <a:ext cx="1717600" cy="1262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/>
              <a:t>03</a:t>
            </a:r>
            <a:endParaRPr dirty="0"/>
          </a:p>
        </p:txBody>
      </p:sp>
      <p:sp>
        <p:nvSpPr>
          <p:cNvPr id="1429" name="Google Shape;1429;p37"/>
          <p:cNvSpPr/>
          <p:nvPr/>
        </p:nvSpPr>
        <p:spPr>
          <a:xfrm>
            <a:off x="1995633" y="1670512"/>
            <a:ext cx="152400" cy="1520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30" name="Google Shape;1430;p37"/>
          <p:cNvSpPr/>
          <p:nvPr/>
        </p:nvSpPr>
        <p:spPr>
          <a:xfrm>
            <a:off x="10029517" y="4618404"/>
            <a:ext cx="152400" cy="1520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31" name="Google Shape;1431;p37"/>
          <p:cNvSpPr/>
          <p:nvPr/>
        </p:nvSpPr>
        <p:spPr>
          <a:xfrm>
            <a:off x="6019800" y="4618404"/>
            <a:ext cx="152400" cy="1520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32" name="Google Shape;1432;p37"/>
          <p:cNvSpPr/>
          <p:nvPr/>
        </p:nvSpPr>
        <p:spPr>
          <a:xfrm>
            <a:off x="10029517" y="1670512"/>
            <a:ext cx="152400" cy="1520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33" name="Google Shape;1433;p37"/>
          <p:cNvSpPr/>
          <p:nvPr/>
        </p:nvSpPr>
        <p:spPr>
          <a:xfrm>
            <a:off x="2000275" y="4618404"/>
            <a:ext cx="152400" cy="1520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34" name="Google Shape;1434;p37"/>
          <p:cNvSpPr/>
          <p:nvPr/>
        </p:nvSpPr>
        <p:spPr>
          <a:xfrm>
            <a:off x="6012584" y="1670504"/>
            <a:ext cx="152400" cy="1520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435" name="Google Shape;1435;p37"/>
          <p:cNvGrpSpPr/>
          <p:nvPr/>
        </p:nvGrpSpPr>
        <p:grpSpPr>
          <a:xfrm>
            <a:off x="10890148" y="4241645"/>
            <a:ext cx="832152" cy="830019"/>
            <a:chOff x="300826" y="234887"/>
            <a:chExt cx="1323397" cy="1320003"/>
          </a:xfrm>
        </p:grpSpPr>
        <p:sp>
          <p:nvSpPr>
            <p:cNvPr id="1436" name="Google Shape;1436;p37"/>
            <p:cNvSpPr/>
            <p:nvPr/>
          </p:nvSpPr>
          <p:spPr>
            <a:xfrm>
              <a:off x="300826" y="234887"/>
              <a:ext cx="1323397" cy="1320003"/>
            </a:xfrm>
            <a:custGeom>
              <a:avLst/>
              <a:gdLst/>
              <a:ahLst/>
              <a:cxnLst/>
              <a:rect l="l" t="t" r="r" b="b"/>
              <a:pathLst>
                <a:path w="95140" h="94896" extrusionOk="0">
                  <a:moveTo>
                    <a:pt x="47582" y="1"/>
                  </a:moveTo>
                  <a:cubicBezTo>
                    <a:pt x="47342" y="1"/>
                    <a:pt x="47099" y="137"/>
                    <a:pt x="46993" y="411"/>
                  </a:cubicBezTo>
                  <a:lnTo>
                    <a:pt x="38482" y="24363"/>
                  </a:lnTo>
                  <a:cubicBezTo>
                    <a:pt x="38415" y="24609"/>
                    <a:pt x="38183" y="24756"/>
                    <a:pt x="37932" y="24756"/>
                  </a:cubicBezTo>
                  <a:cubicBezTo>
                    <a:pt x="37842" y="24756"/>
                    <a:pt x="37749" y="24737"/>
                    <a:pt x="37661" y="24697"/>
                  </a:cubicBezTo>
                  <a:lnTo>
                    <a:pt x="14712" y="13785"/>
                  </a:lnTo>
                  <a:cubicBezTo>
                    <a:pt x="14623" y="13735"/>
                    <a:pt x="14531" y="13712"/>
                    <a:pt x="14443" y="13712"/>
                  </a:cubicBezTo>
                  <a:cubicBezTo>
                    <a:pt x="14051" y="13712"/>
                    <a:pt x="13724" y="14154"/>
                    <a:pt x="13922" y="14575"/>
                  </a:cubicBezTo>
                  <a:lnTo>
                    <a:pt x="24804" y="37554"/>
                  </a:lnTo>
                  <a:cubicBezTo>
                    <a:pt x="24956" y="37889"/>
                    <a:pt x="24804" y="38254"/>
                    <a:pt x="24469" y="38375"/>
                  </a:cubicBezTo>
                  <a:lnTo>
                    <a:pt x="518" y="46886"/>
                  </a:lnTo>
                  <a:cubicBezTo>
                    <a:pt x="1" y="47068"/>
                    <a:pt x="1" y="47828"/>
                    <a:pt x="518" y="48041"/>
                  </a:cubicBezTo>
                  <a:lnTo>
                    <a:pt x="24469" y="56552"/>
                  </a:lnTo>
                  <a:cubicBezTo>
                    <a:pt x="24804" y="56643"/>
                    <a:pt x="24956" y="57038"/>
                    <a:pt x="24804" y="57372"/>
                  </a:cubicBezTo>
                  <a:lnTo>
                    <a:pt x="13922" y="80321"/>
                  </a:lnTo>
                  <a:cubicBezTo>
                    <a:pt x="13695" y="80725"/>
                    <a:pt x="14013" y="81171"/>
                    <a:pt x="14441" y="81171"/>
                  </a:cubicBezTo>
                  <a:cubicBezTo>
                    <a:pt x="14528" y="81171"/>
                    <a:pt x="14620" y="81152"/>
                    <a:pt x="14712" y="81111"/>
                  </a:cubicBezTo>
                  <a:lnTo>
                    <a:pt x="37661" y="70230"/>
                  </a:lnTo>
                  <a:cubicBezTo>
                    <a:pt x="37749" y="70190"/>
                    <a:pt x="37842" y="70171"/>
                    <a:pt x="37932" y="70171"/>
                  </a:cubicBezTo>
                  <a:cubicBezTo>
                    <a:pt x="38183" y="70171"/>
                    <a:pt x="38415" y="70318"/>
                    <a:pt x="38482" y="70564"/>
                  </a:cubicBezTo>
                  <a:lnTo>
                    <a:pt x="46993" y="94485"/>
                  </a:lnTo>
                  <a:cubicBezTo>
                    <a:pt x="47099" y="94759"/>
                    <a:pt x="47342" y="94896"/>
                    <a:pt x="47582" y="94896"/>
                  </a:cubicBezTo>
                  <a:cubicBezTo>
                    <a:pt x="47821" y="94896"/>
                    <a:pt x="48057" y="94759"/>
                    <a:pt x="48148" y="94485"/>
                  </a:cubicBezTo>
                  <a:lnTo>
                    <a:pt x="56658" y="70564"/>
                  </a:lnTo>
                  <a:cubicBezTo>
                    <a:pt x="56748" y="70318"/>
                    <a:pt x="56969" y="70171"/>
                    <a:pt x="57213" y="70171"/>
                  </a:cubicBezTo>
                  <a:cubicBezTo>
                    <a:pt x="57301" y="70171"/>
                    <a:pt x="57391" y="70190"/>
                    <a:pt x="57479" y="70230"/>
                  </a:cubicBezTo>
                  <a:lnTo>
                    <a:pt x="80428" y="81111"/>
                  </a:lnTo>
                  <a:cubicBezTo>
                    <a:pt x="80518" y="81162"/>
                    <a:pt x="80609" y="81184"/>
                    <a:pt x="80698" y="81184"/>
                  </a:cubicBezTo>
                  <a:cubicBezTo>
                    <a:pt x="81090" y="81184"/>
                    <a:pt x="81422" y="80743"/>
                    <a:pt x="81249" y="80321"/>
                  </a:cubicBezTo>
                  <a:lnTo>
                    <a:pt x="70337" y="57372"/>
                  </a:lnTo>
                  <a:cubicBezTo>
                    <a:pt x="70185" y="57038"/>
                    <a:pt x="70337" y="56643"/>
                    <a:pt x="70671" y="56552"/>
                  </a:cubicBezTo>
                  <a:lnTo>
                    <a:pt x="94592" y="48041"/>
                  </a:lnTo>
                  <a:cubicBezTo>
                    <a:pt x="95139" y="47828"/>
                    <a:pt x="95139" y="47068"/>
                    <a:pt x="94592" y="46886"/>
                  </a:cubicBezTo>
                  <a:lnTo>
                    <a:pt x="70671" y="38375"/>
                  </a:lnTo>
                  <a:cubicBezTo>
                    <a:pt x="70337" y="38254"/>
                    <a:pt x="70185" y="37889"/>
                    <a:pt x="70337" y="37554"/>
                  </a:cubicBezTo>
                  <a:lnTo>
                    <a:pt x="81249" y="14606"/>
                  </a:lnTo>
                  <a:cubicBezTo>
                    <a:pt x="81453" y="14171"/>
                    <a:pt x="81120" y="13736"/>
                    <a:pt x="80683" y="13736"/>
                  </a:cubicBezTo>
                  <a:cubicBezTo>
                    <a:pt x="80600" y="13736"/>
                    <a:pt x="80515" y="13751"/>
                    <a:pt x="80428" y="13785"/>
                  </a:cubicBezTo>
                  <a:lnTo>
                    <a:pt x="57479" y="24697"/>
                  </a:lnTo>
                  <a:cubicBezTo>
                    <a:pt x="57391" y="24737"/>
                    <a:pt x="57301" y="24756"/>
                    <a:pt x="57213" y="24756"/>
                  </a:cubicBezTo>
                  <a:cubicBezTo>
                    <a:pt x="56969" y="24756"/>
                    <a:pt x="56748" y="24609"/>
                    <a:pt x="56658" y="24363"/>
                  </a:cubicBezTo>
                  <a:lnTo>
                    <a:pt x="48148" y="411"/>
                  </a:lnTo>
                  <a:cubicBezTo>
                    <a:pt x="48057" y="137"/>
                    <a:pt x="47821" y="1"/>
                    <a:pt x="47582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37"/>
            <p:cNvSpPr/>
            <p:nvPr/>
          </p:nvSpPr>
          <p:spPr>
            <a:xfrm>
              <a:off x="529918" y="463375"/>
              <a:ext cx="865340" cy="862857"/>
            </a:xfrm>
            <a:custGeom>
              <a:avLst/>
              <a:gdLst/>
              <a:ahLst/>
              <a:cxnLst/>
              <a:rect l="l" t="t" r="r" b="b"/>
              <a:pathLst>
                <a:path w="80854" h="80622" extrusionOk="0">
                  <a:moveTo>
                    <a:pt x="40448" y="1"/>
                  </a:moveTo>
                  <a:cubicBezTo>
                    <a:pt x="40244" y="1"/>
                    <a:pt x="40034" y="122"/>
                    <a:pt x="39941" y="369"/>
                  </a:cubicBezTo>
                  <a:lnTo>
                    <a:pt x="32707" y="20673"/>
                  </a:lnTo>
                  <a:cubicBezTo>
                    <a:pt x="32637" y="20927"/>
                    <a:pt x="32410" y="21041"/>
                    <a:pt x="32199" y="21041"/>
                  </a:cubicBezTo>
                  <a:cubicBezTo>
                    <a:pt x="32131" y="21041"/>
                    <a:pt x="32066" y="21030"/>
                    <a:pt x="32008" y="21008"/>
                  </a:cubicBezTo>
                  <a:lnTo>
                    <a:pt x="12494" y="11707"/>
                  </a:lnTo>
                  <a:cubicBezTo>
                    <a:pt x="12419" y="11670"/>
                    <a:pt x="12343" y="11653"/>
                    <a:pt x="12270" y="11653"/>
                  </a:cubicBezTo>
                  <a:cubicBezTo>
                    <a:pt x="11921" y="11653"/>
                    <a:pt x="11624" y="12029"/>
                    <a:pt x="11825" y="12406"/>
                  </a:cubicBezTo>
                  <a:lnTo>
                    <a:pt x="21096" y="31889"/>
                  </a:lnTo>
                  <a:cubicBezTo>
                    <a:pt x="21187" y="32193"/>
                    <a:pt x="21096" y="32497"/>
                    <a:pt x="20792" y="32619"/>
                  </a:cubicBezTo>
                  <a:lnTo>
                    <a:pt x="457" y="39823"/>
                  </a:lnTo>
                  <a:cubicBezTo>
                    <a:pt x="1" y="40035"/>
                    <a:pt x="1" y="40674"/>
                    <a:pt x="457" y="40826"/>
                  </a:cubicBezTo>
                  <a:lnTo>
                    <a:pt x="20792" y="48029"/>
                  </a:lnTo>
                  <a:cubicBezTo>
                    <a:pt x="21096" y="48151"/>
                    <a:pt x="21217" y="48516"/>
                    <a:pt x="21096" y="48759"/>
                  </a:cubicBezTo>
                  <a:lnTo>
                    <a:pt x="11825" y="68273"/>
                  </a:lnTo>
                  <a:cubicBezTo>
                    <a:pt x="11625" y="68598"/>
                    <a:pt x="11897" y="69004"/>
                    <a:pt x="12253" y="69004"/>
                  </a:cubicBezTo>
                  <a:cubicBezTo>
                    <a:pt x="12331" y="69004"/>
                    <a:pt x="12412" y="68985"/>
                    <a:pt x="12494" y="68942"/>
                  </a:cubicBezTo>
                  <a:lnTo>
                    <a:pt x="32008" y="59641"/>
                  </a:lnTo>
                  <a:cubicBezTo>
                    <a:pt x="32086" y="59609"/>
                    <a:pt x="32163" y="59594"/>
                    <a:pt x="32235" y="59594"/>
                  </a:cubicBezTo>
                  <a:cubicBezTo>
                    <a:pt x="32443" y="59594"/>
                    <a:pt x="32616" y="59719"/>
                    <a:pt x="32707" y="59945"/>
                  </a:cubicBezTo>
                  <a:lnTo>
                    <a:pt x="39941" y="80279"/>
                  </a:lnTo>
                  <a:cubicBezTo>
                    <a:pt x="40032" y="80507"/>
                    <a:pt x="40237" y="80621"/>
                    <a:pt x="40439" y="80621"/>
                  </a:cubicBezTo>
                  <a:cubicBezTo>
                    <a:pt x="40640" y="80621"/>
                    <a:pt x="40838" y="80507"/>
                    <a:pt x="40914" y="80279"/>
                  </a:cubicBezTo>
                  <a:lnTo>
                    <a:pt x="48148" y="59945"/>
                  </a:lnTo>
                  <a:cubicBezTo>
                    <a:pt x="48215" y="59719"/>
                    <a:pt x="48433" y="59594"/>
                    <a:pt x="48653" y="59594"/>
                  </a:cubicBezTo>
                  <a:cubicBezTo>
                    <a:pt x="48730" y="59594"/>
                    <a:pt x="48807" y="59609"/>
                    <a:pt x="48877" y="59641"/>
                  </a:cubicBezTo>
                  <a:lnTo>
                    <a:pt x="68361" y="68911"/>
                  </a:lnTo>
                  <a:cubicBezTo>
                    <a:pt x="68435" y="68948"/>
                    <a:pt x="68511" y="68965"/>
                    <a:pt x="68585" y="68965"/>
                  </a:cubicBezTo>
                  <a:cubicBezTo>
                    <a:pt x="68934" y="68965"/>
                    <a:pt x="69230" y="68589"/>
                    <a:pt x="69030" y="68212"/>
                  </a:cubicBezTo>
                  <a:lnTo>
                    <a:pt x="59759" y="48729"/>
                  </a:lnTo>
                  <a:cubicBezTo>
                    <a:pt x="59668" y="48425"/>
                    <a:pt x="59759" y="48121"/>
                    <a:pt x="60063" y="47999"/>
                  </a:cubicBezTo>
                  <a:lnTo>
                    <a:pt x="80398" y="40795"/>
                  </a:lnTo>
                  <a:cubicBezTo>
                    <a:pt x="80853" y="40613"/>
                    <a:pt x="80853" y="39944"/>
                    <a:pt x="80398" y="39792"/>
                  </a:cubicBezTo>
                  <a:lnTo>
                    <a:pt x="60063" y="32589"/>
                  </a:lnTo>
                  <a:cubicBezTo>
                    <a:pt x="59759" y="32467"/>
                    <a:pt x="59668" y="32133"/>
                    <a:pt x="59759" y="31859"/>
                  </a:cubicBezTo>
                  <a:lnTo>
                    <a:pt x="69030" y="12375"/>
                  </a:lnTo>
                  <a:cubicBezTo>
                    <a:pt x="69232" y="12021"/>
                    <a:pt x="68950" y="11625"/>
                    <a:pt x="68587" y="11625"/>
                  </a:cubicBezTo>
                  <a:cubicBezTo>
                    <a:pt x="68513" y="11625"/>
                    <a:pt x="68437" y="11641"/>
                    <a:pt x="68361" y="11676"/>
                  </a:cubicBezTo>
                  <a:lnTo>
                    <a:pt x="48877" y="20947"/>
                  </a:lnTo>
                  <a:cubicBezTo>
                    <a:pt x="48799" y="20978"/>
                    <a:pt x="48720" y="20994"/>
                    <a:pt x="48645" y="20994"/>
                  </a:cubicBezTo>
                  <a:cubicBezTo>
                    <a:pt x="48428" y="20994"/>
                    <a:pt x="48238" y="20868"/>
                    <a:pt x="48148" y="20643"/>
                  </a:cubicBezTo>
                  <a:lnTo>
                    <a:pt x="40914" y="339"/>
                  </a:lnTo>
                  <a:cubicBezTo>
                    <a:pt x="40839" y="115"/>
                    <a:pt x="40646" y="1"/>
                    <a:pt x="40448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38" name="Google Shape;1438;p37"/>
          <p:cNvGrpSpPr/>
          <p:nvPr/>
        </p:nvGrpSpPr>
        <p:grpSpPr>
          <a:xfrm>
            <a:off x="685673" y="793734"/>
            <a:ext cx="660985" cy="658663"/>
            <a:chOff x="1660475" y="499508"/>
            <a:chExt cx="890815" cy="887685"/>
          </a:xfrm>
        </p:grpSpPr>
        <p:sp>
          <p:nvSpPr>
            <p:cNvPr id="1439" name="Google Shape;1439;p37"/>
            <p:cNvSpPr/>
            <p:nvPr/>
          </p:nvSpPr>
          <p:spPr>
            <a:xfrm>
              <a:off x="1660475" y="499508"/>
              <a:ext cx="890815" cy="887685"/>
            </a:xfrm>
            <a:custGeom>
              <a:avLst/>
              <a:gdLst/>
              <a:ahLst/>
              <a:cxnLst/>
              <a:rect l="l" t="t" r="r" b="b"/>
              <a:pathLst>
                <a:path w="60610" h="60397" extrusionOk="0">
                  <a:moveTo>
                    <a:pt x="30316" y="1"/>
                  </a:moveTo>
                  <a:cubicBezTo>
                    <a:pt x="30153" y="1"/>
                    <a:pt x="29986" y="84"/>
                    <a:pt x="29910" y="251"/>
                  </a:cubicBezTo>
                  <a:lnTo>
                    <a:pt x="24043" y="15966"/>
                  </a:lnTo>
                  <a:cubicBezTo>
                    <a:pt x="22676" y="19644"/>
                    <a:pt x="19758" y="22562"/>
                    <a:pt x="16080" y="23930"/>
                  </a:cubicBezTo>
                  <a:lnTo>
                    <a:pt x="396" y="29796"/>
                  </a:lnTo>
                  <a:cubicBezTo>
                    <a:pt x="0" y="29948"/>
                    <a:pt x="0" y="30434"/>
                    <a:pt x="396" y="30586"/>
                  </a:cubicBezTo>
                  <a:lnTo>
                    <a:pt x="16080" y="36422"/>
                  </a:lnTo>
                  <a:cubicBezTo>
                    <a:pt x="19758" y="37790"/>
                    <a:pt x="22676" y="40738"/>
                    <a:pt x="24043" y="44416"/>
                  </a:cubicBezTo>
                  <a:lnTo>
                    <a:pt x="29910" y="60100"/>
                  </a:lnTo>
                  <a:cubicBezTo>
                    <a:pt x="29986" y="60298"/>
                    <a:pt x="30145" y="60397"/>
                    <a:pt x="30305" y="60397"/>
                  </a:cubicBezTo>
                  <a:cubicBezTo>
                    <a:pt x="30464" y="60397"/>
                    <a:pt x="30624" y="60298"/>
                    <a:pt x="30700" y="60100"/>
                  </a:cubicBezTo>
                  <a:lnTo>
                    <a:pt x="36536" y="44416"/>
                  </a:lnTo>
                  <a:cubicBezTo>
                    <a:pt x="37934" y="40738"/>
                    <a:pt x="40852" y="37820"/>
                    <a:pt x="44530" y="36453"/>
                  </a:cubicBezTo>
                  <a:lnTo>
                    <a:pt x="60214" y="30586"/>
                  </a:lnTo>
                  <a:cubicBezTo>
                    <a:pt x="60609" y="30434"/>
                    <a:pt x="60609" y="29948"/>
                    <a:pt x="60214" y="29796"/>
                  </a:cubicBezTo>
                  <a:lnTo>
                    <a:pt x="44530" y="23930"/>
                  </a:lnTo>
                  <a:cubicBezTo>
                    <a:pt x="40852" y="22562"/>
                    <a:pt x="37934" y="19644"/>
                    <a:pt x="36536" y="15966"/>
                  </a:cubicBezTo>
                  <a:lnTo>
                    <a:pt x="30700" y="251"/>
                  </a:lnTo>
                  <a:cubicBezTo>
                    <a:pt x="30639" y="84"/>
                    <a:pt x="30480" y="1"/>
                    <a:pt x="30316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37"/>
            <p:cNvSpPr/>
            <p:nvPr/>
          </p:nvSpPr>
          <p:spPr>
            <a:xfrm>
              <a:off x="1850370" y="688900"/>
              <a:ext cx="511005" cy="509404"/>
            </a:xfrm>
            <a:custGeom>
              <a:avLst/>
              <a:gdLst/>
              <a:ahLst/>
              <a:cxnLst/>
              <a:rect l="l" t="t" r="r" b="b"/>
              <a:pathLst>
                <a:path w="48208" h="48057" extrusionOk="0">
                  <a:moveTo>
                    <a:pt x="24104" y="1"/>
                  </a:moveTo>
                  <a:cubicBezTo>
                    <a:pt x="23967" y="1"/>
                    <a:pt x="23830" y="77"/>
                    <a:pt x="23770" y="229"/>
                  </a:cubicBezTo>
                  <a:lnTo>
                    <a:pt x="19119" y="12691"/>
                  </a:lnTo>
                  <a:cubicBezTo>
                    <a:pt x="17994" y="15609"/>
                    <a:pt x="15684" y="17919"/>
                    <a:pt x="12766" y="19044"/>
                  </a:cubicBezTo>
                  <a:lnTo>
                    <a:pt x="304" y="23724"/>
                  </a:lnTo>
                  <a:cubicBezTo>
                    <a:pt x="0" y="23816"/>
                    <a:pt x="0" y="24241"/>
                    <a:pt x="304" y="24363"/>
                  </a:cubicBezTo>
                  <a:lnTo>
                    <a:pt x="12766" y="29044"/>
                  </a:lnTo>
                  <a:cubicBezTo>
                    <a:pt x="15684" y="30138"/>
                    <a:pt x="17994" y="32448"/>
                    <a:pt x="19119" y="35366"/>
                  </a:cubicBezTo>
                  <a:lnTo>
                    <a:pt x="23770" y="47828"/>
                  </a:lnTo>
                  <a:cubicBezTo>
                    <a:pt x="23830" y="47980"/>
                    <a:pt x="23967" y="48056"/>
                    <a:pt x="24104" y="48056"/>
                  </a:cubicBezTo>
                  <a:cubicBezTo>
                    <a:pt x="24241" y="48056"/>
                    <a:pt x="24377" y="47980"/>
                    <a:pt x="24438" y="47828"/>
                  </a:cubicBezTo>
                  <a:lnTo>
                    <a:pt x="29089" y="35366"/>
                  </a:lnTo>
                  <a:cubicBezTo>
                    <a:pt x="30213" y="32448"/>
                    <a:pt x="32524" y="30138"/>
                    <a:pt x="35442" y="29044"/>
                  </a:cubicBezTo>
                  <a:lnTo>
                    <a:pt x="47904" y="24363"/>
                  </a:lnTo>
                  <a:cubicBezTo>
                    <a:pt x="48208" y="24241"/>
                    <a:pt x="48208" y="23816"/>
                    <a:pt x="47904" y="23724"/>
                  </a:cubicBezTo>
                  <a:lnTo>
                    <a:pt x="35442" y="19044"/>
                  </a:lnTo>
                  <a:cubicBezTo>
                    <a:pt x="32524" y="17949"/>
                    <a:pt x="30213" y="15609"/>
                    <a:pt x="29089" y="12691"/>
                  </a:cubicBezTo>
                  <a:lnTo>
                    <a:pt x="24438" y="229"/>
                  </a:lnTo>
                  <a:cubicBezTo>
                    <a:pt x="24377" y="77"/>
                    <a:pt x="24241" y="1"/>
                    <a:pt x="24104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A929992-3CE6-1BBD-AB35-712FEF38D3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1636" y="1761993"/>
            <a:ext cx="4956478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45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BF87145-7C5C-1B15-1134-1015AF7953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553" y="433573"/>
            <a:ext cx="11918313" cy="5990855"/>
          </a:xfrm>
          <a:prstGeom prst="rect">
            <a:avLst/>
          </a:prstGeom>
        </p:spPr>
      </p:pic>
      <p:sp>
        <p:nvSpPr>
          <p:cNvPr id="20" name="Google Shape;4191;p39">
            <a:extLst>
              <a:ext uri="{FF2B5EF4-FFF2-40B4-BE49-F238E27FC236}">
                <a16:creationId xmlns:a16="http://schemas.microsoft.com/office/drawing/2014/main" id="{7F58C30D-55F8-AA7E-18AA-8472472A32A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2721" y="2767777"/>
            <a:ext cx="4795520" cy="17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4400" dirty="0"/>
              <a:t>136 x 4 = ?</a:t>
            </a:r>
            <a:endParaRPr sz="4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0280323-8C69-5613-065A-9FF4A55E3BEE}"/>
              </a:ext>
            </a:extLst>
          </p:cNvPr>
          <p:cNvSpPr txBox="1"/>
          <p:nvPr/>
        </p:nvSpPr>
        <p:spPr>
          <a:xfrm>
            <a:off x="7125335" y="2408647"/>
            <a:ext cx="446517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8800" b="1" kern="0" dirty="0">
                <a:solidFill>
                  <a:srgbClr val="FF0000"/>
                </a:solidFill>
                <a:latin typeface="Bevan" panose="020B0604020202020204" charset="0"/>
                <a:cs typeface="Arial"/>
                <a:sym typeface="Arial"/>
              </a:rPr>
              <a:t>544</a:t>
            </a:r>
            <a:endParaRPr lang="en-US" sz="8800" b="1" kern="0" dirty="0">
              <a:solidFill>
                <a:srgbClr val="FF0000"/>
              </a:solidFill>
              <a:latin typeface="Bevan" panose="020B060402020202020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3868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BF87145-7C5C-1B15-1134-1015AF7953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553" y="433573"/>
            <a:ext cx="11918313" cy="5990855"/>
          </a:xfrm>
          <a:prstGeom prst="rect">
            <a:avLst/>
          </a:prstGeom>
        </p:spPr>
      </p:pic>
      <p:sp>
        <p:nvSpPr>
          <p:cNvPr id="20" name="Google Shape;4191;p39">
            <a:extLst>
              <a:ext uri="{FF2B5EF4-FFF2-40B4-BE49-F238E27FC236}">
                <a16:creationId xmlns:a16="http://schemas.microsoft.com/office/drawing/2014/main" id="{7F58C30D-55F8-AA7E-18AA-8472472A32A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2721" y="2767777"/>
            <a:ext cx="4795520" cy="17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4400" dirty="0"/>
              <a:t>223 x 5 = ?</a:t>
            </a:r>
            <a:endParaRPr sz="4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0280323-8C69-5613-065A-9FF4A55E3BEE}"/>
              </a:ext>
            </a:extLst>
          </p:cNvPr>
          <p:cNvSpPr txBox="1"/>
          <p:nvPr/>
        </p:nvSpPr>
        <p:spPr>
          <a:xfrm>
            <a:off x="6566535" y="2520407"/>
            <a:ext cx="446517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8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evan" panose="020B0604020202020204" charset="0"/>
                <a:ea typeface="+mn-ea"/>
                <a:cs typeface="Arial"/>
                <a:sym typeface="Arial"/>
              </a:rPr>
              <a:t>1 115</a:t>
            </a:r>
            <a:endParaRPr kumimoji="0" lang="en-US" sz="8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evan" panose="020B060402020202020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7539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BF87145-7C5C-1B15-1134-1015AF7953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553" y="433573"/>
            <a:ext cx="11918313" cy="5990855"/>
          </a:xfrm>
          <a:prstGeom prst="rect">
            <a:avLst/>
          </a:prstGeom>
        </p:spPr>
      </p:pic>
      <p:sp>
        <p:nvSpPr>
          <p:cNvPr id="20" name="Google Shape;4191;p39">
            <a:extLst>
              <a:ext uri="{FF2B5EF4-FFF2-40B4-BE49-F238E27FC236}">
                <a16:creationId xmlns:a16="http://schemas.microsoft.com/office/drawing/2014/main" id="{7F58C30D-55F8-AA7E-18AA-8472472A32A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2721" y="2767777"/>
            <a:ext cx="4795520" cy="17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4400" dirty="0"/>
              <a:t>306 x 2 = ?</a:t>
            </a:r>
            <a:endParaRPr sz="4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0280323-8C69-5613-065A-9FF4A55E3BEE}"/>
              </a:ext>
            </a:extLst>
          </p:cNvPr>
          <p:cNvSpPr txBox="1"/>
          <p:nvPr/>
        </p:nvSpPr>
        <p:spPr>
          <a:xfrm>
            <a:off x="7125335" y="2408647"/>
            <a:ext cx="446517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" sz="8800" b="1" kern="0" dirty="0">
                <a:solidFill>
                  <a:srgbClr val="FF0000"/>
                </a:solidFill>
                <a:latin typeface="Bevan" panose="020B0604020202020204" charset="0"/>
                <a:cs typeface="Arial"/>
                <a:sym typeface="Arial"/>
              </a:rPr>
              <a:t>612</a:t>
            </a:r>
            <a:endParaRPr kumimoji="0" lang="en-US" sz="8800" b="1" i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evan" panose="020B060402020202020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6552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6" name="Google Shape;1356;p34"/>
          <p:cNvGrpSpPr/>
          <p:nvPr/>
        </p:nvGrpSpPr>
        <p:grpSpPr>
          <a:xfrm>
            <a:off x="10333167" y="5383684"/>
            <a:ext cx="616584" cy="679219"/>
            <a:chOff x="7979400" y="3952400"/>
            <a:chExt cx="462438" cy="509414"/>
          </a:xfrm>
        </p:grpSpPr>
        <p:sp>
          <p:nvSpPr>
            <p:cNvPr id="1357" name="Google Shape;1357;p34"/>
            <p:cNvSpPr/>
            <p:nvPr/>
          </p:nvSpPr>
          <p:spPr>
            <a:xfrm>
              <a:off x="7994646" y="3965946"/>
              <a:ext cx="432776" cy="482065"/>
            </a:xfrm>
            <a:custGeom>
              <a:avLst/>
              <a:gdLst/>
              <a:ahLst/>
              <a:cxnLst/>
              <a:rect l="l" t="t" r="r" b="b"/>
              <a:pathLst>
                <a:path w="43770" h="48755" extrusionOk="0">
                  <a:moveTo>
                    <a:pt x="1" y="0"/>
                  </a:moveTo>
                  <a:lnTo>
                    <a:pt x="11577" y="41551"/>
                  </a:lnTo>
                  <a:lnTo>
                    <a:pt x="17238" y="28180"/>
                  </a:lnTo>
                  <a:lnTo>
                    <a:pt x="36503" y="48754"/>
                  </a:lnTo>
                  <a:lnTo>
                    <a:pt x="43769" y="41931"/>
                  </a:lnTo>
                  <a:lnTo>
                    <a:pt x="24504" y="21378"/>
                  </a:lnTo>
                  <a:lnTo>
                    <a:pt x="37749" y="1704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2160000" algn="bl" rotWithShape="0">
                <a:srgbClr val="000000"/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8" name="Google Shape;1358;p34"/>
            <p:cNvSpPr/>
            <p:nvPr/>
          </p:nvSpPr>
          <p:spPr>
            <a:xfrm>
              <a:off x="7979400" y="3952400"/>
              <a:ext cx="462438" cy="509414"/>
            </a:xfrm>
            <a:custGeom>
              <a:avLst/>
              <a:gdLst/>
              <a:ahLst/>
              <a:cxnLst/>
              <a:rect l="l" t="t" r="r" b="b"/>
              <a:pathLst>
                <a:path w="46770" h="51521" extrusionOk="0">
                  <a:moveTo>
                    <a:pt x="3676" y="3884"/>
                  </a:moveTo>
                  <a:lnTo>
                    <a:pt x="35468" y="18206"/>
                  </a:lnTo>
                  <a:lnTo>
                    <a:pt x="25603" y="21417"/>
                  </a:lnTo>
                  <a:cubicBezTo>
                    <a:pt x="25159" y="21586"/>
                    <a:pt x="24800" y="21945"/>
                    <a:pt x="24694" y="22388"/>
                  </a:cubicBezTo>
                  <a:cubicBezTo>
                    <a:pt x="24589" y="22853"/>
                    <a:pt x="24716" y="23339"/>
                    <a:pt x="25032" y="23698"/>
                  </a:cubicBezTo>
                  <a:lnTo>
                    <a:pt x="43368" y="43259"/>
                  </a:lnTo>
                  <a:lnTo>
                    <a:pt x="38129" y="48160"/>
                  </a:lnTo>
                  <a:lnTo>
                    <a:pt x="19794" y="28599"/>
                  </a:lnTo>
                  <a:cubicBezTo>
                    <a:pt x="19531" y="28319"/>
                    <a:pt x="19167" y="28155"/>
                    <a:pt x="18774" y="28155"/>
                  </a:cubicBezTo>
                  <a:cubicBezTo>
                    <a:pt x="18692" y="28155"/>
                    <a:pt x="18610" y="28162"/>
                    <a:pt x="18526" y="28176"/>
                  </a:cubicBezTo>
                  <a:cubicBezTo>
                    <a:pt x="18083" y="28261"/>
                    <a:pt x="17681" y="28578"/>
                    <a:pt x="17512" y="29000"/>
                  </a:cubicBezTo>
                  <a:lnTo>
                    <a:pt x="13414" y="38696"/>
                  </a:lnTo>
                  <a:lnTo>
                    <a:pt x="3676" y="3884"/>
                  </a:lnTo>
                  <a:close/>
                  <a:moveTo>
                    <a:pt x="1515" y="0"/>
                  </a:moveTo>
                  <a:cubicBezTo>
                    <a:pt x="1185" y="0"/>
                    <a:pt x="862" y="126"/>
                    <a:pt x="592" y="356"/>
                  </a:cubicBezTo>
                  <a:cubicBezTo>
                    <a:pt x="191" y="694"/>
                    <a:pt x="1" y="1243"/>
                    <a:pt x="170" y="1771"/>
                  </a:cubicBezTo>
                  <a:lnTo>
                    <a:pt x="11788" y="43280"/>
                  </a:lnTo>
                  <a:cubicBezTo>
                    <a:pt x="11936" y="43829"/>
                    <a:pt x="12443" y="44252"/>
                    <a:pt x="13013" y="44294"/>
                  </a:cubicBezTo>
                  <a:cubicBezTo>
                    <a:pt x="13046" y="44296"/>
                    <a:pt x="13079" y="44298"/>
                    <a:pt x="13112" y="44298"/>
                  </a:cubicBezTo>
                  <a:cubicBezTo>
                    <a:pt x="13665" y="44298"/>
                    <a:pt x="14167" y="43967"/>
                    <a:pt x="14386" y="43449"/>
                  </a:cubicBezTo>
                  <a:lnTo>
                    <a:pt x="19202" y="32063"/>
                  </a:lnTo>
                  <a:lnTo>
                    <a:pt x="37031" y="51075"/>
                  </a:lnTo>
                  <a:cubicBezTo>
                    <a:pt x="37284" y="51349"/>
                    <a:pt x="37622" y="51518"/>
                    <a:pt x="38003" y="51518"/>
                  </a:cubicBezTo>
                  <a:cubicBezTo>
                    <a:pt x="38028" y="51520"/>
                    <a:pt x="38054" y="51521"/>
                    <a:pt x="38080" y="51521"/>
                  </a:cubicBezTo>
                  <a:cubicBezTo>
                    <a:pt x="38416" y="51521"/>
                    <a:pt x="38760" y="51395"/>
                    <a:pt x="38995" y="51159"/>
                  </a:cubicBezTo>
                  <a:lnTo>
                    <a:pt x="46262" y="44336"/>
                  </a:lnTo>
                  <a:cubicBezTo>
                    <a:pt x="46473" y="44125"/>
                    <a:pt x="46642" y="43872"/>
                    <a:pt x="46685" y="43576"/>
                  </a:cubicBezTo>
                  <a:cubicBezTo>
                    <a:pt x="46706" y="43491"/>
                    <a:pt x="46706" y="43449"/>
                    <a:pt x="46748" y="43365"/>
                  </a:cubicBezTo>
                  <a:cubicBezTo>
                    <a:pt x="46769" y="42984"/>
                    <a:pt x="46642" y="42625"/>
                    <a:pt x="46368" y="42351"/>
                  </a:cubicBezTo>
                  <a:lnTo>
                    <a:pt x="28581" y="23381"/>
                  </a:lnTo>
                  <a:lnTo>
                    <a:pt x="39735" y="19706"/>
                  </a:lnTo>
                  <a:cubicBezTo>
                    <a:pt x="40263" y="19537"/>
                    <a:pt x="40664" y="19051"/>
                    <a:pt x="40685" y="18459"/>
                  </a:cubicBezTo>
                  <a:cubicBezTo>
                    <a:pt x="40728" y="17889"/>
                    <a:pt x="40411" y="17361"/>
                    <a:pt x="39883" y="17107"/>
                  </a:cubicBezTo>
                  <a:lnTo>
                    <a:pt x="2071" y="124"/>
                  </a:lnTo>
                  <a:cubicBezTo>
                    <a:pt x="1888" y="40"/>
                    <a:pt x="1700" y="0"/>
                    <a:pt x="1515" y="0"/>
                  </a:cubicBezTo>
                  <a:close/>
                </a:path>
              </a:pathLst>
            </a:custGeom>
            <a:solidFill>
              <a:srgbClr val="0F0C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59" name="Google Shape;1359;p34"/>
          <p:cNvSpPr/>
          <p:nvPr/>
        </p:nvSpPr>
        <p:spPr>
          <a:xfrm>
            <a:off x="7929548" y="498444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60" name="Google Shape;1360;p34"/>
          <p:cNvSpPr/>
          <p:nvPr/>
        </p:nvSpPr>
        <p:spPr>
          <a:xfrm>
            <a:off x="10379644" y="1161172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E334F5-A901-76F5-709D-82F60FB32D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017441" y="655433"/>
            <a:ext cx="3959424" cy="37105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23A49D-AE23-B510-0114-C72619A3A7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03" y="4444798"/>
            <a:ext cx="2341893" cy="2341893"/>
          </a:xfrm>
          <a:prstGeom prst="rect">
            <a:avLst/>
          </a:prstGeom>
        </p:spPr>
      </p:pic>
      <p:grpSp>
        <p:nvGrpSpPr>
          <p:cNvPr id="1361" name="Google Shape;1361;p34"/>
          <p:cNvGrpSpPr/>
          <p:nvPr/>
        </p:nvGrpSpPr>
        <p:grpSpPr>
          <a:xfrm>
            <a:off x="1050793" y="407153"/>
            <a:ext cx="832152" cy="830019"/>
            <a:chOff x="300826" y="234887"/>
            <a:chExt cx="1323397" cy="1320003"/>
          </a:xfrm>
        </p:grpSpPr>
        <p:sp>
          <p:nvSpPr>
            <p:cNvPr id="1362" name="Google Shape;1362;p34"/>
            <p:cNvSpPr/>
            <p:nvPr/>
          </p:nvSpPr>
          <p:spPr>
            <a:xfrm>
              <a:off x="300826" y="234887"/>
              <a:ext cx="1323397" cy="1320003"/>
            </a:xfrm>
            <a:custGeom>
              <a:avLst/>
              <a:gdLst/>
              <a:ahLst/>
              <a:cxnLst/>
              <a:rect l="l" t="t" r="r" b="b"/>
              <a:pathLst>
                <a:path w="95140" h="94896" extrusionOk="0">
                  <a:moveTo>
                    <a:pt x="47582" y="1"/>
                  </a:moveTo>
                  <a:cubicBezTo>
                    <a:pt x="47342" y="1"/>
                    <a:pt x="47099" y="137"/>
                    <a:pt x="46993" y="411"/>
                  </a:cubicBezTo>
                  <a:lnTo>
                    <a:pt x="38482" y="24363"/>
                  </a:lnTo>
                  <a:cubicBezTo>
                    <a:pt x="38415" y="24609"/>
                    <a:pt x="38183" y="24756"/>
                    <a:pt x="37932" y="24756"/>
                  </a:cubicBezTo>
                  <a:cubicBezTo>
                    <a:pt x="37842" y="24756"/>
                    <a:pt x="37749" y="24737"/>
                    <a:pt x="37661" y="24697"/>
                  </a:cubicBezTo>
                  <a:lnTo>
                    <a:pt x="14712" y="13785"/>
                  </a:lnTo>
                  <a:cubicBezTo>
                    <a:pt x="14623" y="13735"/>
                    <a:pt x="14531" y="13712"/>
                    <a:pt x="14443" y="13712"/>
                  </a:cubicBezTo>
                  <a:cubicBezTo>
                    <a:pt x="14051" y="13712"/>
                    <a:pt x="13724" y="14154"/>
                    <a:pt x="13922" y="14575"/>
                  </a:cubicBezTo>
                  <a:lnTo>
                    <a:pt x="24804" y="37554"/>
                  </a:lnTo>
                  <a:cubicBezTo>
                    <a:pt x="24956" y="37889"/>
                    <a:pt x="24804" y="38254"/>
                    <a:pt x="24469" y="38375"/>
                  </a:cubicBezTo>
                  <a:lnTo>
                    <a:pt x="518" y="46886"/>
                  </a:lnTo>
                  <a:cubicBezTo>
                    <a:pt x="1" y="47068"/>
                    <a:pt x="1" y="47828"/>
                    <a:pt x="518" y="48041"/>
                  </a:cubicBezTo>
                  <a:lnTo>
                    <a:pt x="24469" y="56552"/>
                  </a:lnTo>
                  <a:cubicBezTo>
                    <a:pt x="24804" y="56643"/>
                    <a:pt x="24956" y="57038"/>
                    <a:pt x="24804" y="57372"/>
                  </a:cubicBezTo>
                  <a:lnTo>
                    <a:pt x="13922" y="80321"/>
                  </a:lnTo>
                  <a:cubicBezTo>
                    <a:pt x="13695" y="80725"/>
                    <a:pt x="14013" y="81171"/>
                    <a:pt x="14441" y="81171"/>
                  </a:cubicBezTo>
                  <a:cubicBezTo>
                    <a:pt x="14528" y="81171"/>
                    <a:pt x="14620" y="81152"/>
                    <a:pt x="14712" y="81111"/>
                  </a:cubicBezTo>
                  <a:lnTo>
                    <a:pt x="37661" y="70230"/>
                  </a:lnTo>
                  <a:cubicBezTo>
                    <a:pt x="37749" y="70190"/>
                    <a:pt x="37842" y="70171"/>
                    <a:pt x="37932" y="70171"/>
                  </a:cubicBezTo>
                  <a:cubicBezTo>
                    <a:pt x="38183" y="70171"/>
                    <a:pt x="38415" y="70318"/>
                    <a:pt x="38482" y="70564"/>
                  </a:cubicBezTo>
                  <a:lnTo>
                    <a:pt x="46993" y="94485"/>
                  </a:lnTo>
                  <a:cubicBezTo>
                    <a:pt x="47099" y="94759"/>
                    <a:pt x="47342" y="94896"/>
                    <a:pt x="47582" y="94896"/>
                  </a:cubicBezTo>
                  <a:cubicBezTo>
                    <a:pt x="47821" y="94896"/>
                    <a:pt x="48057" y="94759"/>
                    <a:pt x="48148" y="94485"/>
                  </a:cubicBezTo>
                  <a:lnTo>
                    <a:pt x="56658" y="70564"/>
                  </a:lnTo>
                  <a:cubicBezTo>
                    <a:pt x="56748" y="70318"/>
                    <a:pt x="56969" y="70171"/>
                    <a:pt x="57213" y="70171"/>
                  </a:cubicBezTo>
                  <a:cubicBezTo>
                    <a:pt x="57301" y="70171"/>
                    <a:pt x="57391" y="70190"/>
                    <a:pt x="57479" y="70230"/>
                  </a:cubicBezTo>
                  <a:lnTo>
                    <a:pt x="80428" y="81111"/>
                  </a:lnTo>
                  <a:cubicBezTo>
                    <a:pt x="80518" y="81162"/>
                    <a:pt x="80609" y="81184"/>
                    <a:pt x="80698" y="81184"/>
                  </a:cubicBezTo>
                  <a:cubicBezTo>
                    <a:pt x="81090" y="81184"/>
                    <a:pt x="81422" y="80743"/>
                    <a:pt x="81249" y="80321"/>
                  </a:cubicBezTo>
                  <a:lnTo>
                    <a:pt x="70337" y="57372"/>
                  </a:lnTo>
                  <a:cubicBezTo>
                    <a:pt x="70185" y="57038"/>
                    <a:pt x="70337" y="56643"/>
                    <a:pt x="70671" y="56552"/>
                  </a:cubicBezTo>
                  <a:lnTo>
                    <a:pt x="94592" y="48041"/>
                  </a:lnTo>
                  <a:cubicBezTo>
                    <a:pt x="95139" y="47828"/>
                    <a:pt x="95139" y="47068"/>
                    <a:pt x="94592" y="46886"/>
                  </a:cubicBezTo>
                  <a:lnTo>
                    <a:pt x="70671" y="38375"/>
                  </a:lnTo>
                  <a:cubicBezTo>
                    <a:pt x="70337" y="38254"/>
                    <a:pt x="70185" y="37889"/>
                    <a:pt x="70337" y="37554"/>
                  </a:cubicBezTo>
                  <a:lnTo>
                    <a:pt x="81249" y="14606"/>
                  </a:lnTo>
                  <a:cubicBezTo>
                    <a:pt x="81453" y="14171"/>
                    <a:pt x="81120" y="13736"/>
                    <a:pt x="80683" y="13736"/>
                  </a:cubicBezTo>
                  <a:cubicBezTo>
                    <a:pt x="80600" y="13736"/>
                    <a:pt x="80515" y="13751"/>
                    <a:pt x="80428" y="13785"/>
                  </a:cubicBezTo>
                  <a:lnTo>
                    <a:pt x="57479" y="24697"/>
                  </a:lnTo>
                  <a:cubicBezTo>
                    <a:pt x="57391" y="24737"/>
                    <a:pt x="57301" y="24756"/>
                    <a:pt x="57213" y="24756"/>
                  </a:cubicBezTo>
                  <a:cubicBezTo>
                    <a:pt x="56969" y="24756"/>
                    <a:pt x="56748" y="24609"/>
                    <a:pt x="56658" y="24363"/>
                  </a:cubicBezTo>
                  <a:lnTo>
                    <a:pt x="48148" y="411"/>
                  </a:lnTo>
                  <a:cubicBezTo>
                    <a:pt x="48057" y="137"/>
                    <a:pt x="47821" y="1"/>
                    <a:pt x="47582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3" name="Google Shape;1363;p34"/>
            <p:cNvSpPr/>
            <p:nvPr/>
          </p:nvSpPr>
          <p:spPr>
            <a:xfrm>
              <a:off x="529918" y="463375"/>
              <a:ext cx="865340" cy="862857"/>
            </a:xfrm>
            <a:custGeom>
              <a:avLst/>
              <a:gdLst/>
              <a:ahLst/>
              <a:cxnLst/>
              <a:rect l="l" t="t" r="r" b="b"/>
              <a:pathLst>
                <a:path w="80854" h="80622" extrusionOk="0">
                  <a:moveTo>
                    <a:pt x="40448" y="1"/>
                  </a:moveTo>
                  <a:cubicBezTo>
                    <a:pt x="40244" y="1"/>
                    <a:pt x="40034" y="122"/>
                    <a:pt x="39941" y="369"/>
                  </a:cubicBezTo>
                  <a:lnTo>
                    <a:pt x="32707" y="20673"/>
                  </a:lnTo>
                  <a:cubicBezTo>
                    <a:pt x="32637" y="20927"/>
                    <a:pt x="32410" y="21041"/>
                    <a:pt x="32199" y="21041"/>
                  </a:cubicBezTo>
                  <a:cubicBezTo>
                    <a:pt x="32131" y="21041"/>
                    <a:pt x="32066" y="21030"/>
                    <a:pt x="32008" y="21008"/>
                  </a:cubicBezTo>
                  <a:lnTo>
                    <a:pt x="12494" y="11707"/>
                  </a:lnTo>
                  <a:cubicBezTo>
                    <a:pt x="12419" y="11670"/>
                    <a:pt x="12343" y="11653"/>
                    <a:pt x="12270" y="11653"/>
                  </a:cubicBezTo>
                  <a:cubicBezTo>
                    <a:pt x="11921" y="11653"/>
                    <a:pt x="11624" y="12029"/>
                    <a:pt x="11825" y="12406"/>
                  </a:cubicBezTo>
                  <a:lnTo>
                    <a:pt x="21096" y="31889"/>
                  </a:lnTo>
                  <a:cubicBezTo>
                    <a:pt x="21187" y="32193"/>
                    <a:pt x="21096" y="32497"/>
                    <a:pt x="20792" y="32619"/>
                  </a:cubicBezTo>
                  <a:lnTo>
                    <a:pt x="457" y="39823"/>
                  </a:lnTo>
                  <a:cubicBezTo>
                    <a:pt x="1" y="40035"/>
                    <a:pt x="1" y="40674"/>
                    <a:pt x="457" y="40826"/>
                  </a:cubicBezTo>
                  <a:lnTo>
                    <a:pt x="20792" y="48029"/>
                  </a:lnTo>
                  <a:cubicBezTo>
                    <a:pt x="21096" y="48151"/>
                    <a:pt x="21217" y="48516"/>
                    <a:pt x="21096" y="48759"/>
                  </a:cubicBezTo>
                  <a:lnTo>
                    <a:pt x="11825" y="68273"/>
                  </a:lnTo>
                  <a:cubicBezTo>
                    <a:pt x="11625" y="68598"/>
                    <a:pt x="11897" y="69004"/>
                    <a:pt x="12253" y="69004"/>
                  </a:cubicBezTo>
                  <a:cubicBezTo>
                    <a:pt x="12331" y="69004"/>
                    <a:pt x="12412" y="68985"/>
                    <a:pt x="12494" y="68942"/>
                  </a:cubicBezTo>
                  <a:lnTo>
                    <a:pt x="32008" y="59641"/>
                  </a:lnTo>
                  <a:cubicBezTo>
                    <a:pt x="32086" y="59609"/>
                    <a:pt x="32163" y="59594"/>
                    <a:pt x="32235" y="59594"/>
                  </a:cubicBezTo>
                  <a:cubicBezTo>
                    <a:pt x="32443" y="59594"/>
                    <a:pt x="32616" y="59719"/>
                    <a:pt x="32707" y="59945"/>
                  </a:cubicBezTo>
                  <a:lnTo>
                    <a:pt x="39941" y="80279"/>
                  </a:lnTo>
                  <a:cubicBezTo>
                    <a:pt x="40032" y="80507"/>
                    <a:pt x="40237" y="80621"/>
                    <a:pt x="40439" y="80621"/>
                  </a:cubicBezTo>
                  <a:cubicBezTo>
                    <a:pt x="40640" y="80621"/>
                    <a:pt x="40838" y="80507"/>
                    <a:pt x="40914" y="80279"/>
                  </a:cubicBezTo>
                  <a:lnTo>
                    <a:pt x="48148" y="59945"/>
                  </a:lnTo>
                  <a:cubicBezTo>
                    <a:pt x="48215" y="59719"/>
                    <a:pt x="48433" y="59594"/>
                    <a:pt x="48653" y="59594"/>
                  </a:cubicBezTo>
                  <a:cubicBezTo>
                    <a:pt x="48730" y="59594"/>
                    <a:pt x="48807" y="59609"/>
                    <a:pt x="48877" y="59641"/>
                  </a:cubicBezTo>
                  <a:lnTo>
                    <a:pt x="68361" y="68911"/>
                  </a:lnTo>
                  <a:cubicBezTo>
                    <a:pt x="68435" y="68948"/>
                    <a:pt x="68511" y="68965"/>
                    <a:pt x="68585" y="68965"/>
                  </a:cubicBezTo>
                  <a:cubicBezTo>
                    <a:pt x="68934" y="68965"/>
                    <a:pt x="69230" y="68589"/>
                    <a:pt x="69030" y="68212"/>
                  </a:cubicBezTo>
                  <a:lnTo>
                    <a:pt x="59759" y="48729"/>
                  </a:lnTo>
                  <a:cubicBezTo>
                    <a:pt x="59668" y="48425"/>
                    <a:pt x="59759" y="48121"/>
                    <a:pt x="60063" y="47999"/>
                  </a:cubicBezTo>
                  <a:lnTo>
                    <a:pt x="80398" y="40795"/>
                  </a:lnTo>
                  <a:cubicBezTo>
                    <a:pt x="80853" y="40613"/>
                    <a:pt x="80853" y="39944"/>
                    <a:pt x="80398" y="39792"/>
                  </a:cubicBezTo>
                  <a:lnTo>
                    <a:pt x="60063" y="32589"/>
                  </a:lnTo>
                  <a:cubicBezTo>
                    <a:pt x="59759" y="32467"/>
                    <a:pt x="59668" y="32133"/>
                    <a:pt x="59759" y="31859"/>
                  </a:cubicBezTo>
                  <a:lnTo>
                    <a:pt x="69030" y="12375"/>
                  </a:lnTo>
                  <a:cubicBezTo>
                    <a:pt x="69232" y="12021"/>
                    <a:pt x="68950" y="11625"/>
                    <a:pt x="68587" y="11625"/>
                  </a:cubicBezTo>
                  <a:cubicBezTo>
                    <a:pt x="68513" y="11625"/>
                    <a:pt x="68437" y="11641"/>
                    <a:pt x="68361" y="11676"/>
                  </a:cubicBezTo>
                  <a:lnTo>
                    <a:pt x="48877" y="20947"/>
                  </a:lnTo>
                  <a:cubicBezTo>
                    <a:pt x="48799" y="20978"/>
                    <a:pt x="48720" y="20994"/>
                    <a:pt x="48645" y="20994"/>
                  </a:cubicBezTo>
                  <a:cubicBezTo>
                    <a:pt x="48428" y="20994"/>
                    <a:pt x="48238" y="20868"/>
                    <a:pt x="48148" y="20643"/>
                  </a:cubicBezTo>
                  <a:lnTo>
                    <a:pt x="40914" y="339"/>
                  </a:lnTo>
                  <a:cubicBezTo>
                    <a:pt x="40839" y="115"/>
                    <a:pt x="40646" y="1"/>
                    <a:pt x="40448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67" name="Google Shape;1367;p34"/>
          <p:cNvGrpSpPr/>
          <p:nvPr/>
        </p:nvGrpSpPr>
        <p:grpSpPr>
          <a:xfrm>
            <a:off x="448967" y="4112135"/>
            <a:ext cx="849200" cy="980400"/>
            <a:chOff x="336725" y="3084101"/>
            <a:chExt cx="636900" cy="735300"/>
          </a:xfrm>
        </p:grpSpPr>
        <p:sp>
          <p:nvSpPr>
            <p:cNvPr id="1368" name="Google Shape;1368;p34"/>
            <p:cNvSpPr/>
            <p:nvPr/>
          </p:nvSpPr>
          <p:spPr>
            <a:xfrm>
              <a:off x="336725" y="3084101"/>
              <a:ext cx="636900" cy="735300"/>
            </a:xfrm>
            <a:prstGeom prst="star6">
              <a:avLst>
                <a:gd name="adj" fmla="val 19121"/>
                <a:gd name="hf" fmla="val 11547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9" name="Google Shape;1369;p34"/>
            <p:cNvSpPr/>
            <p:nvPr/>
          </p:nvSpPr>
          <p:spPr>
            <a:xfrm>
              <a:off x="442859" y="3206603"/>
              <a:ext cx="424800" cy="490200"/>
            </a:xfrm>
            <a:prstGeom prst="star6">
              <a:avLst>
                <a:gd name="adj" fmla="val 14545"/>
                <a:gd name="hf" fmla="val 115470"/>
              </a:avLst>
            </a:prstGeom>
            <a:solidFill>
              <a:schemeClr val="dk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" name="Google Shape;1361;p34">
            <a:extLst>
              <a:ext uri="{FF2B5EF4-FFF2-40B4-BE49-F238E27FC236}">
                <a16:creationId xmlns:a16="http://schemas.microsoft.com/office/drawing/2014/main" id="{14445656-0770-EF93-FCB2-BD911D94D3AA}"/>
              </a:ext>
            </a:extLst>
          </p:cNvPr>
          <p:cNvGrpSpPr/>
          <p:nvPr/>
        </p:nvGrpSpPr>
        <p:grpSpPr>
          <a:xfrm>
            <a:off x="3041123" y="4117917"/>
            <a:ext cx="832152" cy="830019"/>
            <a:chOff x="300826" y="234887"/>
            <a:chExt cx="1323397" cy="1320003"/>
          </a:xfrm>
        </p:grpSpPr>
        <p:sp>
          <p:nvSpPr>
            <p:cNvPr id="31" name="Google Shape;1362;p34">
              <a:extLst>
                <a:ext uri="{FF2B5EF4-FFF2-40B4-BE49-F238E27FC236}">
                  <a16:creationId xmlns:a16="http://schemas.microsoft.com/office/drawing/2014/main" id="{FFB85193-B246-8B15-72AF-457116405FA2}"/>
                </a:ext>
              </a:extLst>
            </p:cNvPr>
            <p:cNvSpPr/>
            <p:nvPr/>
          </p:nvSpPr>
          <p:spPr>
            <a:xfrm>
              <a:off x="300826" y="234887"/>
              <a:ext cx="1323397" cy="1320003"/>
            </a:xfrm>
            <a:custGeom>
              <a:avLst/>
              <a:gdLst/>
              <a:ahLst/>
              <a:cxnLst/>
              <a:rect l="l" t="t" r="r" b="b"/>
              <a:pathLst>
                <a:path w="95140" h="94896" extrusionOk="0">
                  <a:moveTo>
                    <a:pt x="47582" y="1"/>
                  </a:moveTo>
                  <a:cubicBezTo>
                    <a:pt x="47342" y="1"/>
                    <a:pt x="47099" y="137"/>
                    <a:pt x="46993" y="411"/>
                  </a:cubicBezTo>
                  <a:lnTo>
                    <a:pt x="38482" y="24363"/>
                  </a:lnTo>
                  <a:cubicBezTo>
                    <a:pt x="38415" y="24609"/>
                    <a:pt x="38183" y="24756"/>
                    <a:pt x="37932" y="24756"/>
                  </a:cubicBezTo>
                  <a:cubicBezTo>
                    <a:pt x="37842" y="24756"/>
                    <a:pt x="37749" y="24737"/>
                    <a:pt x="37661" y="24697"/>
                  </a:cubicBezTo>
                  <a:lnTo>
                    <a:pt x="14712" y="13785"/>
                  </a:lnTo>
                  <a:cubicBezTo>
                    <a:pt x="14623" y="13735"/>
                    <a:pt x="14531" y="13712"/>
                    <a:pt x="14443" y="13712"/>
                  </a:cubicBezTo>
                  <a:cubicBezTo>
                    <a:pt x="14051" y="13712"/>
                    <a:pt x="13724" y="14154"/>
                    <a:pt x="13922" y="14575"/>
                  </a:cubicBezTo>
                  <a:lnTo>
                    <a:pt x="24804" y="37554"/>
                  </a:lnTo>
                  <a:cubicBezTo>
                    <a:pt x="24956" y="37889"/>
                    <a:pt x="24804" y="38254"/>
                    <a:pt x="24469" y="38375"/>
                  </a:cubicBezTo>
                  <a:lnTo>
                    <a:pt x="518" y="46886"/>
                  </a:lnTo>
                  <a:cubicBezTo>
                    <a:pt x="1" y="47068"/>
                    <a:pt x="1" y="47828"/>
                    <a:pt x="518" y="48041"/>
                  </a:cubicBezTo>
                  <a:lnTo>
                    <a:pt x="24469" y="56552"/>
                  </a:lnTo>
                  <a:cubicBezTo>
                    <a:pt x="24804" y="56643"/>
                    <a:pt x="24956" y="57038"/>
                    <a:pt x="24804" y="57372"/>
                  </a:cubicBezTo>
                  <a:lnTo>
                    <a:pt x="13922" y="80321"/>
                  </a:lnTo>
                  <a:cubicBezTo>
                    <a:pt x="13695" y="80725"/>
                    <a:pt x="14013" y="81171"/>
                    <a:pt x="14441" y="81171"/>
                  </a:cubicBezTo>
                  <a:cubicBezTo>
                    <a:pt x="14528" y="81171"/>
                    <a:pt x="14620" y="81152"/>
                    <a:pt x="14712" y="81111"/>
                  </a:cubicBezTo>
                  <a:lnTo>
                    <a:pt x="37661" y="70230"/>
                  </a:lnTo>
                  <a:cubicBezTo>
                    <a:pt x="37749" y="70190"/>
                    <a:pt x="37842" y="70171"/>
                    <a:pt x="37932" y="70171"/>
                  </a:cubicBezTo>
                  <a:cubicBezTo>
                    <a:pt x="38183" y="70171"/>
                    <a:pt x="38415" y="70318"/>
                    <a:pt x="38482" y="70564"/>
                  </a:cubicBezTo>
                  <a:lnTo>
                    <a:pt x="46993" y="94485"/>
                  </a:lnTo>
                  <a:cubicBezTo>
                    <a:pt x="47099" y="94759"/>
                    <a:pt x="47342" y="94896"/>
                    <a:pt x="47582" y="94896"/>
                  </a:cubicBezTo>
                  <a:cubicBezTo>
                    <a:pt x="47821" y="94896"/>
                    <a:pt x="48057" y="94759"/>
                    <a:pt x="48148" y="94485"/>
                  </a:cubicBezTo>
                  <a:lnTo>
                    <a:pt x="56658" y="70564"/>
                  </a:lnTo>
                  <a:cubicBezTo>
                    <a:pt x="56748" y="70318"/>
                    <a:pt x="56969" y="70171"/>
                    <a:pt x="57213" y="70171"/>
                  </a:cubicBezTo>
                  <a:cubicBezTo>
                    <a:pt x="57301" y="70171"/>
                    <a:pt x="57391" y="70190"/>
                    <a:pt x="57479" y="70230"/>
                  </a:cubicBezTo>
                  <a:lnTo>
                    <a:pt x="80428" y="81111"/>
                  </a:lnTo>
                  <a:cubicBezTo>
                    <a:pt x="80518" y="81162"/>
                    <a:pt x="80609" y="81184"/>
                    <a:pt x="80698" y="81184"/>
                  </a:cubicBezTo>
                  <a:cubicBezTo>
                    <a:pt x="81090" y="81184"/>
                    <a:pt x="81422" y="80743"/>
                    <a:pt x="81249" y="80321"/>
                  </a:cubicBezTo>
                  <a:lnTo>
                    <a:pt x="70337" y="57372"/>
                  </a:lnTo>
                  <a:cubicBezTo>
                    <a:pt x="70185" y="57038"/>
                    <a:pt x="70337" y="56643"/>
                    <a:pt x="70671" y="56552"/>
                  </a:cubicBezTo>
                  <a:lnTo>
                    <a:pt x="94592" y="48041"/>
                  </a:lnTo>
                  <a:cubicBezTo>
                    <a:pt x="95139" y="47828"/>
                    <a:pt x="95139" y="47068"/>
                    <a:pt x="94592" y="46886"/>
                  </a:cubicBezTo>
                  <a:lnTo>
                    <a:pt x="70671" y="38375"/>
                  </a:lnTo>
                  <a:cubicBezTo>
                    <a:pt x="70337" y="38254"/>
                    <a:pt x="70185" y="37889"/>
                    <a:pt x="70337" y="37554"/>
                  </a:cubicBezTo>
                  <a:lnTo>
                    <a:pt x="81249" y="14606"/>
                  </a:lnTo>
                  <a:cubicBezTo>
                    <a:pt x="81453" y="14171"/>
                    <a:pt x="81120" y="13736"/>
                    <a:pt x="80683" y="13736"/>
                  </a:cubicBezTo>
                  <a:cubicBezTo>
                    <a:pt x="80600" y="13736"/>
                    <a:pt x="80515" y="13751"/>
                    <a:pt x="80428" y="13785"/>
                  </a:cubicBezTo>
                  <a:lnTo>
                    <a:pt x="57479" y="24697"/>
                  </a:lnTo>
                  <a:cubicBezTo>
                    <a:pt x="57391" y="24737"/>
                    <a:pt x="57301" y="24756"/>
                    <a:pt x="57213" y="24756"/>
                  </a:cubicBezTo>
                  <a:cubicBezTo>
                    <a:pt x="56969" y="24756"/>
                    <a:pt x="56748" y="24609"/>
                    <a:pt x="56658" y="24363"/>
                  </a:cubicBezTo>
                  <a:lnTo>
                    <a:pt x="48148" y="411"/>
                  </a:lnTo>
                  <a:cubicBezTo>
                    <a:pt x="48057" y="137"/>
                    <a:pt x="47821" y="1"/>
                    <a:pt x="47582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363;p34">
              <a:extLst>
                <a:ext uri="{FF2B5EF4-FFF2-40B4-BE49-F238E27FC236}">
                  <a16:creationId xmlns:a16="http://schemas.microsoft.com/office/drawing/2014/main" id="{66EB6E73-B135-3454-5C5A-401D824B055A}"/>
                </a:ext>
              </a:extLst>
            </p:cNvPr>
            <p:cNvSpPr/>
            <p:nvPr/>
          </p:nvSpPr>
          <p:spPr>
            <a:xfrm>
              <a:off x="529918" y="463375"/>
              <a:ext cx="865340" cy="862857"/>
            </a:xfrm>
            <a:custGeom>
              <a:avLst/>
              <a:gdLst/>
              <a:ahLst/>
              <a:cxnLst/>
              <a:rect l="l" t="t" r="r" b="b"/>
              <a:pathLst>
                <a:path w="80854" h="80622" extrusionOk="0">
                  <a:moveTo>
                    <a:pt x="40448" y="1"/>
                  </a:moveTo>
                  <a:cubicBezTo>
                    <a:pt x="40244" y="1"/>
                    <a:pt x="40034" y="122"/>
                    <a:pt x="39941" y="369"/>
                  </a:cubicBezTo>
                  <a:lnTo>
                    <a:pt x="32707" y="20673"/>
                  </a:lnTo>
                  <a:cubicBezTo>
                    <a:pt x="32637" y="20927"/>
                    <a:pt x="32410" y="21041"/>
                    <a:pt x="32199" y="21041"/>
                  </a:cubicBezTo>
                  <a:cubicBezTo>
                    <a:pt x="32131" y="21041"/>
                    <a:pt x="32066" y="21030"/>
                    <a:pt x="32008" y="21008"/>
                  </a:cubicBezTo>
                  <a:lnTo>
                    <a:pt x="12494" y="11707"/>
                  </a:lnTo>
                  <a:cubicBezTo>
                    <a:pt x="12419" y="11670"/>
                    <a:pt x="12343" y="11653"/>
                    <a:pt x="12270" y="11653"/>
                  </a:cubicBezTo>
                  <a:cubicBezTo>
                    <a:pt x="11921" y="11653"/>
                    <a:pt x="11624" y="12029"/>
                    <a:pt x="11825" y="12406"/>
                  </a:cubicBezTo>
                  <a:lnTo>
                    <a:pt x="21096" y="31889"/>
                  </a:lnTo>
                  <a:cubicBezTo>
                    <a:pt x="21187" y="32193"/>
                    <a:pt x="21096" y="32497"/>
                    <a:pt x="20792" y="32619"/>
                  </a:cubicBezTo>
                  <a:lnTo>
                    <a:pt x="457" y="39823"/>
                  </a:lnTo>
                  <a:cubicBezTo>
                    <a:pt x="1" y="40035"/>
                    <a:pt x="1" y="40674"/>
                    <a:pt x="457" y="40826"/>
                  </a:cubicBezTo>
                  <a:lnTo>
                    <a:pt x="20792" y="48029"/>
                  </a:lnTo>
                  <a:cubicBezTo>
                    <a:pt x="21096" y="48151"/>
                    <a:pt x="21217" y="48516"/>
                    <a:pt x="21096" y="48759"/>
                  </a:cubicBezTo>
                  <a:lnTo>
                    <a:pt x="11825" y="68273"/>
                  </a:lnTo>
                  <a:cubicBezTo>
                    <a:pt x="11625" y="68598"/>
                    <a:pt x="11897" y="69004"/>
                    <a:pt x="12253" y="69004"/>
                  </a:cubicBezTo>
                  <a:cubicBezTo>
                    <a:pt x="12331" y="69004"/>
                    <a:pt x="12412" y="68985"/>
                    <a:pt x="12494" y="68942"/>
                  </a:cubicBezTo>
                  <a:lnTo>
                    <a:pt x="32008" y="59641"/>
                  </a:lnTo>
                  <a:cubicBezTo>
                    <a:pt x="32086" y="59609"/>
                    <a:pt x="32163" y="59594"/>
                    <a:pt x="32235" y="59594"/>
                  </a:cubicBezTo>
                  <a:cubicBezTo>
                    <a:pt x="32443" y="59594"/>
                    <a:pt x="32616" y="59719"/>
                    <a:pt x="32707" y="59945"/>
                  </a:cubicBezTo>
                  <a:lnTo>
                    <a:pt x="39941" y="80279"/>
                  </a:lnTo>
                  <a:cubicBezTo>
                    <a:pt x="40032" y="80507"/>
                    <a:pt x="40237" y="80621"/>
                    <a:pt x="40439" y="80621"/>
                  </a:cubicBezTo>
                  <a:cubicBezTo>
                    <a:pt x="40640" y="80621"/>
                    <a:pt x="40838" y="80507"/>
                    <a:pt x="40914" y="80279"/>
                  </a:cubicBezTo>
                  <a:lnTo>
                    <a:pt x="48148" y="59945"/>
                  </a:lnTo>
                  <a:cubicBezTo>
                    <a:pt x="48215" y="59719"/>
                    <a:pt x="48433" y="59594"/>
                    <a:pt x="48653" y="59594"/>
                  </a:cubicBezTo>
                  <a:cubicBezTo>
                    <a:pt x="48730" y="59594"/>
                    <a:pt x="48807" y="59609"/>
                    <a:pt x="48877" y="59641"/>
                  </a:cubicBezTo>
                  <a:lnTo>
                    <a:pt x="68361" y="68911"/>
                  </a:lnTo>
                  <a:cubicBezTo>
                    <a:pt x="68435" y="68948"/>
                    <a:pt x="68511" y="68965"/>
                    <a:pt x="68585" y="68965"/>
                  </a:cubicBezTo>
                  <a:cubicBezTo>
                    <a:pt x="68934" y="68965"/>
                    <a:pt x="69230" y="68589"/>
                    <a:pt x="69030" y="68212"/>
                  </a:cubicBezTo>
                  <a:lnTo>
                    <a:pt x="59759" y="48729"/>
                  </a:lnTo>
                  <a:cubicBezTo>
                    <a:pt x="59668" y="48425"/>
                    <a:pt x="59759" y="48121"/>
                    <a:pt x="60063" y="47999"/>
                  </a:cubicBezTo>
                  <a:lnTo>
                    <a:pt x="80398" y="40795"/>
                  </a:lnTo>
                  <a:cubicBezTo>
                    <a:pt x="80853" y="40613"/>
                    <a:pt x="80853" y="39944"/>
                    <a:pt x="80398" y="39792"/>
                  </a:cubicBezTo>
                  <a:lnTo>
                    <a:pt x="60063" y="32589"/>
                  </a:lnTo>
                  <a:cubicBezTo>
                    <a:pt x="59759" y="32467"/>
                    <a:pt x="59668" y="32133"/>
                    <a:pt x="59759" y="31859"/>
                  </a:cubicBezTo>
                  <a:lnTo>
                    <a:pt x="69030" y="12375"/>
                  </a:lnTo>
                  <a:cubicBezTo>
                    <a:pt x="69232" y="12021"/>
                    <a:pt x="68950" y="11625"/>
                    <a:pt x="68587" y="11625"/>
                  </a:cubicBezTo>
                  <a:cubicBezTo>
                    <a:pt x="68513" y="11625"/>
                    <a:pt x="68437" y="11641"/>
                    <a:pt x="68361" y="11676"/>
                  </a:cubicBezTo>
                  <a:lnTo>
                    <a:pt x="48877" y="20947"/>
                  </a:lnTo>
                  <a:cubicBezTo>
                    <a:pt x="48799" y="20978"/>
                    <a:pt x="48720" y="20994"/>
                    <a:pt x="48645" y="20994"/>
                  </a:cubicBezTo>
                  <a:cubicBezTo>
                    <a:pt x="48428" y="20994"/>
                    <a:pt x="48238" y="20868"/>
                    <a:pt x="48148" y="20643"/>
                  </a:cubicBezTo>
                  <a:lnTo>
                    <a:pt x="40914" y="339"/>
                  </a:lnTo>
                  <a:cubicBezTo>
                    <a:pt x="40839" y="115"/>
                    <a:pt x="40646" y="1"/>
                    <a:pt x="40448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" name="Google Shape;1361;p34">
            <a:extLst>
              <a:ext uri="{FF2B5EF4-FFF2-40B4-BE49-F238E27FC236}">
                <a16:creationId xmlns:a16="http://schemas.microsoft.com/office/drawing/2014/main" id="{37B1855E-5D58-6041-3609-CD236B385957}"/>
              </a:ext>
            </a:extLst>
          </p:cNvPr>
          <p:cNvGrpSpPr/>
          <p:nvPr/>
        </p:nvGrpSpPr>
        <p:grpSpPr>
          <a:xfrm>
            <a:off x="5214441" y="4118809"/>
            <a:ext cx="832152" cy="830019"/>
            <a:chOff x="300826" y="234887"/>
            <a:chExt cx="1323397" cy="1320003"/>
          </a:xfrm>
        </p:grpSpPr>
        <p:sp>
          <p:nvSpPr>
            <p:cNvPr id="34" name="Google Shape;1362;p34">
              <a:extLst>
                <a:ext uri="{FF2B5EF4-FFF2-40B4-BE49-F238E27FC236}">
                  <a16:creationId xmlns:a16="http://schemas.microsoft.com/office/drawing/2014/main" id="{43DB6BD2-3247-B38F-1C23-964EDAD7EF15}"/>
                </a:ext>
              </a:extLst>
            </p:cNvPr>
            <p:cNvSpPr/>
            <p:nvPr/>
          </p:nvSpPr>
          <p:spPr>
            <a:xfrm>
              <a:off x="300826" y="234887"/>
              <a:ext cx="1323397" cy="1320003"/>
            </a:xfrm>
            <a:custGeom>
              <a:avLst/>
              <a:gdLst/>
              <a:ahLst/>
              <a:cxnLst/>
              <a:rect l="l" t="t" r="r" b="b"/>
              <a:pathLst>
                <a:path w="95140" h="94896" extrusionOk="0">
                  <a:moveTo>
                    <a:pt x="47582" y="1"/>
                  </a:moveTo>
                  <a:cubicBezTo>
                    <a:pt x="47342" y="1"/>
                    <a:pt x="47099" y="137"/>
                    <a:pt x="46993" y="411"/>
                  </a:cubicBezTo>
                  <a:lnTo>
                    <a:pt x="38482" y="24363"/>
                  </a:lnTo>
                  <a:cubicBezTo>
                    <a:pt x="38415" y="24609"/>
                    <a:pt x="38183" y="24756"/>
                    <a:pt x="37932" y="24756"/>
                  </a:cubicBezTo>
                  <a:cubicBezTo>
                    <a:pt x="37842" y="24756"/>
                    <a:pt x="37749" y="24737"/>
                    <a:pt x="37661" y="24697"/>
                  </a:cubicBezTo>
                  <a:lnTo>
                    <a:pt x="14712" y="13785"/>
                  </a:lnTo>
                  <a:cubicBezTo>
                    <a:pt x="14623" y="13735"/>
                    <a:pt x="14531" y="13712"/>
                    <a:pt x="14443" y="13712"/>
                  </a:cubicBezTo>
                  <a:cubicBezTo>
                    <a:pt x="14051" y="13712"/>
                    <a:pt x="13724" y="14154"/>
                    <a:pt x="13922" y="14575"/>
                  </a:cubicBezTo>
                  <a:lnTo>
                    <a:pt x="24804" y="37554"/>
                  </a:lnTo>
                  <a:cubicBezTo>
                    <a:pt x="24956" y="37889"/>
                    <a:pt x="24804" y="38254"/>
                    <a:pt x="24469" y="38375"/>
                  </a:cubicBezTo>
                  <a:lnTo>
                    <a:pt x="518" y="46886"/>
                  </a:lnTo>
                  <a:cubicBezTo>
                    <a:pt x="1" y="47068"/>
                    <a:pt x="1" y="47828"/>
                    <a:pt x="518" y="48041"/>
                  </a:cubicBezTo>
                  <a:lnTo>
                    <a:pt x="24469" y="56552"/>
                  </a:lnTo>
                  <a:cubicBezTo>
                    <a:pt x="24804" y="56643"/>
                    <a:pt x="24956" y="57038"/>
                    <a:pt x="24804" y="57372"/>
                  </a:cubicBezTo>
                  <a:lnTo>
                    <a:pt x="13922" y="80321"/>
                  </a:lnTo>
                  <a:cubicBezTo>
                    <a:pt x="13695" y="80725"/>
                    <a:pt x="14013" y="81171"/>
                    <a:pt x="14441" y="81171"/>
                  </a:cubicBezTo>
                  <a:cubicBezTo>
                    <a:pt x="14528" y="81171"/>
                    <a:pt x="14620" y="81152"/>
                    <a:pt x="14712" y="81111"/>
                  </a:cubicBezTo>
                  <a:lnTo>
                    <a:pt x="37661" y="70230"/>
                  </a:lnTo>
                  <a:cubicBezTo>
                    <a:pt x="37749" y="70190"/>
                    <a:pt x="37842" y="70171"/>
                    <a:pt x="37932" y="70171"/>
                  </a:cubicBezTo>
                  <a:cubicBezTo>
                    <a:pt x="38183" y="70171"/>
                    <a:pt x="38415" y="70318"/>
                    <a:pt x="38482" y="70564"/>
                  </a:cubicBezTo>
                  <a:lnTo>
                    <a:pt x="46993" y="94485"/>
                  </a:lnTo>
                  <a:cubicBezTo>
                    <a:pt x="47099" y="94759"/>
                    <a:pt x="47342" y="94896"/>
                    <a:pt x="47582" y="94896"/>
                  </a:cubicBezTo>
                  <a:cubicBezTo>
                    <a:pt x="47821" y="94896"/>
                    <a:pt x="48057" y="94759"/>
                    <a:pt x="48148" y="94485"/>
                  </a:cubicBezTo>
                  <a:lnTo>
                    <a:pt x="56658" y="70564"/>
                  </a:lnTo>
                  <a:cubicBezTo>
                    <a:pt x="56748" y="70318"/>
                    <a:pt x="56969" y="70171"/>
                    <a:pt x="57213" y="70171"/>
                  </a:cubicBezTo>
                  <a:cubicBezTo>
                    <a:pt x="57301" y="70171"/>
                    <a:pt x="57391" y="70190"/>
                    <a:pt x="57479" y="70230"/>
                  </a:cubicBezTo>
                  <a:lnTo>
                    <a:pt x="80428" y="81111"/>
                  </a:lnTo>
                  <a:cubicBezTo>
                    <a:pt x="80518" y="81162"/>
                    <a:pt x="80609" y="81184"/>
                    <a:pt x="80698" y="81184"/>
                  </a:cubicBezTo>
                  <a:cubicBezTo>
                    <a:pt x="81090" y="81184"/>
                    <a:pt x="81422" y="80743"/>
                    <a:pt x="81249" y="80321"/>
                  </a:cubicBezTo>
                  <a:lnTo>
                    <a:pt x="70337" y="57372"/>
                  </a:lnTo>
                  <a:cubicBezTo>
                    <a:pt x="70185" y="57038"/>
                    <a:pt x="70337" y="56643"/>
                    <a:pt x="70671" y="56552"/>
                  </a:cubicBezTo>
                  <a:lnTo>
                    <a:pt x="94592" y="48041"/>
                  </a:lnTo>
                  <a:cubicBezTo>
                    <a:pt x="95139" y="47828"/>
                    <a:pt x="95139" y="47068"/>
                    <a:pt x="94592" y="46886"/>
                  </a:cubicBezTo>
                  <a:lnTo>
                    <a:pt x="70671" y="38375"/>
                  </a:lnTo>
                  <a:cubicBezTo>
                    <a:pt x="70337" y="38254"/>
                    <a:pt x="70185" y="37889"/>
                    <a:pt x="70337" y="37554"/>
                  </a:cubicBezTo>
                  <a:lnTo>
                    <a:pt x="81249" y="14606"/>
                  </a:lnTo>
                  <a:cubicBezTo>
                    <a:pt x="81453" y="14171"/>
                    <a:pt x="81120" y="13736"/>
                    <a:pt x="80683" y="13736"/>
                  </a:cubicBezTo>
                  <a:cubicBezTo>
                    <a:pt x="80600" y="13736"/>
                    <a:pt x="80515" y="13751"/>
                    <a:pt x="80428" y="13785"/>
                  </a:cubicBezTo>
                  <a:lnTo>
                    <a:pt x="57479" y="24697"/>
                  </a:lnTo>
                  <a:cubicBezTo>
                    <a:pt x="57391" y="24737"/>
                    <a:pt x="57301" y="24756"/>
                    <a:pt x="57213" y="24756"/>
                  </a:cubicBezTo>
                  <a:cubicBezTo>
                    <a:pt x="56969" y="24756"/>
                    <a:pt x="56748" y="24609"/>
                    <a:pt x="56658" y="24363"/>
                  </a:cubicBezTo>
                  <a:lnTo>
                    <a:pt x="48148" y="411"/>
                  </a:lnTo>
                  <a:cubicBezTo>
                    <a:pt x="48057" y="137"/>
                    <a:pt x="47821" y="1"/>
                    <a:pt x="47582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363;p34">
              <a:extLst>
                <a:ext uri="{FF2B5EF4-FFF2-40B4-BE49-F238E27FC236}">
                  <a16:creationId xmlns:a16="http://schemas.microsoft.com/office/drawing/2014/main" id="{8184E085-F959-F0E7-9787-E6F9FE283DCB}"/>
                </a:ext>
              </a:extLst>
            </p:cNvPr>
            <p:cNvSpPr/>
            <p:nvPr/>
          </p:nvSpPr>
          <p:spPr>
            <a:xfrm>
              <a:off x="529918" y="463375"/>
              <a:ext cx="865340" cy="862857"/>
            </a:xfrm>
            <a:custGeom>
              <a:avLst/>
              <a:gdLst/>
              <a:ahLst/>
              <a:cxnLst/>
              <a:rect l="l" t="t" r="r" b="b"/>
              <a:pathLst>
                <a:path w="80854" h="80622" extrusionOk="0">
                  <a:moveTo>
                    <a:pt x="40448" y="1"/>
                  </a:moveTo>
                  <a:cubicBezTo>
                    <a:pt x="40244" y="1"/>
                    <a:pt x="40034" y="122"/>
                    <a:pt x="39941" y="369"/>
                  </a:cubicBezTo>
                  <a:lnTo>
                    <a:pt x="32707" y="20673"/>
                  </a:lnTo>
                  <a:cubicBezTo>
                    <a:pt x="32637" y="20927"/>
                    <a:pt x="32410" y="21041"/>
                    <a:pt x="32199" y="21041"/>
                  </a:cubicBezTo>
                  <a:cubicBezTo>
                    <a:pt x="32131" y="21041"/>
                    <a:pt x="32066" y="21030"/>
                    <a:pt x="32008" y="21008"/>
                  </a:cubicBezTo>
                  <a:lnTo>
                    <a:pt x="12494" y="11707"/>
                  </a:lnTo>
                  <a:cubicBezTo>
                    <a:pt x="12419" y="11670"/>
                    <a:pt x="12343" y="11653"/>
                    <a:pt x="12270" y="11653"/>
                  </a:cubicBezTo>
                  <a:cubicBezTo>
                    <a:pt x="11921" y="11653"/>
                    <a:pt x="11624" y="12029"/>
                    <a:pt x="11825" y="12406"/>
                  </a:cubicBezTo>
                  <a:lnTo>
                    <a:pt x="21096" y="31889"/>
                  </a:lnTo>
                  <a:cubicBezTo>
                    <a:pt x="21187" y="32193"/>
                    <a:pt x="21096" y="32497"/>
                    <a:pt x="20792" y="32619"/>
                  </a:cubicBezTo>
                  <a:lnTo>
                    <a:pt x="457" y="39823"/>
                  </a:lnTo>
                  <a:cubicBezTo>
                    <a:pt x="1" y="40035"/>
                    <a:pt x="1" y="40674"/>
                    <a:pt x="457" y="40826"/>
                  </a:cubicBezTo>
                  <a:lnTo>
                    <a:pt x="20792" y="48029"/>
                  </a:lnTo>
                  <a:cubicBezTo>
                    <a:pt x="21096" y="48151"/>
                    <a:pt x="21217" y="48516"/>
                    <a:pt x="21096" y="48759"/>
                  </a:cubicBezTo>
                  <a:lnTo>
                    <a:pt x="11825" y="68273"/>
                  </a:lnTo>
                  <a:cubicBezTo>
                    <a:pt x="11625" y="68598"/>
                    <a:pt x="11897" y="69004"/>
                    <a:pt x="12253" y="69004"/>
                  </a:cubicBezTo>
                  <a:cubicBezTo>
                    <a:pt x="12331" y="69004"/>
                    <a:pt x="12412" y="68985"/>
                    <a:pt x="12494" y="68942"/>
                  </a:cubicBezTo>
                  <a:lnTo>
                    <a:pt x="32008" y="59641"/>
                  </a:lnTo>
                  <a:cubicBezTo>
                    <a:pt x="32086" y="59609"/>
                    <a:pt x="32163" y="59594"/>
                    <a:pt x="32235" y="59594"/>
                  </a:cubicBezTo>
                  <a:cubicBezTo>
                    <a:pt x="32443" y="59594"/>
                    <a:pt x="32616" y="59719"/>
                    <a:pt x="32707" y="59945"/>
                  </a:cubicBezTo>
                  <a:lnTo>
                    <a:pt x="39941" y="80279"/>
                  </a:lnTo>
                  <a:cubicBezTo>
                    <a:pt x="40032" y="80507"/>
                    <a:pt x="40237" y="80621"/>
                    <a:pt x="40439" y="80621"/>
                  </a:cubicBezTo>
                  <a:cubicBezTo>
                    <a:pt x="40640" y="80621"/>
                    <a:pt x="40838" y="80507"/>
                    <a:pt x="40914" y="80279"/>
                  </a:cubicBezTo>
                  <a:lnTo>
                    <a:pt x="48148" y="59945"/>
                  </a:lnTo>
                  <a:cubicBezTo>
                    <a:pt x="48215" y="59719"/>
                    <a:pt x="48433" y="59594"/>
                    <a:pt x="48653" y="59594"/>
                  </a:cubicBezTo>
                  <a:cubicBezTo>
                    <a:pt x="48730" y="59594"/>
                    <a:pt x="48807" y="59609"/>
                    <a:pt x="48877" y="59641"/>
                  </a:cubicBezTo>
                  <a:lnTo>
                    <a:pt x="68361" y="68911"/>
                  </a:lnTo>
                  <a:cubicBezTo>
                    <a:pt x="68435" y="68948"/>
                    <a:pt x="68511" y="68965"/>
                    <a:pt x="68585" y="68965"/>
                  </a:cubicBezTo>
                  <a:cubicBezTo>
                    <a:pt x="68934" y="68965"/>
                    <a:pt x="69230" y="68589"/>
                    <a:pt x="69030" y="68212"/>
                  </a:cubicBezTo>
                  <a:lnTo>
                    <a:pt x="59759" y="48729"/>
                  </a:lnTo>
                  <a:cubicBezTo>
                    <a:pt x="59668" y="48425"/>
                    <a:pt x="59759" y="48121"/>
                    <a:pt x="60063" y="47999"/>
                  </a:cubicBezTo>
                  <a:lnTo>
                    <a:pt x="80398" y="40795"/>
                  </a:lnTo>
                  <a:cubicBezTo>
                    <a:pt x="80853" y="40613"/>
                    <a:pt x="80853" y="39944"/>
                    <a:pt x="80398" y="39792"/>
                  </a:cubicBezTo>
                  <a:lnTo>
                    <a:pt x="60063" y="32589"/>
                  </a:lnTo>
                  <a:cubicBezTo>
                    <a:pt x="59759" y="32467"/>
                    <a:pt x="59668" y="32133"/>
                    <a:pt x="59759" y="31859"/>
                  </a:cubicBezTo>
                  <a:lnTo>
                    <a:pt x="69030" y="12375"/>
                  </a:lnTo>
                  <a:cubicBezTo>
                    <a:pt x="69232" y="12021"/>
                    <a:pt x="68950" y="11625"/>
                    <a:pt x="68587" y="11625"/>
                  </a:cubicBezTo>
                  <a:cubicBezTo>
                    <a:pt x="68513" y="11625"/>
                    <a:pt x="68437" y="11641"/>
                    <a:pt x="68361" y="11676"/>
                  </a:cubicBezTo>
                  <a:lnTo>
                    <a:pt x="48877" y="20947"/>
                  </a:lnTo>
                  <a:cubicBezTo>
                    <a:pt x="48799" y="20978"/>
                    <a:pt x="48720" y="20994"/>
                    <a:pt x="48645" y="20994"/>
                  </a:cubicBezTo>
                  <a:cubicBezTo>
                    <a:pt x="48428" y="20994"/>
                    <a:pt x="48238" y="20868"/>
                    <a:pt x="48148" y="20643"/>
                  </a:cubicBezTo>
                  <a:lnTo>
                    <a:pt x="40914" y="339"/>
                  </a:lnTo>
                  <a:cubicBezTo>
                    <a:pt x="40839" y="115"/>
                    <a:pt x="40646" y="1"/>
                    <a:pt x="40448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82C48CE7-2908-ECF4-8896-F0B6D6A70D0D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ECEF07-1C70-0ABD-214D-6C9C57955D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0865" y="447242"/>
            <a:ext cx="2773920" cy="12010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AB2445-B822-F91F-F50F-D08F164C76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43754" y="2352976"/>
            <a:ext cx="7145131" cy="18472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9" grpId="0" animBg="1"/>
      <p:bldP spid="136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" name="Google Shape;1428;p37"/>
          <p:cNvSpPr txBox="1">
            <a:spLocks noGrp="1"/>
          </p:cNvSpPr>
          <p:nvPr>
            <p:ph type="title" idx="2"/>
          </p:nvPr>
        </p:nvSpPr>
        <p:spPr>
          <a:xfrm>
            <a:off x="2358697" y="2487360"/>
            <a:ext cx="1717600" cy="1262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/>
              <a:t>02</a:t>
            </a:r>
            <a:endParaRPr dirty="0"/>
          </a:p>
        </p:txBody>
      </p:sp>
      <p:sp>
        <p:nvSpPr>
          <p:cNvPr id="1429" name="Google Shape;1429;p37"/>
          <p:cNvSpPr/>
          <p:nvPr/>
        </p:nvSpPr>
        <p:spPr>
          <a:xfrm>
            <a:off x="1995633" y="1670512"/>
            <a:ext cx="152400" cy="1520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30" name="Google Shape;1430;p37"/>
          <p:cNvSpPr/>
          <p:nvPr/>
        </p:nvSpPr>
        <p:spPr>
          <a:xfrm>
            <a:off x="10029517" y="4618404"/>
            <a:ext cx="152400" cy="1520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31" name="Google Shape;1431;p37"/>
          <p:cNvSpPr/>
          <p:nvPr/>
        </p:nvSpPr>
        <p:spPr>
          <a:xfrm>
            <a:off x="6019800" y="4618404"/>
            <a:ext cx="152400" cy="1520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32" name="Google Shape;1432;p37"/>
          <p:cNvSpPr/>
          <p:nvPr/>
        </p:nvSpPr>
        <p:spPr>
          <a:xfrm>
            <a:off x="10029517" y="1670512"/>
            <a:ext cx="152400" cy="1520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33" name="Google Shape;1433;p37"/>
          <p:cNvSpPr/>
          <p:nvPr/>
        </p:nvSpPr>
        <p:spPr>
          <a:xfrm>
            <a:off x="2000275" y="4618404"/>
            <a:ext cx="152400" cy="1520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34" name="Google Shape;1434;p37"/>
          <p:cNvSpPr/>
          <p:nvPr/>
        </p:nvSpPr>
        <p:spPr>
          <a:xfrm>
            <a:off x="6012584" y="1670504"/>
            <a:ext cx="152400" cy="1520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435" name="Google Shape;1435;p37"/>
          <p:cNvGrpSpPr/>
          <p:nvPr/>
        </p:nvGrpSpPr>
        <p:grpSpPr>
          <a:xfrm>
            <a:off x="10890148" y="4241645"/>
            <a:ext cx="832152" cy="830019"/>
            <a:chOff x="300826" y="234887"/>
            <a:chExt cx="1323397" cy="1320003"/>
          </a:xfrm>
        </p:grpSpPr>
        <p:sp>
          <p:nvSpPr>
            <p:cNvPr id="1436" name="Google Shape;1436;p37"/>
            <p:cNvSpPr/>
            <p:nvPr/>
          </p:nvSpPr>
          <p:spPr>
            <a:xfrm>
              <a:off x="300826" y="234887"/>
              <a:ext cx="1323397" cy="1320003"/>
            </a:xfrm>
            <a:custGeom>
              <a:avLst/>
              <a:gdLst/>
              <a:ahLst/>
              <a:cxnLst/>
              <a:rect l="l" t="t" r="r" b="b"/>
              <a:pathLst>
                <a:path w="95140" h="94896" extrusionOk="0">
                  <a:moveTo>
                    <a:pt x="47582" y="1"/>
                  </a:moveTo>
                  <a:cubicBezTo>
                    <a:pt x="47342" y="1"/>
                    <a:pt x="47099" y="137"/>
                    <a:pt x="46993" y="411"/>
                  </a:cubicBezTo>
                  <a:lnTo>
                    <a:pt x="38482" y="24363"/>
                  </a:lnTo>
                  <a:cubicBezTo>
                    <a:pt x="38415" y="24609"/>
                    <a:pt x="38183" y="24756"/>
                    <a:pt x="37932" y="24756"/>
                  </a:cubicBezTo>
                  <a:cubicBezTo>
                    <a:pt x="37842" y="24756"/>
                    <a:pt x="37749" y="24737"/>
                    <a:pt x="37661" y="24697"/>
                  </a:cubicBezTo>
                  <a:lnTo>
                    <a:pt x="14712" y="13785"/>
                  </a:lnTo>
                  <a:cubicBezTo>
                    <a:pt x="14623" y="13735"/>
                    <a:pt x="14531" y="13712"/>
                    <a:pt x="14443" y="13712"/>
                  </a:cubicBezTo>
                  <a:cubicBezTo>
                    <a:pt x="14051" y="13712"/>
                    <a:pt x="13724" y="14154"/>
                    <a:pt x="13922" y="14575"/>
                  </a:cubicBezTo>
                  <a:lnTo>
                    <a:pt x="24804" y="37554"/>
                  </a:lnTo>
                  <a:cubicBezTo>
                    <a:pt x="24956" y="37889"/>
                    <a:pt x="24804" y="38254"/>
                    <a:pt x="24469" y="38375"/>
                  </a:cubicBezTo>
                  <a:lnTo>
                    <a:pt x="518" y="46886"/>
                  </a:lnTo>
                  <a:cubicBezTo>
                    <a:pt x="1" y="47068"/>
                    <a:pt x="1" y="47828"/>
                    <a:pt x="518" y="48041"/>
                  </a:cubicBezTo>
                  <a:lnTo>
                    <a:pt x="24469" y="56552"/>
                  </a:lnTo>
                  <a:cubicBezTo>
                    <a:pt x="24804" y="56643"/>
                    <a:pt x="24956" y="57038"/>
                    <a:pt x="24804" y="57372"/>
                  </a:cubicBezTo>
                  <a:lnTo>
                    <a:pt x="13922" y="80321"/>
                  </a:lnTo>
                  <a:cubicBezTo>
                    <a:pt x="13695" y="80725"/>
                    <a:pt x="14013" y="81171"/>
                    <a:pt x="14441" y="81171"/>
                  </a:cubicBezTo>
                  <a:cubicBezTo>
                    <a:pt x="14528" y="81171"/>
                    <a:pt x="14620" y="81152"/>
                    <a:pt x="14712" y="81111"/>
                  </a:cubicBezTo>
                  <a:lnTo>
                    <a:pt x="37661" y="70230"/>
                  </a:lnTo>
                  <a:cubicBezTo>
                    <a:pt x="37749" y="70190"/>
                    <a:pt x="37842" y="70171"/>
                    <a:pt x="37932" y="70171"/>
                  </a:cubicBezTo>
                  <a:cubicBezTo>
                    <a:pt x="38183" y="70171"/>
                    <a:pt x="38415" y="70318"/>
                    <a:pt x="38482" y="70564"/>
                  </a:cubicBezTo>
                  <a:lnTo>
                    <a:pt x="46993" y="94485"/>
                  </a:lnTo>
                  <a:cubicBezTo>
                    <a:pt x="47099" y="94759"/>
                    <a:pt x="47342" y="94896"/>
                    <a:pt x="47582" y="94896"/>
                  </a:cubicBezTo>
                  <a:cubicBezTo>
                    <a:pt x="47821" y="94896"/>
                    <a:pt x="48057" y="94759"/>
                    <a:pt x="48148" y="94485"/>
                  </a:cubicBezTo>
                  <a:lnTo>
                    <a:pt x="56658" y="70564"/>
                  </a:lnTo>
                  <a:cubicBezTo>
                    <a:pt x="56748" y="70318"/>
                    <a:pt x="56969" y="70171"/>
                    <a:pt x="57213" y="70171"/>
                  </a:cubicBezTo>
                  <a:cubicBezTo>
                    <a:pt x="57301" y="70171"/>
                    <a:pt x="57391" y="70190"/>
                    <a:pt x="57479" y="70230"/>
                  </a:cubicBezTo>
                  <a:lnTo>
                    <a:pt x="80428" y="81111"/>
                  </a:lnTo>
                  <a:cubicBezTo>
                    <a:pt x="80518" y="81162"/>
                    <a:pt x="80609" y="81184"/>
                    <a:pt x="80698" y="81184"/>
                  </a:cubicBezTo>
                  <a:cubicBezTo>
                    <a:pt x="81090" y="81184"/>
                    <a:pt x="81422" y="80743"/>
                    <a:pt x="81249" y="80321"/>
                  </a:cubicBezTo>
                  <a:lnTo>
                    <a:pt x="70337" y="57372"/>
                  </a:lnTo>
                  <a:cubicBezTo>
                    <a:pt x="70185" y="57038"/>
                    <a:pt x="70337" y="56643"/>
                    <a:pt x="70671" y="56552"/>
                  </a:cubicBezTo>
                  <a:lnTo>
                    <a:pt x="94592" y="48041"/>
                  </a:lnTo>
                  <a:cubicBezTo>
                    <a:pt x="95139" y="47828"/>
                    <a:pt x="95139" y="47068"/>
                    <a:pt x="94592" y="46886"/>
                  </a:cubicBezTo>
                  <a:lnTo>
                    <a:pt x="70671" y="38375"/>
                  </a:lnTo>
                  <a:cubicBezTo>
                    <a:pt x="70337" y="38254"/>
                    <a:pt x="70185" y="37889"/>
                    <a:pt x="70337" y="37554"/>
                  </a:cubicBezTo>
                  <a:lnTo>
                    <a:pt x="81249" y="14606"/>
                  </a:lnTo>
                  <a:cubicBezTo>
                    <a:pt x="81453" y="14171"/>
                    <a:pt x="81120" y="13736"/>
                    <a:pt x="80683" y="13736"/>
                  </a:cubicBezTo>
                  <a:cubicBezTo>
                    <a:pt x="80600" y="13736"/>
                    <a:pt x="80515" y="13751"/>
                    <a:pt x="80428" y="13785"/>
                  </a:cubicBezTo>
                  <a:lnTo>
                    <a:pt x="57479" y="24697"/>
                  </a:lnTo>
                  <a:cubicBezTo>
                    <a:pt x="57391" y="24737"/>
                    <a:pt x="57301" y="24756"/>
                    <a:pt x="57213" y="24756"/>
                  </a:cubicBezTo>
                  <a:cubicBezTo>
                    <a:pt x="56969" y="24756"/>
                    <a:pt x="56748" y="24609"/>
                    <a:pt x="56658" y="24363"/>
                  </a:cubicBezTo>
                  <a:lnTo>
                    <a:pt x="48148" y="411"/>
                  </a:lnTo>
                  <a:cubicBezTo>
                    <a:pt x="48057" y="137"/>
                    <a:pt x="47821" y="1"/>
                    <a:pt x="47582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37"/>
            <p:cNvSpPr/>
            <p:nvPr/>
          </p:nvSpPr>
          <p:spPr>
            <a:xfrm>
              <a:off x="529918" y="463375"/>
              <a:ext cx="865340" cy="862857"/>
            </a:xfrm>
            <a:custGeom>
              <a:avLst/>
              <a:gdLst/>
              <a:ahLst/>
              <a:cxnLst/>
              <a:rect l="l" t="t" r="r" b="b"/>
              <a:pathLst>
                <a:path w="80854" h="80622" extrusionOk="0">
                  <a:moveTo>
                    <a:pt x="40448" y="1"/>
                  </a:moveTo>
                  <a:cubicBezTo>
                    <a:pt x="40244" y="1"/>
                    <a:pt x="40034" y="122"/>
                    <a:pt x="39941" y="369"/>
                  </a:cubicBezTo>
                  <a:lnTo>
                    <a:pt x="32707" y="20673"/>
                  </a:lnTo>
                  <a:cubicBezTo>
                    <a:pt x="32637" y="20927"/>
                    <a:pt x="32410" y="21041"/>
                    <a:pt x="32199" y="21041"/>
                  </a:cubicBezTo>
                  <a:cubicBezTo>
                    <a:pt x="32131" y="21041"/>
                    <a:pt x="32066" y="21030"/>
                    <a:pt x="32008" y="21008"/>
                  </a:cubicBezTo>
                  <a:lnTo>
                    <a:pt x="12494" y="11707"/>
                  </a:lnTo>
                  <a:cubicBezTo>
                    <a:pt x="12419" y="11670"/>
                    <a:pt x="12343" y="11653"/>
                    <a:pt x="12270" y="11653"/>
                  </a:cubicBezTo>
                  <a:cubicBezTo>
                    <a:pt x="11921" y="11653"/>
                    <a:pt x="11624" y="12029"/>
                    <a:pt x="11825" y="12406"/>
                  </a:cubicBezTo>
                  <a:lnTo>
                    <a:pt x="21096" y="31889"/>
                  </a:lnTo>
                  <a:cubicBezTo>
                    <a:pt x="21187" y="32193"/>
                    <a:pt x="21096" y="32497"/>
                    <a:pt x="20792" y="32619"/>
                  </a:cubicBezTo>
                  <a:lnTo>
                    <a:pt x="457" y="39823"/>
                  </a:lnTo>
                  <a:cubicBezTo>
                    <a:pt x="1" y="40035"/>
                    <a:pt x="1" y="40674"/>
                    <a:pt x="457" y="40826"/>
                  </a:cubicBezTo>
                  <a:lnTo>
                    <a:pt x="20792" y="48029"/>
                  </a:lnTo>
                  <a:cubicBezTo>
                    <a:pt x="21096" y="48151"/>
                    <a:pt x="21217" y="48516"/>
                    <a:pt x="21096" y="48759"/>
                  </a:cubicBezTo>
                  <a:lnTo>
                    <a:pt x="11825" y="68273"/>
                  </a:lnTo>
                  <a:cubicBezTo>
                    <a:pt x="11625" y="68598"/>
                    <a:pt x="11897" y="69004"/>
                    <a:pt x="12253" y="69004"/>
                  </a:cubicBezTo>
                  <a:cubicBezTo>
                    <a:pt x="12331" y="69004"/>
                    <a:pt x="12412" y="68985"/>
                    <a:pt x="12494" y="68942"/>
                  </a:cubicBezTo>
                  <a:lnTo>
                    <a:pt x="32008" y="59641"/>
                  </a:lnTo>
                  <a:cubicBezTo>
                    <a:pt x="32086" y="59609"/>
                    <a:pt x="32163" y="59594"/>
                    <a:pt x="32235" y="59594"/>
                  </a:cubicBezTo>
                  <a:cubicBezTo>
                    <a:pt x="32443" y="59594"/>
                    <a:pt x="32616" y="59719"/>
                    <a:pt x="32707" y="59945"/>
                  </a:cubicBezTo>
                  <a:lnTo>
                    <a:pt x="39941" y="80279"/>
                  </a:lnTo>
                  <a:cubicBezTo>
                    <a:pt x="40032" y="80507"/>
                    <a:pt x="40237" y="80621"/>
                    <a:pt x="40439" y="80621"/>
                  </a:cubicBezTo>
                  <a:cubicBezTo>
                    <a:pt x="40640" y="80621"/>
                    <a:pt x="40838" y="80507"/>
                    <a:pt x="40914" y="80279"/>
                  </a:cubicBezTo>
                  <a:lnTo>
                    <a:pt x="48148" y="59945"/>
                  </a:lnTo>
                  <a:cubicBezTo>
                    <a:pt x="48215" y="59719"/>
                    <a:pt x="48433" y="59594"/>
                    <a:pt x="48653" y="59594"/>
                  </a:cubicBezTo>
                  <a:cubicBezTo>
                    <a:pt x="48730" y="59594"/>
                    <a:pt x="48807" y="59609"/>
                    <a:pt x="48877" y="59641"/>
                  </a:cubicBezTo>
                  <a:lnTo>
                    <a:pt x="68361" y="68911"/>
                  </a:lnTo>
                  <a:cubicBezTo>
                    <a:pt x="68435" y="68948"/>
                    <a:pt x="68511" y="68965"/>
                    <a:pt x="68585" y="68965"/>
                  </a:cubicBezTo>
                  <a:cubicBezTo>
                    <a:pt x="68934" y="68965"/>
                    <a:pt x="69230" y="68589"/>
                    <a:pt x="69030" y="68212"/>
                  </a:cubicBezTo>
                  <a:lnTo>
                    <a:pt x="59759" y="48729"/>
                  </a:lnTo>
                  <a:cubicBezTo>
                    <a:pt x="59668" y="48425"/>
                    <a:pt x="59759" y="48121"/>
                    <a:pt x="60063" y="47999"/>
                  </a:cubicBezTo>
                  <a:lnTo>
                    <a:pt x="80398" y="40795"/>
                  </a:lnTo>
                  <a:cubicBezTo>
                    <a:pt x="80853" y="40613"/>
                    <a:pt x="80853" y="39944"/>
                    <a:pt x="80398" y="39792"/>
                  </a:cubicBezTo>
                  <a:lnTo>
                    <a:pt x="60063" y="32589"/>
                  </a:lnTo>
                  <a:cubicBezTo>
                    <a:pt x="59759" y="32467"/>
                    <a:pt x="59668" y="32133"/>
                    <a:pt x="59759" y="31859"/>
                  </a:cubicBezTo>
                  <a:lnTo>
                    <a:pt x="69030" y="12375"/>
                  </a:lnTo>
                  <a:cubicBezTo>
                    <a:pt x="69232" y="12021"/>
                    <a:pt x="68950" y="11625"/>
                    <a:pt x="68587" y="11625"/>
                  </a:cubicBezTo>
                  <a:cubicBezTo>
                    <a:pt x="68513" y="11625"/>
                    <a:pt x="68437" y="11641"/>
                    <a:pt x="68361" y="11676"/>
                  </a:cubicBezTo>
                  <a:lnTo>
                    <a:pt x="48877" y="20947"/>
                  </a:lnTo>
                  <a:cubicBezTo>
                    <a:pt x="48799" y="20978"/>
                    <a:pt x="48720" y="20994"/>
                    <a:pt x="48645" y="20994"/>
                  </a:cubicBezTo>
                  <a:cubicBezTo>
                    <a:pt x="48428" y="20994"/>
                    <a:pt x="48238" y="20868"/>
                    <a:pt x="48148" y="20643"/>
                  </a:cubicBezTo>
                  <a:lnTo>
                    <a:pt x="40914" y="339"/>
                  </a:lnTo>
                  <a:cubicBezTo>
                    <a:pt x="40839" y="115"/>
                    <a:pt x="40646" y="1"/>
                    <a:pt x="40448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38" name="Google Shape;1438;p37"/>
          <p:cNvGrpSpPr/>
          <p:nvPr/>
        </p:nvGrpSpPr>
        <p:grpSpPr>
          <a:xfrm>
            <a:off x="685673" y="793734"/>
            <a:ext cx="660985" cy="658663"/>
            <a:chOff x="1660475" y="499508"/>
            <a:chExt cx="890815" cy="887685"/>
          </a:xfrm>
        </p:grpSpPr>
        <p:sp>
          <p:nvSpPr>
            <p:cNvPr id="1439" name="Google Shape;1439;p37"/>
            <p:cNvSpPr/>
            <p:nvPr/>
          </p:nvSpPr>
          <p:spPr>
            <a:xfrm>
              <a:off x="1660475" y="499508"/>
              <a:ext cx="890815" cy="887685"/>
            </a:xfrm>
            <a:custGeom>
              <a:avLst/>
              <a:gdLst/>
              <a:ahLst/>
              <a:cxnLst/>
              <a:rect l="l" t="t" r="r" b="b"/>
              <a:pathLst>
                <a:path w="60610" h="60397" extrusionOk="0">
                  <a:moveTo>
                    <a:pt x="30316" y="1"/>
                  </a:moveTo>
                  <a:cubicBezTo>
                    <a:pt x="30153" y="1"/>
                    <a:pt x="29986" y="84"/>
                    <a:pt x="29910" y="251"/>
                  </a:cubicBezTo>
                  <a:lnTo>
                    <a:pt x="24043" y="15966"/>
                  </a:lnTo>
                  <a:cubicBezTo>
                    <a:pt x="22676" y="19644"/>
                    <a:pt x="19758" y="22562"/>
                    <a:pt x="16080" y="23930"/>
                  </a:cubicBezTo>
                  <a:lnTo>
                    <a:pt x="396" y="29796"/>
                  </a:lnTo>
                  <a:cubicBezTo>
                    <a:pt x="0" y="29948"/>
                    <a:pt x="0" y="30434"/>
                    <a:pt x="396" y="30586"/>
                  </a:cubicBezTo>
                  <a:lnTo>
                    <a:pt x="16080" y="36422"/>
                  </a:lnTo>
                  <a:cubicBezTo>
                    <a:pt x="19758" y="37790"/>
                    <a:pt x="22676" y="40738"/>
                    <a:pt x="24043" y="44416"/>
                  </a:cubicBezTo>
                  <a:lnTo>
                    <a:pt x="29910" y="60100"/>
                  </a:lnTo>
                  <a:cubicBezTo>
                    <a:pt x="29986" y="60298"/>
                    <a:pt x="30145" y="60397"/>
                    <a:pt x="30305" y="60397"/>
                  </a:cubicBezTo>
                  <a:cubicBezTo>
                    <a:pt x="30464" y="60397"/>
                    <a:pt x="30624" y="60298"/>
                    <a:pt x="30700" y="60100"/>
                  </a:cubicBezTo>
                  <a:lnTo>
                    <a:pt x="36536" y="44416"/>
                  </a:lnTo>
                  <a:cubicBezTo>
                    <a:pt x="37934" y="40738"/>
                    <a:pt x="40852" y="37820"/>
                    <a:pt x="44530" y="36453"/>
                  </a:cubicBezTo>
                  <a:lnTo>
                    <a:pt x="60214" y="30586"/>
                  </a:lnTo>
                  <a:cubicBezTo>
                    <a:pt x="60609" y="30434"/>
                    <a:pt x="60609" y="29948"/>
                    <a:pt x="60214" y="29796"/>
                  </a:cubicBezTo>
                  <a:lnTo>
                    <a:pt x="44530" y="23930"/>
                  </a:lnTo>
                  <a:cubicBezTo>
                    <a:pt x="40852" y="22562"/>
                    <a:pt x="37934" y="19644"/>
                    <a:pt x="36536" y="15966"/>
                  </a:cubicBezTo>
                  <a:lnTo>
                    <a:pt x="30700" y="251"/>
                  </a:lnTo>
                  <a:cubicBezTo>
                    <a:pt x="30639" y="84"/>
                    <a:pt x="30480" y="1"/>
                    <a:pt x="30316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37"/>
            <p:cNvSpPr/>
            <p:nvPr/>
          </p:nvSpPr>
          <p:spPr>
            <a:xfrm>
              <a:off x="1850370" y="688900"/>
              <a:ext cx="511005" cy="509404"/>
            </a:xfrm>
            <a:custGeom>
              <a:avLst/>
              <a:gdLst/>
              <a:ahLst/>
              <a:cxnLst/>
              <a:rect l="l" t="t" r="r" b="b"/>
              <a:pathLst>
                <a:path w="48208" h="48057" extrusionOk="0">
                  <a:moveTo>
                    <a:pt x="24104" y="1"/>
                  </a:moveTo>
                  <a:cubicBezTo>
                    <a:pt x="23967" y="1"/>
                    <a:pt x="23830" y="77"/>
                    <a:pt x="23770" y="229"/>
                  </a:cubicBezTo>
                  <a:lnTo>
                    <a:pt x="19119" y="12691"/>
                  </a:lnTo>
                  <a:cubicBezTo>
                    <a:pt x="17994" y="15609"/>
                    <a:pt x="15684" y="17919"/>
                    <a:pt x="12766" y="19044"/>
                  </a:cubicBezTo>
                  <a:lnTo>
                    <a:pt x="304" y="23724"/>
                  </a:lnTo>
                  <a:cubicBezTo>
                    <a:pt x="0" y="23816"/>
                    <a:pt x="0" y="24241"/>
                    <a:pt x="304" y="24363"/>
                  </a:cubicBezTo>
                  <a:lnTo>
                    <a:pt x="12766" y="29044"/>
                  </a:lnTo>
                  <a:cubicBezTo>
                    <a:pt x="15684" y="30138"/>
                    <a:pt x="17994" y="32448"/>
                    <a:pt x="19119" y="35366"/>
                  </a:cubicBezTo>
                  <a:lnTo>
                    <a:pt x="23770" y="47828"/>
                  </a:lnTo>
                  <a:cubicBezTo>
                    <a:pt x="23830" y="47980"/>
                    <a:pt x="23967" y="48056"/>
                    <a:pt x="24104" y="48056"/>
                  </a:cubicBezTo>
                  <a:cubicBezTo>
                    <a:pt x="24241" y="48056"/>
                    <a:pt x="24377" y="47980"/>
                    <a:pt x="24438" y="47828"/>
                  </a:cubicBezTo>
                  <a:lnTo>
                    <a:pt x="29089" y="35366"/>
                  </a:lnTo>
                  <a:cubicBezTo>
                    <a:pt x="30213" y="32448"/>
                    <a:pt x="32524" y="30138"/>
                    <a:pt x="35442" y="29044"/>
                  </a:cubicBezTo>
                  <a:lnTo>
                    <a:pt x="47904" y="24363"/>
                  </a:lnTo>
                  <a:cubicBezTo>
                    <a:pt x="48208" y="24241"/>
                    <a:pt x="48208" y="23816"/>
                    <a:pt x="47904" y="23724"/>
                  </a:cubicBezTo>
                  <a:lnTo>
                    <a:pt x="35442" y="19044"/>
                  </a:lnTo>
                  <a:cubicBezTo>
                    <a:pt x="32524" y="17949"/>
                    <a:pt x="30213" y="15609"/>
                    <a:pt x="29089" y="12691"/>
                  </a:cubicBezTo>
                  <a:lnTo>
                    <a:pt x="24438" y="229"/>
                  </a:lnTo>
                  <a:cubicBezTo>
                    <a:pt x="24377" y="77"/>
                    <a:pt x="24241" y="1"/>
                    <a:pt x="24104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" name="Picture 3" descr="A neon colored word on a black background&#10;&#10;Description automatically generated">
            <a:extLst>
              <a:ext uri="{FF2B5EF4-FFF2-40B4-BE49-F238E27FC236}">
                <a16:creationId xmlns:a16="http://schemas.microsoft.com/office/drawing/2014/main" id="{8570DA9D-F528-5D36-C3AF-475276B5AC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840" y="2411627"/>
            <a:ext cx="5958278" cy="2025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90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8" grpId="0"/>
      <p:bldP spid="1429" grpId="0" animBg="1"/>
      <p:bldP spid="1430" grpId="0" animBg="1"/>
      <p:bldP spid="1431" grpId="0" animBg="1"/>
      <p:bldP spid="1432" grpId="0" animBg="1"/>
      <p:bldP spid="1433" grpId="0" animBg="1"/>
      <p:bldP spid="14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6oy5eid93v7mGkrJqY2sjlPbkyjweYIU">
            <a:hlinkClick r:id="" action="ppaction://media"/>
            <a:extLst>
              <a:ext uri="{FF2B5EF4-FFF2-40B4-BE49-F238E27FC236}">
                <a16:creationId xmlns:a16="http://schemas.microsoft.com/office/drawing/2014/main" id="{CD1836E1-98CD-61AA-8CBE-DF3B4DC2680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608" end="9398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817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7171E36-A4E3-244F-F465-40DDD26E43B0}"/>
              </a:ext>
            </a:extLst>
          </p:cNvPr>
          <p:cNvSpPr/>
          <p:nvPr/>
        </p:nvSpPr>
        <p:spPr>
          <a:xfrm>
            <a:off x="254237" y="325121"/>
            <a:ext cx="11780875" cy="6309360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ADFEE7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558F6-2974-699F-8189-F3E64E2D77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180" y="849947"/>
            <a:ext cx="10015220" cy="519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801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ath Subject for High School - 10th Grade: Circles by Slidesgo">
  <a:themeElements>
    <a:clrScheme name="Simple Light">
      <a:dk1>
        <a:srgbClr val="28E4B7"/>
      </a:dk1>
      <a:lt1>
        <a:srgbClr val="ADFEE7"/>
      </a:lt1>
      <a:dk2>
        <a:srgbClr val="9E5BEE"/>
      </a:dk2>
      <a:lt2>
        <a:srgbClr val="D1AAFD"/>
      </a:lt2>
      <a:accent1>
        <a:srgbClr val="202020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238</Words>
  <Application>Microsoft Office PowerPoint</Application>
  <PresentationFormat>Widescreen</PresentationFormat>
  <Paragraphs>89</Paragraphs>
  <Slides>22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Bevan</vt:lpstr>
      <vt:lpstr>Comfortaa Medium</vt:lpstr>
      <vt:lpstr>Rubik Black</vt:lpstr>
      <vt:lpstr>Arial</vt:lpstr>
      <vt:lpstr>Calibri</vt:lpstr>
      <vt:lpstr>Cambria</vt:lpstr>
      <vt:lpstr>Math Subject for High School - 10th Grade: Circles by Slidesgo</vt:lpstr>
      <vt:lpstr>01</vt:lpstr>
      <vt:lpstr>CÁC EM HÃY DÙNG BẢNG CON ĐỂ HOÀN THÀNH YÊU CẦU NHÉ !</vt:lpstr>
      <vt:lpstr>136 x 4 = ?</vt:lpstr>
      <vt:lpstr>223 x 5 = ?</vt:lpstr>
      <vt:lpstr>306 x 2 = ?</vt:lpstr>
      <vt:lpstr>PowerPoint Presentation</vt:lpstr>
      <vt:lpstr>02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04</vt:lpstr>
      <vt:lpstr>PowerPoint Presentation</vt:lpstr>
      <vt:lpstr>PowerPoint Presentation</vt:lpstr>
      <vt:lpstr>03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LUYỆN TẬP CHUNG</dc:title>
  <dc:creator>Thao Tran</dc:creator>
  <cp:lastModifiedBy>Thao Tran</cp:lastModifiedBy>
  <cp:revision>35</cp:revision>
  <dcterms:created xsi:type="dcterms:W3CDTF">2024-07-23T03:02:16Z</dcterms:created>
  <dcterms:modified xsi:type="dcterms:W3CDTF">2024-10-17T12:03:43Z</dcterms:modified>
</cp:coreProperties>
</file>