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7" r:id="rId4"/>
    <p:sldId id="259" r:id="rId5"/>
    <p:sldId id="266" r:id="rId6"/>
    <p:sldId id="260" r:id="rId7"/>
    <p:sldId id="281" r:id="rId8"/>
    <p:sldId id="282" r:id="rId9"/>
    <p:sldId id="283" r:id="rId10"/>
    <p:sldId id="261" r:id="rId11"/>
    <p:sldId id="284" r:id="rId12"/>
    <p:sldId id="285" r:id="rId13"/>
    <p:sldId id="286" r:id="rId14"/>
    <p:sldId id="275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821E3-BDB9-4A09-A32F-CC212C407DF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1FCF3-357B-4C0F-9BD4-FF596548B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87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4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06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07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75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6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67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86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33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18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77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71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31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52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3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16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99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6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3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1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0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7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19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2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22D710-9615-2315-A865-46F9FB8BA6AA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TIẾNG VIỆT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C9D062-DAD5-79B5-C3F9-C8EC10FAC07A}"/>
              </a:ext>
            </a:extLst>
          </p:cNvPr>
          <p:cNvSpPr/>
          <p:nvPr/>
        </p:nvSpPr>
        <p:spPr>
          <a:xfrm>
            <a:off x="11055875" y="730646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63D72D3-0655-742A-1739-650672E14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3975" y="1011586"/>
            <a:ext cx="2964382" cy="1242146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1F60"/>
                </a:solidFill>
                <a:latin typeface="UTM Avo" panose="02040603050506020204" pitchFamily="18" charset="0"/>
              </a:rPr>
              <a:t>Tuần</a:t>
            </a:r>
            <a:r>
              <a:rPr lang="en-US" sz="5400" b="1" dirty="0">
                <a:solidFill>
                  <a:srgbClr val="001F60"/>
                </a:solidFill>
                <a:latin typeface="UTM Avo" panose="02040603050506020204" pitchFamily="18" charset="0"/>
              </a:rPr>
              <a:t> 10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B695205-2C54-FA03-4CF6-6BFEC2200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417" y="2477472"/>
            <a:ext cx="9891165" cy="29897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nghe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Trao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đổi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nghề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nghiệp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A1D496-D387-D291-8A80-3F3116AE6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269"/>
            <a:ext cx="2560952" cy="1046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0C250-AA1B-7016-3141-D60CFA5BA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98269"/>
          </a:xfrm>
          <a:prstGeom prst="rect">
            <a:avLst/>
          </a:prstGeom>
        </p:spPr>
      </p:pic>
      <p:sp>
        <p:nvSpPr>
          <p:cNvPr id="7" name="Freeform 12">
            <a:extLst>
              <a:ext uri="{FF2B5EF4-FFF2-40B4-BE49-F238E27FC236}">
                <a16:creationId xmlns:a16="http://schemas.microsoft.com/office/drawing/2014/main" id="{C59768E7-85A9-78C8-7037-533F58EDA8CF}"/>
              </a:ext>
            </a:extLst>
          </p:cNvPr>
          <p:cNvSpPr/>
          <p:nvPr/>
        </p:nvSpPr>
        <p:spPr>
          <a:xfrm>
            <a:off x="5692237" y="2487819"/>
            <a:ext cx="4809782" cy="2319570"/>
          </a:xfrm>
          <a:prstGeom prst="roundRect">
            <a:avLst>
              <a:gd name="adj" fmla="val 24908"/>
            </a:avLst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609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Trao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đổi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lớp</a:t>
            </a:r>
            <a:endParaRPr kumimoji="0" lang="vi-VN" sz="6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708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7">
            <a:extLst>
              <a:ext uri="{FF2B5EF4-FFF2-40B4-BE49-F238E27FC236}">
                <a16:creationId xmlns:a16="http://schemas.microsoft.com/office/drawing/2014/main" id="{77714A52-601E-F681-9E6F-DEBF460ABD3E}"/>
              </a:ext>
            </a:extLst>
          </p:cNvPr>
          <p:cNvSpPr/>
          <p:nvPr/>
        </p:nvSpPr>
        <p:spPr>
          <a:xfrm>
            <a:off x="2935706" y="5764777"/>
            <a:ext cx="2492513" cy="1111719"/>
          </a:xfrm>
          <a:custGeom>
            <a:avLst/>
            <a:gdLst/>
            <a:ahLst/>
            <a:cxnLst/>
            <a:rect l="l" t="t" r="r" b="b"/>
            <a:pathLst>
              <a:path w="1552007" h="943491">
                <a:moveTo>
                  <a:pt x="0" y="0"/>
                </a:moveTo>
                <a:lnTo>
                  <a:pt x="1552007" y="0"/>
                </a:lnTo>
                <a:lnTo>
                  <a:pt x="1552007" y="943491"/>
                </a:lnTo>
                <a:lnTo>
                  <a:pt x="0" y="9434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F4169BBB-036B-5DC8-DC2B-AB6ACDB2856C}"/>
              </a:ext>
            </a:extLst>
          </p:cNvPr>
          <p:cNvSpPr/>
          <p:nvPr/>
        </p:nvSpPr>
        <p:spPr>
          <a:xfrm>
            <a:off x="410677" y="1864942"/>
            <a:ext cx="7034462" cy="1709897"/>
          </a:xfrm>
          <a:prstGeom prst="roundRect">
            <a:avLst>
              <a:gd name="adj" fmla="val 24908"/>
            </a:avLst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just">
              <a:spcAft>
                <a:spcPts val="800"/>
              </a:spcAft>
            </a:pP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Theo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56530DC4-B1FE-78F3-012A-F7C9FC2AD0C6}"/>
              </a:ext>
            </a:extLst>
          </p:cNvPr>
          <p:cNvSpPr/>
          <p:nvPr/>
        </p:nvSpPr>
        <p:spPr>
          <a:xfrm>
            <a:off x="5550568" y="3906347"/>
            <a:ext cx="6461761" cy="1858430"/>
          </a:xfrm>
          <a:prstGeom prst="roundRect">
            <a:avLst>
              <a:gd name="adj" fmla="val 24908"/>
            </a:avLst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just">
              <a:spcAft>
                <a:spcPts val="800"/>
              </a:spcAft>
            </a:pP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-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9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trò chơi sinh hoạt tập thể">
            <a:extLst>
              <a:ext uri="{FF2B5EF4-FFF2-40B4-BE49-F238E27FC236}">
                <a16:creationId xmlns:a16="http://schemas.microsoft.com/office/drawing/2014/main" id="{A3211ADD-D0CC-1148-0446-1F1DF4D8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99" y="4908895"/>
            <a:ext cx="3147801" cy="1949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ột số trò chơi sinh hoạt tập thể">
            <a:extLst>
              <a:ext uri="{FF2B5EF4-FFF2-40B4-BE49-F238E27FC236}">
                <a16:creationId xmlns:a16="http://schemas.microsoft.com/office/drawing/2014/main" id="{59DE6249-32B9-D502-4DC8-53A5B6CF8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2041"/>
            <a:ext cx="4876800" cy="324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12">
            <a:extLst>
              <a:ext uri="{FF2B5EF4-FFF2-40B4-BE49-F238E27FC236}">
                <a16:creationId xmlns:a16="http://schemas.microsoft.com/office/drawing/2014/main" id="{8092C4E4-D351-8BBB-72DA-870CBFC53481}"/>
              </a:ext>
            </a:extLst>
          </p:cNvPr>
          <p:cNvSpPr/>
          <p:nvPr/>
        </p:nvSpPr>
        <p:spPr>
          <a:xfrm>
            <a:off x="3121055" y="5604801"/>
            <a:ext cx="6113480" cy="670133"/>
          </a:xfrm>
          <a:prstGeom prst="roundRect">
            <a:avLst>
              <a:gd name="adj" fmla="val 24908"/>
            </a:avLst>
          </a:prstGeom>
          <a:solidFill>
            <a:srgbClr val="FBE8C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6097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Nêu</a:t>
            </a:r>
            <a:r>
              <a:rPr lang="en-US" sz="3200" b="1" kern="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tên</a:t>
            </a:r>
            <a:r>
              <a:rPr lang="en-US" sz="3200" b="1" kern="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nghề</a:t>
            </a:r>
            <a:r>
              <a:rPr lang="en-US" sz="3200" b="1" kern="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nghiệp</a:t>
            </a:r>
            <a:r>
              <a:rPr lang="en-US" sz="3200" b="1" kern="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mà</a:t>
            </a:r>
            <a:r>
              <a:rPr lang="en-US" sz="3200" b="1" kern="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3200" b="1" kern="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biết</a:t>
            </a:r>
            <a:r>
              <a:rPr lang="en-US" sz="3200" b="1" kern="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65E55-9627-45E5-2D3D-B77CE21C3DB4}"/>
              </a:ext>
            </a:extLst>
          </p:cNvPr>
          <p:cNvSpPr txBox="1"/>
          <p:nvPr/>
        </p:nvSpPr>
        <p:spPr>
          <a:xfrm>
            <a:off x="2624854" y="1362408"/>
            <a:ext cx="69422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600" b="1" dirty="0" err="1">
                <a:solidFill>
                  <a:srgbClr val="0070C0"/>
                </a:solidFill>
                <a:latin typeface="Coiny" panose="02000903060500060000" pitchFamily="2" charset="0"/>
              </a:rPr>
              <a:t>Trò</a:t>
            </a:r>
            <a:r>
              <a:rPr lang="en-US" sz="5600" b="1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5600" b="1" dirty="0" err="1">
                <a:solidFill>
                  <a:srgbClr val="0070C0"/>
                </a:solidFill>
                <a:latin typeface="Coiny" panose="02000903060500060000" pitchFamily="2" charset="0"/>
              </a:rPr>
              <a:t>chơi</a:t>
            </a:r>
            <a:r>
              <a:rPr lang="en-US" sz="5600" b="1" dirty="0">
                <a:solidFill>
                  <a:srgbClr val="0070C0"/>
                </a:solidFill>
                <a:latin typeface="Coiny" panose="02000903060500060000" pitchFamily="2" charset="0"/>
              </a:rPr>
              <a:t>: </a:t>
            </a:r>
            <a:r>
              <a:rPr lang="en-US" sz="5600" b="1" dirty="0" err="1">
                <a:solidFill>
                  <a:srgbClr val="0070C0"/>
                </a:solidFill>
                <a:latin typeface="Coiny" panose="02000903060500060000" pitchFamily="2" charset="0"/>
              </a:rPr>
              <a:t>Truyền</a:t>
            </a:r>
            <a:r>
              <a:rPr lang="en-US" sz="5600" b="1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5600" b="1" dirty="0" err="1">
                <a:solidFill>
                  <a:srgbClr val="0070C0"/>
                </a:solidFill>
                <a:latin typeface="Coiny" panose="02000903060500060000" pitchFamily="2" charset="0"/>
              </a:rPr>
              <a:t>điện</a:t>
            </a:r>
            <a:endParaRPr lang="en-US" sz="5600" b="1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84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D6DC71-52B1-67CF-C25B-175F114E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271" y="2163777"/>
            <a:ext cx="9551406" cy="469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9F32AB-4508-80A9-67E5-8C6DE3CCDA9C}"/>
              </a:ext>
            </a:extLst>
          </p:cNvPr>
          <p:cNvCxnSpPr/>
          <p:nvPr/>
        </p:nvCxnSpPr>
        <p:spPr>
          <a:xfrm>
            <a:off x="4897924" y="3032910"/>
            <a:ext cx="22180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14D144-760D-0C7B-2952-0EA2CDFD13AE}"/>
              </a:ext>
            </a:extLst>
          </p:cNvPr>
          <p:cNvCxnSpPr/>
          <p:nvPr/>
        </p:nvCxnSpPr>
        <p:spPr>
          <a:xfrm>
            <a:off x="4897924" y="3429000"/>
            <a:ext cx="221809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37C017-A38C-E5D0-3596-E3F8C5A11999}"/>
              </a:ext>
            </a:extLst>
          </p:cNvPr>
          <p:cNvCxnSpPr>
            <a:cxnSpLocks/>
          </p:cNvCxnSpPr>
          <p:nvPr/>
        </p:nvCxnSpPr>
        <p:spPr>
          <a:xfrm>
            <a:off x="5688592" y="4823987"/>
            <a:ext cx="43879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2">
            <a:extLst>
              <a:ext uri="{FF2B5EF4-FFF2-40B4-BE49-F238E27FC236}">
                <a16:creationId xmlns:a16="http://schemas.microsoft.com/office/drawing/2014/main" id="{3A1F14EA-F3B8-62A7-12F8-7ADAE379F673}"/>
              </a:ext>
            </a:extLst>
          </p:cNvPr>
          <p:cNvSpPr/>
          <p:nvPr/>
        </p:nvSpPr>
        <p:spPr>
          <a:xfrm>
            <a:off x="4388539" y="688443"/>
            <a:ext cx="7362857" cy="1328593"/>
          </a:xfrm>
          <a:prstGeom prst="roundRect">
            <a:avLst>
              <a:gd name="adj" fmla="val 24908"/>
            </a:avLst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6097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Trình</a:t>
            </a:r>
            <a:r>
              <a:rPr lang="en-US" sz="4000" kern="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bày</a:t>
            </a:r>
            <a:r>
              <a:rPr lang="en-US" sz="4000" kern="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ý </a:t>
            </a:r>
            <a:r>
              <a:rPr lang="en-US" sz="4000" kern="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kiến</a:t>
            </a:r>
            <a:r>
              <a:rPr lang="en-US" sz="4000" kern="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4000" kern="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4000" kern="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về</a:t>
            </a:r>
            <a:r>
              <a:rPr lang="en-US" sz="4000" kern="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1 </a:t>
            </a:r>
            <a:r>
              <a:rPr lang="en-US" sz="4000" kern="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trong</a:t>
            </a:r>
            <a:r>
              <a:rPr lang="en-US" sz="4000" kern="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2 </a:t>
            </a:r>
            <a:r>
              <a:rPr lang="en-US" sz="4000" kern="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nội</a:t>
            </a:r>
            <a:r>
              <a:rPr lang="en-US" sz="4000" kern="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dung </a:t>
            </a:r>
            <a:r>
              <a:rPr lang="en-US" sz="4000" kern="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sau</a:t>
            </a:r>
            <a:r>
              <a:rPr lang="en-US" sz="4000" kern="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:</a:t>
            </a:r>
            <a:endParaRPr kumimoji="0" lang="vi-VN" sz="400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73806D-0681-D3A3-D848-9B312F555770}"/>
              </a:ext>
            </a:extLst>
          </p:cNvPr>
          <p:cNvCxnSpPr>
            <a:cxnSpLocks/>
          </p:cNvCxnSpPr>
          <p:nvPr/>
        </p:nvCxnSpPr>
        <p:spPr>
          <a:xfrm>
            <a:off x="4897924" y="3770014"/>
            <a:ext cx="196460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3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9E10B-4B03-AF21-0F3C-67E3DDA5C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580" y="1667157"/>
            <a:ext cx="9854557" cy="495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382070-D61C-3F85-9FA4-7CE7BF4C953F}"/>
              </a:ext>
            </a:extLst>
          </p:cNvPr>
          <p:cNvCxnSpPr/>
          <p:nvPr/>
        </p:nvCxnSpPr>
        <p:spPr>
          <a:xfrm>
            <a:off x="5658415" y="2625504"/>
            <a:ext cx="22180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BC8D2A-4C18-C939-ADC6-BCE83CD1CAD4}"/>
              </a:ext>
            </a:extLst>
          </p:cNvPr>
          <p:cNvCxnSpPr/>
          <p:nvPr/>
        </p:nvCxnSpPr>
        <p:spPr>
          <a:xfrm>
            <a:off x="4651971" y="5095591"/>
            <a:ext cx="22180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6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D6DC71-52B1-67CF-C25B-175F114E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6" y="2050985"/>
            <a:ext cx="5688595" cy="427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eeform 12">
            <a:extLst>
              <a:ext uri="{FF2B5EF4-FFF2-40B4-BE49-F238E27FC236}">
                <a16:creationId xmlns:a16="http://schemas.microsoft.com/office/drawing/2014/main" id="{3A1F14EA-F3B8-62A7-12F8-7ADAE379F673}"/>
              </a:ext>
            </a:extLst>
          </p:cNvPr>
          <p:cNvSpPr/>
          <p:nvPr/>
        </p:nvSpPr>
        <p:spPr>
          <a:xfrm>
            <a:off x="4379485" y="995508"/>
            <a:ext cx="7362857" cy="642416"/>
          </a:xfrm>
          <a:prstGeom prst="roundRect">
            <a:avLst>
              <a:gd name="adj" fmla="val 24908"/>
            </a:avLst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609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bày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: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C87DEA-AFA9-BB47-BAED-0C2D0EBEC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393" y="2050985"/>
            <a:ext cx="5748951" cy="405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098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60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A1D496-D387-D291-8A80-3F3116AE6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269"/>
            <a:ext cx="2560952" cy="1046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0C250-AA1B-7016-3141-D60CFA5BA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98269"/>
          </a:xfrm>
          <a:prstGeom prst="rect">
            <a:avLst/>
          </a:prstGeom>
        </p:spPr>
      </p:pic>
      <p:sp>
        <p:nvSpPr>
          <p:cNvPr id="7" name="Freeform 12">
            <a:extLst>
              <a:ext uri="{FF2B5EF4-FFF2-40B4-BE49-F238E27FC236}">
                <a16:creationId xmlns:a16="http://schemas.microsoft.com/office/drawing/2014/main" id="{C59768E7-85A9-78C8-7037-533F58EDA8CF}"/>
              </a:ext>
            </a:extLst>
          </p:cNvPr>
          <p:cNvSpPr/>
          <p:nvPr/>
        </p:nvSpPr>
        <p:spPr>
          <a:xfrm>
            <a:off x="5692237" y="2487819"/>
            <a:ext cx="4809782" cy="2319570"/>
          </a:xfrm>
          <a:prstGeom prst="roundRect">
            <a:avLst>
              <a:gd name="adj" fmla="val 24908"/>
            </a:avLst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609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Trao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đổi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nhóm</a:t>
            </a:r>
            <a:endParaRPr kumimoji="0" lang="vi-VN" sz="6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112</Words>
  <Application>Microsoft Office PowerPoint</Application>
  <PresentationFormat>Widescreen</PresentationFormat>
  <Paragraphs>15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Coiny</vt:lpstr>
      <vt:lpstr>Times New Roman</vt:lpstr>
      <vt:lpstr>UTM Avo</vt:lpstr>
      <vt:lpstr>字魂70号-灵悦黑体</vt:lpstr>
      <vt:lpstr>2_Office Theme</vt:lpstr>
      <vt:lpstr>1_Office Theme</vt:lpstr>
      <vt:lpstr>千图网海量PPT模板www.58pic.com​​</vt:lpstr>
      <vt:lpstr>Tuần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Huong Mai</dc:creator>
  <cp:lastModifiedBy>Huong Mai</cp:lastModifiedBy>
  <cp:revision>5</cp:revision>
  <dcterms:created xsi:type="dcterms:W3CDTF">2024-06-24T13:41:02Z</dcterms:created>
  <dcterms:modified xsi:type="dcterms:W3CDTF">2024-06-27T09:19:52Z</dcterms:modified>
</cp:coreProperties>
</file>