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7" r:id="rId4"/>
    <p:sldId id="259" r:id="rId5"/>
    <p:sldId id="276" r:id="rId6"/>
    <p:sldId id="273" r:id="rId7"/>
    <p:sldId id="277" r:id="rId8"/>
    <p:sldId id="348" r:id="rId9"/>
    <p:sldId id="260" r:id="rId10"/>
    <p:sldId id="281" r:id="rId11"/>
    <p:sldId id="286" r:id="rId12"/>
    <p:sldId id="283" r:id="rId13"/>
    <p:sldId id="349" r:id="rId14"/>
    <p:sldId id="350" r:id="rId15"/>
    <p:sldId id="356" r:id="rId16"/>
    <p:sldId id="351" r:id="rId17"/>
    <p:sldId id="352" r:id="rId18"/>
    <p:sldId id="274" r:id="rId19"/>
    <p:sldId id="275" r:id="rId20"/>
    <p:sldId id="353" r:id="rId21"/>
    <p:sldId id="354" r:id="rId22"/>
    <p:sldId id="355" r:id="rId23"/>
    <p:sldId id="267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AFC3A-0F9C-4743-9951-3476137E796B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E1482-2A3A-4113-AA85-F8EF25D52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20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045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40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52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96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36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80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84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3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77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7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95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21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85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02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23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58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20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148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06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094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/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594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3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79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77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1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1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76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49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9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1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061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1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30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slide" Target="slide2.xml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22D710-9615-2315-A865-46F9FB8BA6AA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TIẾNG VIỆT 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9D062-DAD5-79B5-C3F9-C8EC10FAC07A}"/>
              </a:ext>
            </a:extLst>
          </p:cNvPr>
          <p:cNvSpPr/>
          <p:nvPr/>
        </p:nvSpPr>
        <p:spPr>
          <a:xfrm>
            <a:off x="11055875" y="730646"/>
            <a:ext cx="869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3D72D3-0655-742A-1739-650672E14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4427"/>
            <a:ext cx="9144000" cy="1242146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1F60"/>
                </a:solidFill>
                <a:latin typeface="UTM Avo" panose="02040603050506020204" pitchFamily="18" charset="0"/>
              </a:rPr>
              <a:t>Tuần</a:t>
            </a:r>
            <a:r>
              <a:rPr lang="en-US" sz="5400" b="1" dirty="0">
                <a:solidFill>
                  <a:srgbClr val="001F60"/>
                </a:solidFill>
                <a:latin typeface="UTM Avo" panose="02040603050506020204" pitchFamily="18" charset="0"/>
              </a:rPr>
              <a:t> 10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B695205-2C54-FA03-4CF6-6BFEC2200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1358" y="2398227"/>
            <a:ext cx="10129284" cy="29897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tra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tự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điển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D1FDF7-EA46-C348-2D75-C3F403798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6686">
            <a:off x="5996382" y="1892360"/>
            <a:ext cx="2334369" cy="2956781"/>
          </a:xfrm>
          <a:prstGeom prst="rect">
            <a:avLst/>
          </a:prstGeom>
        </p:spPr>
      </p:pic>
      <p:sp>
        <p:nvSpPr>
          <p:cNvPr id="8" name="Freeform 12">
            <a:extLst>
              <a:ext uri="{FF2B5EF4-FFF2-40B4-BE49-F238E27FC236}">
                <a16:creationId xmlns:a16="http://schemas.microsoft.com/office/drawing/2014/main" id="{FC9B0A3F-35DB-405E-5F2E-E59189257FBB}"/>
              </a:ext>
            </a:extLst>
          </p:cNvPr>
          <p:cNvSpPr/>
          <p:nvPr/>
        </p:nvSpPr>
        <p:spPr>
          <a:xfrm>
            <a:off x="339565" y="5459239"/>
            <a:ext cx="2720507" cy="914401"/>
          </a:xfrm>
          <a:prstGeom prst="roundRect">
            <a:avLst>
              <a:gd name="adj" fmla="val 24908"/>
            </a:avLst>
          </a:prstGeom>
          <a:solidFill>
            <a:schemeClr val="accent4">
              <a:lumMod val="60000"/>
              <a:lumOff val="40000"/>
            </a:schemeClr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36FEBE68-4566-C459-0E2C-5165316E6D23}"/>
              </a:ext>
            </a:extLst>
          </p:cNvPr>
          <p:cNvSpPr/>
          <p:nvPr/>
        </p:nvSpPr>
        <p:spPr>
          <a:xfrm>
            <a:off x="3298537" y="5459239"/>
            <a:ext cx="2720507" cy="914401"/>
          </a:xfrm>
          <a:prstGeom prst="roundRect">
            <a:avLst>
              <a:gd name="adj" fmla="val 24908"/>
            </a:avLst>
          </a:prstGeom>
          <a:solidFill>
            <a:schemeClr val="accent4">
              <a:lumMod val="60000"/>
              <a:lumOff val="40000"/>
            </a:schemeClr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506086A8-D3D0-9DA7-6FA6-F6104EDBB118}"/>
              </a:ext>
            </a:extLst>
          </p:cNvPr>
          <p:cNvSpPr/>
          <p:nvPr/>
        </p:nvSpPr>
        <p:spPr>
          <a:xfrm>
            <a:off x="6257509" y="5459239"/>
            <a:ext cx="2720507" cy="914401"/>
          </a:xfrm>
          <a:prstGeom prst="roundRect">
            <a:avLst>
              <a:gd name="adj" fmla="val 24908"/>
            </a:avLst>
          </a:prstGeom>
          <a:solidFill>
            <a:schemeClr val="accent4">
              <a:lumMod val="60000"/>
              <a:lumOff val="40000"/>
            </a:schemeClr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7ED5FBD0-8DD9-065F-2E72-3DEE5FE657F8}"/>
              </a:ext>
            </a:extLst>
          </p:cNvPr>
          <p:cNvSpPr/>
          <p:nvPr/>
        </p:nvSpPr>
        <p:spPr>
          <a:xfrm>
            <a:off x="9239898" y="5459239"/>
            <a:ext cx="2720507" cy="914401"/>
          </a:xfrm>
          <a:prstGeom prst="roundRect">
            <a:avLst>
              <a:gd name="adj" fmla="val 24908"/>
            </a:avLst>
          </a:prstGeom>
          <a:solidFill>
            <a:schemeClr val="accent4">
              <a:lumMod val="60000"/>
              <a:lumOff val="40000"/>
            </a:schemeClr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ngữ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tục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ngữ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041B5-2F61-8482-0AE8-58F98D32F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969" y="1461907"/>
            <a:ext cx="2325836" cy="3254948"/>
          </a:xfrm>
          <a:prstGeom prst="rect">
            <a:avLst/>
          </a:prstGeom>
        </p:spPr>
      </p:pic>
      <p:pic>
        <p:nvPicPr>
          <p:cNvPr id="13" name="Shape 949">
            <a:extLst>
              <a:ext uri="{FF2B5EF4-FFF2-40B4-BE49-F238E27FC236}">
                <a16:creationId xmlns:a16="http://schemas.microsoft.com/office/drawing/2014/main" id="{89FB5642-6986-3A2D-E47D-5E99E5F5CBBF}"/>
              </a:ext>
            </a:extLst>
          </p:cNvPr>
          <p:cNvPicPr/>
          <p:nvPr/>
        </p:nvPicPr>
        <p:blipFill>
          <a:blip r:embed="rId5"/>
          <a:stretch/>
        </p:blipFill>
        <p:spPr>
          <a:xfrm rot="20867897">
            <a:off x="501466" y="1980060"/>
            <a:ext cx="2008408" cy="3044128"/>
          </a:xfrm>
          <a:prstGeom prst="rect">
            <a:avLst/>
          </a:prstGeom>
        </p:spPr>
      </p:pic>
      <p:pic>
        <p:nvPicPr>
          <p:cNvPr id="14" name="Shape 943">
            <a:extLst>
              <a:ext uri="{FF2B5EF4-FFF2-40B4-BE49-F238E27FC236}">
                <a16:creationId xmlns:a16="http://schemas.microsoft.com/office/drawing/2014/main" id="{E5C69854-F0AF-5018-4D1B-5E0A45445758}"/>
              </a:ext>
            </a:extLst>
          </p:cNvPr>
          <p:cNvPicPr/>
          <p:nvPr/>
        </p:nvPicPr>
        <p:blipFill>
          <a:blip r:embed="rId6"/>
          <a:stretch/>
        </p:blipFill>
        <p:spPr>
          <a:xfrm rot="20811297">
            <a:off x="3071673" y="1986474"/>
            <a:ext cx="2231726" cy="288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4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949">
            <a:extLst>
              <a:ext uri="{FF2B5EF4-FFF2-40B4-BE49-F238E27FC236}">
                <a16:creationId xmlns:a16="http://schemas.microsoft.com/office/drawing/2014/main" id="{89FB5642-6986-3A2D-E47D-5E99E5F5CBBF}"/>
              </a:ext>
            </a:extLst>
          </p:cNvPr>
          <p:cNvPicPr/>
          <p:nvPr/>
        </p:nvPicPr>
        <p:blipFill>
          <a:blip r:embed="rId3"/>
          <a:stretch/>
        </p:blipFill>
        <p:spPr>
          <a:xfrm rot="20867897">
            <a:off x="10451582" y="122003"/>
            <a:ext cx="773147" cy="12735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D1FDF7-EA46-C348-2D75-C3F403798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6686">
            <a:off x="10546612" y="1205019"/>
            <a:ext cx="762142" cy="798940"/>
          </a:xfrm>
          <a:prstGeom prst="rect">
            <a:avLst/>
          </a:prstGeom>
        </p:spPr>
      </p:pic>
      <p:sp>
        <p:nvSpPr>
          <p:cNvPr id="8" name="Freeform 12">
            <a:extLst>
              <a:ext uri="{FF2B5EF4-FFF2-40B4-BE49-F238E27FC236}">
                <a16:creationId xmlns:a16="http://schemas.microsoft.com/office/drawing/2014/main" id="{FC9B0A3F-35DB-405E-5F2E-E59189257FBB}"/>
              </a:ext>
            </a:extLst>
          </p:cNvPr>
          <p:cNvSpPr/>
          <p:nvPr/>
        </p:nvSpPr>
        <p:spPr>
          <a:xfrm>
            <a:off x="4981168" y="925215"/>
            <a:ext cx="1874067" cy="591148"/>
          </a:xfrm>
          <a:prstGeom prst="roundRect">
            <a:avLst>
              <a:gd name="adj" fmla="val 24908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Gợi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ý: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36FEBE68-4566-C459-0E2C-5165316E6D23}"/>
              </a:ext>
            </a:extLst>
          </p:cNvPr>
          <p:cNvSpPr/>
          <p:nvPr/>
        </p:nvSpPr>
        <p:spPr>
          <a:xfrm>
            <a:off x="336661" y="3291150"/>
            <a:ext cx="1721604" cy="1008685"/>
          </a:xfrm>
          <a:prstGeom prst="roundRect">
            <a:avLst>
              <a:gd name="adj" fmla="val 24908"/>
            </a:avLst>
          </a:prstGeom>
          <a:solidFill>
            <a:srgbClr val="92D050"/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506086A8-D3D0-9DA7-6FA6-F6104EDBB118}"/>
              </a:ext>
            </a:extLst>
          </p:cNvPr>
          <p:cNvSpPr/>
          <p:nvPr/>
        </p:nvSpPr>
        <p:spPr>
          <a:xfrm>
            <a:off x="2212281" y="3303076"/>
            <a:ext cx="1956993" cy="1004577"/>
          </a:xfrm>
          <a:prstGeom prst="roundRect">
            <a:avLst>
              <a:gd name="adj" fmla="val 24908"/>
            </a:avLst>
          </a:prstGeom>
          <a:solidFill>
            <a:srgbClr val="92D050"/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7ED5FBD0-8DD9-065F-2E72-3DEE5FE657F8}"/>
              </a:ext>
            </a:extLst>
          </p:cNvPr>
          <p:cNvSpPr/>
          <p:nvPr/>
        </p:nvSpPr>
        <p:spPr>
          <a:xfrm>
            <a:off x="4306565" y="3319175"/>
            <a:ext cx="1510358" cy="987132"/>
          </a:xfrm>
          <a:prstGeom prst="roundRect">
            <a:avLst>
              <a:gd name="adj" fmla="val 24908"/>
            </a:avLst>
          </a:prstGeom>
          <a:solidFill>
            <a:srgbClr val="92D050"/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041B5-2F61-8482-0AE8-58F98D32F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5701" y="708807"/>
            <a:ext cx="1002946" cy="1149790"/>
          </a:xfrm>
          <a:prstGeom prst="rect">
            <a:avLst/>
          </a:prstGeom>
        </p:spPr>
      </p:pic>
      <p:pic>
        <p:nvPicPr>
          <p:cNvPr id="14" name="Shape 943">
            <a:extLst>
              <a:ext uri="{FF2B5EF4-FFF2-40B4-BE49-F238E27FC236}">
                <a16:creationId xmlns:a16="http://schemas.microsoft.com/office/drawing/2014/main" id="{E5C69854-F0AF-5018-4D1B-5E0A45445758}"/>
              </a:ext>
            </a:extLst>
          </p:cNvPr>
          <p:cNvPicPr/>
          <p:nvPr/>
        </p:nvPicPr>
        <p:blipFill>
          <a:blip r:embed="rId6"/>
          <a:stretch/>
        </p:blipFill>
        <p:spPr>
          <a:xfrm rot="20811297">
            <a:off x="9749754" y="627295"/>
            <a:ext cx="825056" cy="1105254"/>
          </a:xfrm>
          <a:prstGeom prst="rect">
            <a:avLst/>
          </a:prstGeom>
        </p:spPr>
      </p:pic>
      <p:sp>
        <p:nvSpPr>
          <p:cNvPr id="4" name="Freeform 12">
            <a:extLst>
              <a:ext uri="{FF2B5EF4-FFF2-40B4-BE49-F238E27FC236}">
                <a16:creationId xmlns:a16="http://schemas.microsoft.com/office/drawing/2014/main" id="{B2B55F8B-5FD1-F81E-6260-1EDE2D876723}"/>
              </a:ext>
            </a:extLst>
          </p:cNvPr>
          <p:cNvSpPr/>
          <p:nvPr/>
        </p:nvSpPr>
        <p:spPr>
          <a:xfrm>
            <a:off x="2037282" y="1941718"/>
            <a:ext cx="2199740" cy="591148"/>
          </a:xfrm>
          <a:prstGeom prst="roundRect">
            <a:avLst>
              <a:gd name="adj" fmla="val 24908"/>
            </a:avLst>
          </a:prstGeom>
          <a:noFill/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dung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A05212C0-785E-4197-58B5-3760FC6A92F6}"/>
              </a:ext>
            </a:extLst>
          </p:cNvPr>
          <p:cNvSpPr/>
          <p:nvPr/>
        </p:nvSpPr>
        <p:spPr>
          <a:xfrm>
            <a:off x="581041" y="5181820"/>
            <a:ext cx="2954448" cy="1224082"/>
          </a:xfrm>
          <a:prstGeom prst="roundRect">
            <a:avLst>
              <a:gd name="adj" fmla="val 24908"/>
            </a:avLst>
          </a:prstGeom>
          <a:noFill/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thiệu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5D94F876-F292-89A7-2CA8-587DDC30AF55}"/>
              </a:ext>
            </a:extLst>
          </p:cNvPr>
          <p:cNvSpPr/>
          <p:nvPr/>
        </p:nvSpPr>
        <p:spPr>
          <a:xfrm>
            <a:off x="7104848" y="2082308"/>
            <a:ext cx="3939831" cy="591148"/>
          </a:xfrm>
          <a:prstGeom prst="roundRect">
            <a:avLst>
              <a:gd name="adj" fmla="val 24908"/>
            </a:avLst>
          </a:prstGeom>
          <a:noFill/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/>
              </a:rPr>
              <a:t>hiện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1C438CEB-A76D-8588-5F0B-824B80E0C594}"/>
              </a:ext>
            </a:extLst>
          </p:cNvPr>
          <p:cNvSpPr/>
          <p:nvPr/>
        </p:nvSpPr>
        <p:spPr>
          <a:xfrm>
            <a:off x="6442595" y="3313134"/>
            <a:ext cx="1783152" cy="1008686"/>
          </a:xfrm>
          <a:prstGeom prst="roundRect">
            <a:avLst>
              <a:gd name="adj" fmla="val 24908"/>
            </a:avLst>
          </a:prstGeom>
          <a:solidFill>
            <a:srgbClr val="FFFF00"/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Calibri" panose="020F0502020204030204"/>
              </a:rPr>
              <a:t>Viết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/>
              </a:rPr>
              <a:t>lên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/>
              </a:rPr>
              <a:t>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FFBEF69A-7CD2-087E-A071-F60810149F2B}"/>
              </a:ext>
            </a:extLst>
          </p:cNvPr>
          <p:cNvSpPr/>
          <p:nvPr/>
        </p:nvSpPr>
        <p:spPr>
          <a:xfrm>
            <a:off x="8413006" y="3326498"/>
            <a:ext cx="1710799" cy="1008686"/>
          </a:xfrm>
          <a:prstGeom prst="roundRect">
            <a:avLst>
              <a:gd name="adj" fmla="val 24908"/>
            </a:avLst>
          </a:prstGeom>
          <a:solidFill>
            <a:srgbClr val="FFFF00"/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sơ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duy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0E886EC1-98A2-0445-3D16-C4A2B14B3FF7}"/>
              </a:ext>
            </a:extLst>
          </p:cNvPr>
          <p:cNvSpPr/>
          <p:nvPr/>
        </p:nvSpPr>
        <p:spPr>
          <a:xfrm>
            <a:off x="10235649" y="3326498"/>
            <a:ext cx="1783151" cy="1008686"/>
          </a:xfrm>
          <a:prstGeom prst="roundRect">
            <a:avLst>
              <a:gd name="adj" fmla="val 24908"/>
            </a:avLst>
          </a:prstGeom>
          <a:solidFill>
            <a:srgbClr val="FFFF00"/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Sách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điển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068FF4-8C88-4FD3-F761-7A7666AF78C3}"/>
              </a:ext>
            </a:extLst>
          </p:cNvPr>
          <p:cNvCxnSpPr>
            <a:stCxn id="5" idx="3"/>
            <a:endCxn id="16" idx="3"/>
          </p:cNvCxnSpPr>
          <p:nvPr/>
        </p:nvCxnSpPr>
        <p:spPr>
          <a:xfrm>
            <a:off x="3535489" y="5793861"/>
            <a:ext cx="7481708" cy="0"/>
          </a:xfrm>
          <a:prstGeom prst="line">
            <a:avLst/>
          </a:prstGeom>
          <a:ln w="38100">
            <a:solidFill>
              <a:srgbClr val="7030A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12">
            <a:extLst>
              <a:ext uri="{FF2B5EF4-FFF2-40B4-BE49-F238E27FC236}">
                <a16:creationId xmlns:a16="http://schemas.microsoft.com/office/drawing/2014/main" id="{375AE222-3BB3-9078-9BEB-C644CABA2F2B}"/>
              </a:ext>
            </a:extLst>
          </p:cNvPr>
          <p:cNvSpPr/>
          <p:nvPr/>
        </p:nvSpPr>
        <p:spPr>
          <a:xfrm>
            <a:off x="4480132" y="5336661"/>
            <a:ext cx="1410045" cy="914400"/>
          </a:xfrm>
          <a:prstGeom prst="roundRect">
            <a:avLst>
              <a:gd name="adj" fmla="val 24908"/>
            </a:avLst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Thuyết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C9DF082C-C8CE-7592-A8AE-7EF24A3187AD}"/>
              </a:ext>
            </a:extLst>
          </p:cNvPr>
          <p:cNvSpPr/>
          <p:nvPr/>
        </p:nvSpPr>
        <p:spPr>
          <a:xfrm>
            <a:off x="7129169" y="5321573"/>
            <a:ext cx="1333024" cy="914400"/>
          </a:xfrm>
          <a:prstGeom prst="roundRect">
            <a:avLst>
              <a:gd name="adj" fmla="val 24908"/>
            </a:avLst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Đóng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vai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C3EF6F7E-51B1-7F5E-1040-9AF042C7F4AF}"/>
              </a:ext>
            </a:extLst>
          </p:cNvPr>
          <p:cNvSpPr/>
          <p:nvPr/>
        </p:nvSpPr>
        <p:spPr>
          <a:xfrm>
            <a:off x="9588496" y="5336661"/>
            <a:ext cx="1428701" cy="914400"/>
          </a:xfrm>
          <a:prstGeom prst="roundRect">
            <a:avLst>
              <a:gd name="adj" fmla="val 24908"/>
            </a:avLst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Phỏng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vấn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0C5B4E-6BEE-786B-20B2-7509F8837E1F}"/>
              </a:ext>
            </a:extLst>
          </p:cNvPr>
          <p:cNvCxnSpPr>
            <a:cxnSpLocks/>
          </p:cNvCxnSpPr>
          <p:nvPr/>
        </p:nvCxnSpPr>
        <p:spPr>
          <a:xfrm flipH="1">
            <a:off x="1328510" y="2532866"/>
            <a:ext cx="1858610" cy="75828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6C433A7-8512-F71E-064A-3E468362ACC1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3187120" y="2532866"/>
            <a:ext cx="3658" cy="77021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B31A12-DE7F-5130-9C72-F7EDBAE8114A}"/>
              </a:ext>
            </a:extLst>
          </p:cNvPr>
          <p:cNvCxnSpPr>
            <a:cxnSpLocks/>
          </p:cNvCxnSpPr>
          <p:nvPr/>
        </p:nvCxnSpPr>
        <p:spPr>
          <a:xfrm>
            <a:off x="3187120" y="2532866"/>
            <a:ext cx="1924592" cy="786309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E75A4EA-B869-B1FC-B9FE-358ED3440E45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9205542" y="2670716"/>
            <a:ext cx="62864" cy="65578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C382826-D171-7413-A1E4-E47473C15EF8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7334171" y="2680138"/>
            <a:ext cx="1871371" cy="63299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48D4A9C-6090-575A-4FDF-213DAFEA8222}"/>
              </a:ext>
            </a:extLst>
          </p:cNvPr>
          <p:cNvCxnSpPr>
            <a:cxnSpLocks/>
          </p:cNvCxnSpPr>
          <p:nvPr/>
        </p:nvCxnSpPr>
        <p:spPr>
          <a:xfrm>
            <a:off x="9213366" y="2680138"/>
            <a:ext cx="1904184" cy="65613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71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4" grpId="0" animBg="1"/>
      <p:bldP spid="5" grpId="0" animBg="1"/>
      <p:bldP spid="17" grpId="0" animBg="1"/>
      <p:bldP spid="18" grpId="0" animBg="1"/>
      <p:bldP spid="19" grpId="0" animBg="1"/>
      <p:bldP spid="20" grpId="0" animBg="1"/>
      <p:bldP spid="7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40C250-AA1B-7016-3141-D60CFA5BA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8269"/>
          </a:xfrm>
          <a:prstGeom prst="rect">
            <a:avLst/>
          </a:prstGeom>
        </p:spPr>
      </p:pic>
      <p:sp>
        <p:nvSpPr>
          <p:cNvPr id="7" name="Freeform 12">
            <a:extLst>
              <a:ext uri="{FF2B5EF4-FFF2-40B4-BE49-F238E27FC236}">
                <a16:creationId xmlns:a16="http://schemas.microsoft.com/office/drawing/2014/main" id="{C59768E7-85A9-78C8-7037-533F58EDA8CF}"/>
              </a:ext>
            </a:extLst>
          </p:cNvPr>
          <p:cNvSpPr/>
          <p:nvPr/>
        </p:nvSpPr>
        <p:spPr>
          <a:xfrm>
            <a:off x="5692237" y="2487819"/>
            <a:ext cx="4809782" cy="2319570"/>
          </a:xfrm>
          <a:prstGeom prst="roundRect">
            <a:avLst>
              <a:gd name="adj" fmla="val 24908"/>
            </a:avLst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nhóm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9F8F5-A40D-A7E1-8E00-2BC1E6219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8269"/>
            <a:ext cx="4105275" cy="809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40C250-AA1B-7016-3141-D60CFA5BA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8269"/>
          </a:xfrm>
          <a:prstGeom prst="rect">
            <a:avLst/>
          </a:prstGeom>
        </p:spPr>
      </p:pic>
      <p:sp>
        <p:nvSpPr>
          <p:cNvPr id="7" name="Freeform 12">
            <a:extLst>
              <a:ext uri="{FF2B5EF4-FFF2-40B4-BE49-F238E27FC236}">
                <a16:creationId xmlns:a16="http://schemas.microsoft.com/office/drawing/2014/main" id="{C59768E7-85A9-78C8-7037-533F58EDA8CF}"/>
              </a:ext>
            </a:extLst>
          </p:cNvPr>
          <p:cNvSpPr/>
          <p:nvPr/>
        </p:nvSpPr>
        <p:spPr>
          <a:xfrm>
            <a:off x="5692237" y="2487819"/>
            <a:ext cx="4809782" cy="2319570"/>
          </a:xfrm>
          <a:prstGeom prst="roundRect">
            <a:avLst>
              <a:gd name="adj" fmla="val 24908"/>
            </a:avLst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Chia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sẻ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quả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9F8F5-A40D-A7E1-8E00-2BC1E6219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8269"/>
            <a:ext cx="410527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id="{26FFBEEA-68E9-FCD6-94DF-7A05E397D120}"/>
              </a:ext>
            </a:extLst>
          </p:cNvPr>
          <p:cNvSpPr/>
          <p:nvPr/>
        </p:nvSpPr>
        <p:spPr>
          <a:xfrm rot="650316">
            <a:off x="2955914" y="1753539"/>
            <a:ext cx="379675" cy="570505"/>
          </a:xfrm>
          <a:prstGeom prst="curv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36FEBE68-4566-C459-0E2C-5165316E6D23}"/>
              </a:ext>
            </a:extLst>
          </p:cNvPr>
          <p:cNvSpPr/>
          <p:nvPr/>
        </p:nvSpPr>
        <p:spPr>
          <a:xfrm>
            <a:off x="3309643" y="2098639"/>
            <a:ext cx="8404194" cy="526844"/>
          </a:xfrm>
          <a:prstGeom prst="roundRect">
            <a:avLst>
              <a:gd name="adj" fmla="val 24908"/>
            </a:avLst>
          </a:prstGeom>
          <a:solidFill>
            <a:schemeClr val="accent4">
              <a:lumMod val="60000"/>
              <a:lumOff val="40000"/>
            </a:schemeClr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r>
              <a:rPr lang="en-US" sz="2400" dirty="0">
                <a:solidFill>
                  <a:srgbClr val="7030A0"/>
                </a:solidFill>
              </a:rPr>
              <a:t>G</a:t>
            </a:r>
            <a:r>
              <a:rPr lang="vi-VN" sz="2400" dirty="0">
                <a:solidFill>
                  <a:srgbClr val="7030A0"/>
                </a:solidFill>
              </a:rPr>
              <a:t>iúp em tìm được các từ đồng nghĩa và nghĩa của mỗi từ.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9C2C4566-4573-0A8F-AD89-CD017EEE2A7A}"/>
              </a:ext>
            </a:extLst>
          </p:cNvPr>
          <p:cNvSpPr/>
          <p:nvPr/>
        </p:nvSpPr>
        <p:spPr>
          <a:xfrm>
            <a:off x="2218566" y="3383016"/>
            <a:ext cx="9495271" cy="526844"/>
          </a:xfrm>
          <a:prstGeom prst="roundRect">
            <a:avLst>
              <a:gd name="adj" fmla="val 24908"/>
            </a:avLst>
          </a:prstGeom>
          <a:solidFill>
            <a:schemeClr val="accent4">
              <a:lumMod val="60000"/>
              <a:lumOff val="40000"/>
            </a:schemeClr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r>
              <a:rPr lang="en-US" sz="2400" dirty="0">
                <a:solidFill>
                  <a:srgbClr val="7030A0"/>
                </a:solidFill>
              </a:rPr>
              <a:t>G</a:t>
            </a:r>
            <a:r>
              <a:rPr lang="vi-VN" sz="2400" dirty="0">
                <a:solidFill>
                  <a:srgbClr val="7030A0"/>
                </a:solidFill>
              </a:rPr>
              <a:t>iúp em tìm được các thành ngữ, tục ngữ và hiểu nghĩa của chúng.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9184B5D5-C6AB-C369-B0C3-EB645D0B7928}"/>
              </a:ext>
            </a:extLst>
          </p:cNvPr>
          <p:cNvSpPr/>
          <p:nvPr/>
        </p:nvSpPr>
        <p:spPr>
          <a:xfrm>
            <a:off x="1878743" y="4694460"/>
            <a:ext cx="9793328" cy="526844"/>
          </a:xfrm>
          <a:prstGeom prst="roundRect">
            <a:avLst>
              <a:gd name="adj" fmla="val 24908"/>
            </a:avLst>
          </a:prstGeom>
          <a:solidFill>
            <a:schemeClr val="accent4">
              <a:lumMod val="60000"/>
              <a:lumOff val="40000"/>
            </a:schemeClr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r>
              <a:rPr lang="en-US" sz="2200" dirty="0">
                <a:solidFill>
                  <a:srgbClr val="7030A0"/>
                </a:solidFill>
              </a:rPr>
              <a:t>C</a:t>
            </a:r>
            <a:r>
              <a:rPr lang="vi-VN" sz="2200" dirty="0">
                <a:solidFill>
                  <a:srgbClr val="7030A0"/>
                </a:solidFill>
              </a:rPr>
              <a:t>ung cấp cho em thông tin về các nhân vật nổi tiếng trong lịch sử Việt Nam.</a:t>
            </a:r>
            <a:endParaRPr lang="en-US" sz="2200" dirty="0">
              <a:solidFill>
                <a:srgbClr val="7030A0"/>
              </a:solidFill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A08064A6-7959-AC34-8761-DED16786D413}"/>
              </a:ext>
            </a:extLst>
          </p:cNvPr>
          <p:cNvSpPr/>
          <p:nvPr/>
        </p:nvSpPr>
        <p:spPr>
          <a:xfrm>
            <a:off x="3456948" y="1482338"/>
            <a:ext cx="8256889" cy="570505"/>
          </a:xfrm>
          <a:prstGeom prst="roundRect">
            <a:avLst>
              <a:gd name="adj" fmla="val 24908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lvl="0" algn="just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Tác</a:t>
            </a:r>
            <a:r>
              <a:rPr lang="en-US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quyển</a:t>
            </a:r>
            <a:r>
              <a:rPr lang="en-US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điển</a:t>
            </a:r>
            <a:r>
              <a:rPr 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đồng</a:t>
            </a:r>
            <a:r>
              <a:rPr 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nghĩa</a:t>
            </a:r>
            <a:r>
              <a:rPr 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Tiếng</a:t>
            </a:r>
            <a:r>
              <a:rPr 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Việt</a:t>
            </a:r>
            <a:r>
              <a:rPr 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77045E4-30EC-1029-5CF7-960EB291249C}"/>
              </a:ext>
            </a:extLst>
          </p:cNvPr>
          <p:cNvSpPr/>
          <p:nvPr/>
        </p:nvSpPr>
        <p:spPr>
          <a:xfrm>
            <a:off x="2563869" y="2775622"/>
            <a:ext cx="9149968" cy="570505"/>
          </a:xfrm>
          <a:prstGeom prst="roundRect">
            <a:avLst>
              <a:gd name="adj" fmla="val 24908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Tác</a:t>
            </a:r>
            <a:r>
              <a:rPr lang="en-US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quyển</a:t>
            </a:r>
            <a:r>
              <a:rPr lang="en-US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điển</a:t>
            </a:r>
            <a:r>
              <a:rPr lang="en-US" sz="2800" kern="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ngữ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tục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ngữ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Việt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Nam?</a:t>
            </a:r>
            <a:endParaRPr lang="en-US" sz="2400" kern="0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BDAA4EEB-3CF4-EA76-5A1F-27973D36A0AC}"/>
              </a:ext>
            </a:extLst>
          </p:cNvPr>
          <p:cNvSpPr/>
          <p:nvPr/>
        </p:nvSpPr>
        <p:spPr>
          <a:xfrm>
            <a:off x="2500438" y="4059999"/>
            <a:ext cx="9213399" cy="570505"/>
          </a:xfrm>
          <a:prstGeom prst="roundRect">
            <a:avLst>
              <a:gd name="adj" fmla="val 24908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Tác</a:t>
            </a:r>
            <a:r>
              <a:rPr lang="en-US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quyển</a:t>
            </a:r>
            <a:r>
              <a:rPr lang="en-US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điển</a:t>
            </a:r>
            <a:r>
              <a:rPr 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N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hân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lịch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sử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Việt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Nam?</a:t>
            </a:r>
            <a:endParaRPr lang="en-US" sz="24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92B14EFB-6FCB-B6A0-9B35-68526E29F30E}"/>
              </a:ext>
            </a:extLst>
          </p:cNvPr>
          <p:cNvSpPr/>
          <p:nvPr/>
        </p:nvSpPr>
        <p:spPr>
          <a:xfrm>
            <a:off x="1456566" y="5371105"/>
            <a:ext cx="10257271" cy="570505"/>
          </a:xfrm>
          <a:prstGeom prst="roundRect">
            <a:avLst>
              <a:gd name="adj" fmla="val 24908"/>
            </a:avLst>
          </a:prstGeom>
          <a:noFill/>
          <a:ln w="38100" cap="flat" cmpd="sng" algn="ctr">
            <a:solidFill>
              <a:srgbClr val="0070C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Tác</a:t>
            </a:r>
            <a:r>
              <a:rPr lang="en-US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quyển</a:t>
            </a:r>
            <a:r>
              <a:rPr lang="en-US" sz="24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điển</a:t>
            </a:r>
            <a:r>
              <a:rPr lang="en-US" sz="2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tranh về các loài hoa</a:t>
            </a:r>
            <a:endParaRPr lang="en-US" sz="2800" kern="0" dirty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179D0E1D-78DC-7C2F-7C2C-2735634BD05A}"/>
              </a:ext>
            </a:extLst>
          </p:cNvPr>
          <p:cNvSpPr/>
          <p:nvPr/>
        </p:nvSpPr>
        <p:spPr>
          <a:xfrm>
            <a:off x="847640" y="6022324"/>
            <a:ext cx="10866197" cy="526844"/>
          </a:xfrm>
          <a:prstGeom prst="roundRect">
            <a:avLst>
              <a:gd name="adj" fmla="val 24908"/>
            </a:avLst>
          </a:prstGeom>
          <a:solidFill>
            <a:schemeClr val="accent4">
              <a:lumMod val="60000"/>
              <a:lumOff val="40000"/>
            </a:schemeClr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r>
              <a:rPr lang="en-US" sz="2200" dirty="0">
                <a:solidFill>
                  <a:srgbClr val="7030A0"/>
                </a:solidFill>
              </a:rPr>
              <a:t>C</a:t>
            </a:r>
            <a:r>
              <a:rPr lang="vi-VN" sz="2200" dirty="0">
                <a:solidFill>
                  <a:srgbClr val="7030A0"/>
                </a:solidFill>
              </a:rPr>
              <a:t>ung cấp cho em thông tin về các loài hoa để mở rộng, nâng cao hiểu biết của mình.</a:t>
            </a:r>
            <a:endParaRPr lang="en-US" sz="2200" dirty="0">
              <a:solidFill>
                <a:srgbClr val="7030A0"/>
              </a:solidFill>
            </a:endParaRPr>
          </a:p>
        </p:txBody>
      </p:sp>
      <p:sp>
        <p:nvSpPr>
          <p:cNvPr id="19" name="Arrow: Curved Right 18">
            <a:extLst>
              <a:ext uri="{FF2B5EF4-FFF2-40B4-BE49-F238E27FC236}">
                <a16:creationId xmlns:a16="http://schemas.microsoft.com/office/drawing/2014/main" id="{8FE47D14-5D40-988D-4A61-8936E37B5E6A}"/>
              </a:ext>
            </a:extLst>
          </p:cNvPr>
          <p:cNvSpPr/>
          <p:nvPr/>
        </p:nvSpPr>
        <p:spPr>
          <a:xfrm rot="1155615">
            <a:off x="1995857" y="2806605"/>
            <a:ext cx="433089" cy="783567"/>
          </a:xfrm>
          <a:prstGeom prst="curv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Arrow: Curved Right 19">
            <a:extLst>
              <a:ext uri="{FF2B5EF4-FFF2-40B4-BE49-F238E27FC236}">
                <a16:creationId xmlns:a16="http://schemas.microsoft.com/office/drawing/2014/main" id="{AB93137B-C6DE-9BB2-C5C2-6BEA1416AD11}"/>
              </a:ext>
            </a:extLst>
          </p:cNvPr>
          <p:cNvSpPr/>
          <p:nvPr/>
        </p:nvSpPr>
        <p:spPr>
          <a:xfrm rot="1994209">
            <a:off x="1577442" y="3893999"/>
            <a:ext cx="602602" cy="1178648"/>
          </a:xfrm>
          <a:prstGeom prst="curvedRightArrow">
            <a:avLst>
              <a:gd name="adj1" fmla="val 25000"/>
              <a:gd name="adj2" fmla="val 50000"/>
              <a:gd name="adj3" fmla="val 3844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Curved Right 20">
            <a:extLst>
              <a:ext uri="{FF2B5EF4-FFF2-40B4-BE49-F238E27FC236}">
                <a16:creationId xmlns:a16="http://schemas.microsoft.com/office/drawing/2014/main" id="{2E894661-AE5A-2377-A3EF-D4D451253070}"/>
              </a:ext>
            </a:extLst>
          </p:cNvPr>
          <p:cNvSpPr/>
          <p:nvPr/>
        </p:nvSpPr>
        <p:spPr>
          <a:xfrm rot="1994209">
            <a:off x="427400" y="5250411"/>
            <a:ext cx="602602" cy="1178648"/>
          </a:xfrm>
          <a:prstGeom prst="curvedRightArrow">
            <a:avLst>
              <a:gd name="adj1" fmla="val 25000"/>
              <a:gd name="adj2" fmla="val 50000"/>
              <a:gd name="adj3" fmla="val 38447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0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4" grpId="0" animBg="1"/>
      <p:bldP spid="6" grpId="0" animBg="1"/>
      <p:bldP spid="7" grpId="0" animBg="1"/>
      <p:bldP spid="12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737;p10">
            <a:extLst>
              <a:ext uri="{FF2B5EF4-FFF2-40B4-BE49-F238E27FC236}">
                <a16:creationId xmlns:a16="http://schemas.microsoft.com/office/drawing/2014/main" id="{7BB1A3C2-3724-C260-0632-0D095061A2A6}"/>
              </a:ext>
            </a:extLst>
          </p:cNvPr>
          <p:cNvSpPr/>
          <p:nvPr/>
        </p:nvSpPr>
        <p:spPr>
          <a:xfrm>
            <a:off x="1048693" y="2037429"/>
            <a:ext cx="10094613" cy="2999619"/>
          </a:xfrm>
          <a:prstGeom prst="roundRect">
            <a:avLst>
              <a:gd name="adj" fmla="val 8028"/>
            </a:avLst>
          </a:prstGeom>
          <a:solidFill>
            <a:srgbClr val="FFFFFF"/>
          </a:solidFill>
          <a:ln w="25400" cap="flat" cmpd="sng">
            <a:solidFill>
              <a:srgbClr val="FFC0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288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Giáo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viên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giới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thiệu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thêm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một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số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loại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điển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khác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mà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viện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trường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mình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có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hoặc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giáo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viên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sưu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tầm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được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476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>
            <a:extLst>
              <a:ext uri="{FF2B5EF4-FFF2-40B4-BE49-F238E27FC236}">
                <a16:creationId xmlns:a16="http://schemas.microsoft.com/office/drawing/2014/main" id="{1465C578-EA72-D01E-7294-3B812404D47A}"/>
              </a:ext>
            </a:extLst>
          </p:cNvPr>
          <p:cNvSpPr/>
          <p:nvPr/>
        </p:nvSpPr>
        <p:spPr>
          <a:xfrm>
            <a:off x="1572441" y="3113485"/>
            <a:ext cx="9282507" cy="1458515"/>
          </a:xfrm>
          <a:prstGeom prst="roundRect">
            <a:avLst>
              <a:gd name="adj" fmla="val 24908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DCB461-61C3-0F48-CC9C-38948600F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019" y="606582"/>
            <a:ext cx="3725981" cy="3111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5F42C1-8AA3-18BD-F9BF-6208ED9A27BD}"/>
              </a:ext>
            </a:extLst>
          </p:cNvPr>
          <p:cNvSpPr txBox="1"/>
          <p:nvPr/>
        </p:nvSpPr>
        <p:spPr>
          <a:xfrm>
            <a:off x="406209" y="3073248"/>
            <a:ext cx="11181029" cy="310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điển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0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438785" algn="l"/>
              </a:tabLst>
            </a:pP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a)</a:t>
            </a:r>
            <a:r>
              <a:rPr lang="vi-VN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 các từ đồng nghĩa với </a:t>
            </a:r>
            <a:r>
              <a:rPr lang="vi-VN" sz="24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thơm ngát</a:t>
            </a:r>
            <a:r>
              <a:rPr lang="vi-VN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438785" algn="l"/>
              </a:tabLst>
            </a:pP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b)</a:t>
            </a:r>
            <a:r>
              <a:rPr lang="vi-VN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 và giải thích nghĩa của câu tục ngữ </a:t>
            </a:r>
            <a:r>
              <a:rPr lang="vi-VN" sz="24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Nhất nghệ tinh, nhất thân vinh</a:t>
            </a:r>
            <a:r>
              <a:rPr lang="vi-VN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438785" algn="l"/>
              </a:tabLst>
            </a:pP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c)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5997A6A1-2AE6-C8C4-A6A3-9C27F0DF997A}"/>
              </a:ext>
            </a:extLst>
          </p:cNvPr>
          <p:cNvSpPr/>
          <p:nvPr/>
        </p:nvSpPr>
        <p:spPr>
          <a:xfrm>
            <a:off x="3591833" y="606582"/>
            <a:ext cx="4809782" cy="1787656"/>
          </a:xfrm>
          <a:prstGeom prst="roundRect">
            <a:avLst>
              <a:gd name="adj" fmla="val 24908"/>
            </a:avLst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6097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Thảo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luận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4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34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h-hoc-sinh-51">
            <a:extLst>
              <a:ext uri="{FF2B5EF4-FFF2-40B4-BE49-F238E27FC236}">
                <a16:creationId xmlns:a16="http://schemas.microsoft.com/office/drawing/2014/main" id="{B2A3A974-8857-2766-BB75-9B7205111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8339"/>
            <a:ext cx="3503691" cy="2197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reeform 12">
            <a:extLst>
              <a:ext uri="{FF2B5EF4-FFF2-40B4-BE49-F238E27FC236}">
                <a16:creationId xmlns:a16="http://schemas.microsoft.com/office/drawing/2014/main" id="{5997A6A1-2AE6-C8C4-A6A3-9C27F0DF997A}"/>
              </a:ext>
            </a:extLst>
          </p:cNvPr>
          <p:cNvSpPr/>
          <p:nvPr/>
        </p:nvSpPr>
        <p:spPr>
          <a:xfrm>
            <a:off x="4089773" y="606580"/>
            <a:ext cx="4809782" cy="2314873"/>
          </a:xfrm>
          <a:prstGeom prst="roundRect">
            <a:avLst>
              <a:gd name="adj" fmla="val 24908"/>
            </a:avLst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“</a:t>
            </a:r>
            <a:r>
              <a:rPr lang="en-US" sz="5400" b="1" kern="0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Phóng</a:t>
            </a:r>
            <a:r>
              <a:rPr lang="en-US" sz="5400" b="1" kern="0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viên</a:t>
            </a:r>
            <a:r>
              <a:rPr lang="en-US" sz="5400" b="1" kern="0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”</a:t>
            </a:r>
            <a:endParaRPr kumimoji="0" lang="en-US" sz="5400" b="1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Google Shape;3705;p7">
            <a:extLst>
              <a:ext uri="{FF2B5EF4-FFF2-40B4-BE49-F238E27FC236}">
                <a16:creationId xmlns:a16="http://schemas.microsoft.com/office/drawing/2014/main" id="{4F806780-F972-C65A-24BD-C648A8ABE92F}"/>
              </a:ext>
            </a:extLst>
          </p:cNvPr>
          <p:cNvSpPr/>
          <p:nvPr/>
        </p:nvSpPr>
        <p:spPr>
          <a:xfrm>
            <a:off x="453993" y="2891416"/>
            <a:ext cx="3964098" cy="763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Từ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đồng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nghĩa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với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“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thơm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mát</a:t>
            </a:r>
            <a:r>
              <a:rPr lang="en-US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”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9D451CF9-E7B1-4E7D-D2AE-2DF5B0324375}"/>
              </a:ext>
            </a:extLst>
          </p:cNvPr>
          <p:cNvSpPr/>
          <p:nvPr/>
        </p:nvSpPr>
        <p:spPr>
          <a:xfrm>
            <a:off x="8981038" y="5847123"/>
            <a:ext cx="2844297" cy="695532"/>
          </a:xfrm>
          <a:prstGeom prst="roundRect">
            <a:avLst>
              <a:gd name="adj" fmla="val 24908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rgbClr val="00206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6097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Thơm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phức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0870109-008B-1D33-2A3B-0543C3D39EF4}"/>
              </a:ext>
            </a:extLst>
          </p:cNvPr>
          <p:cNvSpPr/>
          <p:nvPr/>
        </p:nvSpPr>
        <p:spPr>
          <a:xfrm>
            <a:off x="2616417" y="3702866"/>
            <a:ext cx="2263401" cy="1176951"/>
          </a:xfrm>
          <a:custGeom>
            <a:avLst/>
            <a:gdLst>
              <a:gd name="connsiteX0" fmla="*/ 90569 w 2263401"/>
              <a:gd name="connsiteY0" fmla="*/ 0 h 1176951"/>
              <a:gd name="connsiteX1" fmla="*/ 27195 w 2263401"/>
              <a:gd name="connsiteY1" fmla="*/ 18107 h 1176951"/>
              <a:gd name="connsiteX2" fmla="*/ 81516 w 2263401"/>
              <a:gd name="connsiteY2" fmla="*/ 334979 h 1176951"/>
              <a:gd name="connsiteX3" fmla="*/ 669991 w 2263401"/>
              <a:gd name="connsiteY3" fmla="*/ 443620 h 1176951"/>
              <a:gd name="connsiteX4" fmla="*/ 914434 w 2263401"/>
              <a:gd name="connsiteY4" fmla="*/ 172016 h 1176951"/>
              <a:gd name="connsiteX5" fmla="*/ 851060 w 2263401"/>
              <a:gd name="connsiteY5" fmla="*/ 144856 h 1176951"/>
              <a:gd name="connsiteX6" fmla="*/ 697151 w 2263401"/>
              <a:gd name="connsiteY6" fmla="*/ 253497 h 1176951"/>
              <a:gd name="connsiteX7" fmla="*/ 842007 w 2263401"/>
              <a:gd name="connsiteY7" fmla="*/ 506994 h 1176951"/>
              <a:gd name="connsiteX8" fmla="*/ 1294680 w 2263401"/>
              <a:gd name="connsiteY8" fmla="*/ 706171 h 1176951"/>
              <a:gd name="connsiteX9" fmla="*/ 1321840 w 2263401"/>
              <a:gd name="connsiteY9" fmla="*/ 669957 h 1176951"/>
              <a:gd name="connsiteX10" fmla="*/ 1122664 w 2263401"/>
              <a:gd name="connsiteY10" fmla="*/ 651850 h 1176951"/>
              <a:gd name="connsiteX11" fmla="*/ 1240359 w 2263401"/>
              <a:gd name="connsiteY11" fmla="*/ 851026 h 1176951"/>
              <a:gd name="connsiteX12" fmla="*/ 1738300 w 2263401"/>
              <a:gd name="connsiteY12" fmla="*/ 1041149 h 1176951"/>
              <a:gd name="connsiteX13" fmla="*/ 1865048 w 2263401"/>
              <a:gd name="connsiteY13" fmla="*/ 968721 h 1176951"/>
              <a:gd name="connsiteX14" fmla="*/ 1620605 w 2263401"/>
              <a:gd name="connsiteY14" fmla="*/ 959668 h 1176951"/>
              <a:gd name="connsiteX15" fmla="*/ 1674926 w 2263401"/>
              <a:gd name="connsiteY15" fmla="*/ 1068309 h 1176951"/>
              <a:gd name="connsiteX16" fmla="*/ 1982743 w 2263401"/>
              <a:gd name="connsiteY16" fmla="*/ 1176951 h 1176951"/>
              <a:gd name="connsiteX17" fmla="*/ 2172866 w 2263401"/>
              <a:gd name="connsiteY17" fmla="*/ 1149790 h 1176951"/>
              <a:gd name="connsiteX18" fmla="*/ 2236240 w 2263401"/>
              <a:gd name="connsiteY18" fmla="*/ 1095470 h 1176951"/>
              <a:gd name="connsiteX19" fmla="*/ 2263401 w 2263401"/>
              <a:gd name="connsiteY19" fmla="*/ 1068309 h 117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63401" h="1176951">
                <a:moveTo>
                  <a:pt x="90569" y="0"/>
                </a:moveTo>
                <a:cubicBezTo>
                  <a:pt x="69444" y="6036"/>
                  <a:pt x="41974" y="1851"/>
                  <a:pt x="27195" y="18107"/>
                </a:cubicBezTo>
                <a:cubicBezTo>
                  <a:pt x="-46232" y="98876"/>
                  <a:pt x="48698" y="303048"/>
                  <a:pt x="81516" y="334979"/>
                </a:cubicBezTo>
                <a:cubicBezTo>
                  <a:pt x="199860" y="450125"/>
                  <a:pt x="545094" y="436869"/>
                  <a:pt x="669991" y="443620"/>
                </a:cubicBezTo>
                <a:cubicBezTo>
                  <a:pt x="757358" y="385375"/>
                  <a:pt x="951369" y="328991"/>
                  <a:pt x="914434" y="172016"/>
                </a:cubicBezTo>
                <a:cubicBezTo>
                  <a:pt x="909170" y="149644"/>
                  <a:pt x="872185" y="153909"/>
                  <a:pt x="851060" y="144856"/>
                </a:cubicBezTo>
                <a:cubicBezTo>
                  <a:pt x="799757" y="181070"/>
                  <a:pt x="698720" y="190720"/>
                  <a:pt x="697151" y="253497"/>
                </a:cubicBezTo>
                <a:cubicBezTo>
                  <a:pt x="694719" y="350789"/>
                  <a:pt x="774771" y="436631"/>
                  <a:pt x="842007" y="506994"/>
                </a:cubicBezTo>
                <a:cubicBezTo>
                  <a:pt x="993430" y="665460"/>
                  <a:pt x="1105325" y="665006"/>
                  <a:pt x="1294680" y="706171"/>
                </a:cubicBezTo>
                <a:cubicBezTo>
                  <a:pt x="1303733" y="694100"/>
                  <a:pt x="1326611" y="684272"/>
                  <a:pt x="1321840" y="669957"/>
                </a:cubicBezTo>
                <a:cubicBezTo>
                  <a:pt x="1292357" y="581505"/>
                  <a:pt x="1160258" y="644801"/>
                  <a:pt x="1122664" y="651850"/>
                </a:cubicBezTo>
                <a:cubicBezTo>
                  <a:pt x="1107065" y="761047"/>
                  <a:pt x="1092636" y="744528"/>
                  <a:pt x="1240359" y="851026"/>
                </a:cubicBezTo>
                <a:cubicBezTo>
                  <a:pt x="1466437" y="1014013"/>
                  <a:pt x="1489835" y="993368"/>
                  <a:pt x="1738300" y="1041149"/>
                </a:cubicBezTo>
                <a:cubicBezTo>
                  <a:pt x="1780549" y="1017006"/>
                  <a:pt x="1882134" y="1014284"/>
                  <a:pt x="1865048" y="968721"/>
                </a:cubicBezTo>
                <a:cubicBezTo>
                  <a:pt x="1785321" y="756115"/>
                  <a:pt x="1670623" y="909650"/>
                  <a:pt x="1620605" y="959668"/>
                </a:cubicBezTo>
                <a:cubicBezTo>
                  <a:pt x="1638712" y="995882"/>
                  <a:pt x="1644455" y="1041647"/>
                  <a:pt x="1674926" y="1068309"/>
                </a:cubicBezTo>
                <a:cubicBezTo>
                  <a:pt x="1768972" y="1150599"/>
                  <a:pt x="1869485" y="1155715"/>
                  <a:pt x="1982743" y="1176951"/>
                </a:cubicBezTo>
                <a:cubicBezTo>
                  <a:pt x="2046117" y="1167897"/>
                  <a:pt x="2110616" y="1164730"/>
                  <a:pt x="2172866" y="1149790"/>
                </a:cubicBezTo>
                <a:cubicBezTo>
                  <a:pt x="2185355" y="1146793"/>
                  <a:pt x="2227233" y="1106279"/>
                  <a:pt x="2236240" y="1095470"/>
                </a:cubicBezTo>
                <a:cubicBezTo>
                  <a:pt x="2260967" y="1065798"/>
                  <a:pt x="2242094" y="1068309"/>
                  <a:pt x="2263401" y="1068309"/>
                </a:cubicBezTo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EBDB5A6-3F01-CD50-F37A-1D98EC508FB2}"/>
              </a:ext>
            </a:extLst>
          </p:cNvPr>
          <p:cNvSpPr/>
          <p:nvPr/>
        </p:nvSpPr>
        <p:spPr>
          <a:xfrm>
            <a:off x="4879819" y="4764936"/>
            <a:ext cx="1765426" cy="896293"/>
          </a:xfrm>
          <a:custGeom>
            <a:avLst/>
            <a:gdLst>
              <a:gd name="connsiteX0" fmla="*/ 90569 w 2263401"/>
              <a:gd name="connsiteY0" fmla="*/ 0 h 1176951"/>
              <a:gd name="connsiteX1" fmla="*/ 27195 w 2263401"/>
              <a:gd name="connsiteY1" fmla="*/ 18107 h 1176951"/>
              <a:gd name="connsiteX2" fmla="*/ 81516 w 2263401"/>
              <a:gd name="connsiteY2" fmla="*/ 334979 h 1176951"/>
              <a:gd name="connsiteX3" fmla="*/ 669991 w 2263401"/>
              <a:gd name="connsiteY3" fmla="*/ 443620 h 1176951"/>
              <a:gd name="connsiteX4" fmla="*/ 914434 w 2263401"/>
              <a:gd name="connsiteY4" fmla="*/ 172016 h 1176951"/>
              <a:gd name="connsiteX5" fmla="*/ 851060 w 2263401"/>
              <a:gd name="connsiteY5" fmla="*/ 144856 h 1176951"/>
              <a:gd name="connsiteX6" fmla="*/ 697151 w 2263401"/>
              <a:gd name="connsiteY6" fmla="*/ 253497 h 1176951"/>
              <a:gd name="connsiteX7" fmla="*/ 842007 w 2263401"/>
              <a:gd name="connsiteY7" fmla="*/ 506994 h 1176951"/>
              <a:gd name="connsiteX8" fmla="*/ 1294680 w 2263401"/>
              <a:gd name="connsiteY8" fmla="*/ 706171 h 1176951"/>
              <a:gd name="connsiteX9" fmla="*/ 1321840 w 2263401"/>
              <a:gd name="connsiteY9" fmla="*/ 669957 h 1176951"/>
              <a:gd name="connsiteX10" fmla="*/ 1122664 w 2263401"/>
              <a:gd name="connsiteY10" fmla="*/ 651850 h 1176951"/>
              <a:gd name="connsiteX11" fmla="*/ 1240359 w 2263401"/>
              <a:gd name="connsiteY11" fmla="*/ 851026 h 1176951"/>
              <a:gd name="connsiteX12" fmla="*/ 1738300 w 2263401"/>
              <a:gd name="connsiteY12" fmla="*/ 1041149 h 1176951"/>
              <a:gd name="connsiteX13" fmla="*/ 1865048 w 2263401"/>
              <a:gd name="connsiteY13" fmla="*/ 968721 h 1176951"/>
              <a:gd name="connsiteX14" fmla="*/ 1620605 w 2263401"/>
              <a:gd name="connsiteY14" fmla="*/ 959668 h 1176951"/>
              <a:gd name="connsiteX15" fmla="*/ 1674926 w 2263401"/>
              <a:gd name="connsiteY15" fmla="*/ 1068309 h 1176951"/>
              <a:gd name="connsiteX16" fmla="*/ 1982743 w 2263401"/>
              <a:gd name="connsiteY16" fmla="*/ 1176951 h 1176951"/>
              <a:gd name="connsiteX17" fmla="*/ 2172866 w 2263401"/>
              <a:gd name="connsiteY17" fmla="*/ 1149790 h 1176951"/>
              <a:gd name="connsiteX18" fmla="*/ 2236240 w 2263401"/>
              <a:gd name="connsiteY18" fmla="*/ 1095470 h 1176951"/>
              <a:gd name="connsiteX19" fmla="*/ 2263401 w 2263401"/>
              <a:gd name="connsiteY19" fmla="*/ 1068309 h 117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63401" h="1176951">
                <a:moveTo>
                  <a:pt x="90569" y="0"/>
                </a:moveTo>
                <a:cubicBezTo>
                  <a:pt x="69444" y="6036"/>
                  <a:pt x="41974" y="1851"/>
                  <a:pt x="27195" y="18107"/>
                </a:cubicBezTo>
                <a:cubicBezTo>
                  <a:pt x="-46232" y="98876"/>
                  <a:pt x="48698" y="303048"/>
                  <a:pt x="81516" y="334979"/>
                </a:cubicBezTo>
                <a:cubicBezTo>
                  <a:pt x="199860" y="450125"/>
                  <a:pt x="545094" y="436869"/>
                  <a:pt x="669991" y="443620"/>
                </a:cubicBezTo>
                <a:cubicBezTo>
                  <a:pt x="757358" y="385375"/>
                  <a:pt x="951369" y="328991"/>
                  <a:pt x="914434" y="172016"/>
                </a:cubicBezTo>
                <a:cubicBezTo>
                  <a:pt x="909170" y="149644"/>
                  <a:pt x="872185" y="153909"/>
                  <a:pt x="851060" y="144856"/>
                </a:cubicBezTo>
                <a:cubicBezTo>
                  <a:pt x="799757" y="181070"/>
                  <a:pt x="698720" y="190720"/>
                  <a:pt x="697151" y="253497"/>
                </a:cubicBezTo>
                <a:cubicBezTo>
                  <a:pt x="694719" y="350789"/>
                  <a:pt x="774771" y="436631"/>
                  <a:pt x="842007" y="506994"/>
                </a:cubicBezTo>
                <a:cubicBezTo>
                  <a:pt x="993430" y="665460"/>
                  <a:pt x="1105325" y="665006"/>
                  <a:pt x="1294680" y="706171"/>
                </a:cubicBezTo>
                <a:cubicBezTo>
                  <a:pt x="1303733" y="694100"/>
                  <a:pt x="1326611" y="684272"/>
                  <a:pt x="1321840" y="669957"/>
                </a:cubicBezTo>
                <a:cubicBezTo>
                  <a:pt x="1292357" y="581505"/>
                  <a:pt x="1160258" y="644801"/>
                  <a:pt x="1122664" y="651850"/>
                </a:cubicBezTo>
                <a:cubicBezTo>
                  <a:pt x="1107065" y="761047"/>
                  <a:pt x="1092636" y="744528"/>
                  <a:pt x="1240359" y="851026"/>
                </a:cubicBezTo>
                <a:cubicBezTo>
                  <a:pt x="1466437" y="1014013"/>
                  <a:pt x="1489835" y="993368"/>
                  <a:pt x="1738300" y="1041149"/>
                </a:cubicBezTo>
                <a:cubicBezTo>
                  <a:pt x="1780549" y="1017006"/>
                  <a:pt x="1882134" y="1014284"/>
                  <a:pt x="1865048" y="968721"/>
                </a:cubicBezTo>
                <a:cubicBezTo>
                  <a:pt x="1785321" y="756115"/>
                  <a:pt x="1670623" y="909650"/>
                  <a:pt x="1620605" y="959668"/>
                </a:cubicBezTo>
                <a:cubicBezTo>
                  <a:pt x="1638712" y="995882"/>
                  <a:pt x="1644455" y="1041647"/>
                  <a:pt x="1674926" y="1068309"/>
                </a:cubicBezTo>
                <a:cubicBezTo>
                  <a:pt x="1768972" y="1150599"/>
                  <a:pt x="1869485" y="1155715"/>
                  <a:pt x="1982743" y="1176951"/>
                </a:cubicBezTo>
                <a:cubicBezTo>
                  <a:pt x="2046117" y="1167897"/>
                  <a:pt x="2110616" y="1164730"/>
                  <a:pt x="2172866" y="1149790"/>
                </a:cubicBezTo>
                <a:cubicBezTo>
                  <a:pt x="2185355" y="1146793"/>
                  <a:pt x="2227233" y="1106279"/>
                  <a:pt x="2236240" y="1095470"/>
                </a:cubicBezTo>
                <a:cubicBezTo>
                  <a:pt x="2260967" y="1065798"/>
                  <a:pt x="2242094" y="1068309"/>
                  <a:pt x="2263401" y="1068309"/>
                </a:cubicBezTo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FBE7929-72A0-6048-5464-AF0A26A1DB99}"/>
              </a:ext>
            </a:extLst>
          </p:cNvPr>
          <p:cNvSpPr/>
          <p:nvPr/>
        </p:nvSpPr>
        <p:spPr>
          <a:xfrm>
            <a:off x="6610521" y="5606413"/>
            <a:ext cx="2370517" cy="936242"/>
          </a:xfrm>
          <a:custGeom>
            <a:avLst/>
            <a:gdLst>
              <a:gd name="connsiteX0" fmla="*/ 90569 w 2263401"/>
              <a:gd name="connsiteY0" fmla="*/ 0 h 1176951"/>
              <a:gd name="connsiteX1" fmla="*/ 27195 w 2263401"/>
              <a:gd name="connsiteY1" fmla="*/ 18107 h 1176951"/>
              <a:gd name="connsiteX2" fmla="*/ 81516 w 2263401"/>
              <a:gd name="connsiteY2" fmla="*/ 334979 h 1176951"/>
              <a:gd name="connsiteX3" fmla="*/ 669991 w 2263401"/>
              <a:gd name="connsiteY3" fmla="*/ 443620 h 1176951"/>
              <a:gd name="connsiteX4" fmla="*/ 914434 w 2263401"/>
              <a:gd name="connsiteY4" fmla="*/ 172016 h 1176951"/>
              <a:gd name="connsiteX5" fmla="*/ 851060 w 2263401"/>
              <a:gd name="connsiteY5" fmla="*/ 144856 h 1176951"/>
              <a:gd name="connsiteX6" fmla="*/ 697151 w 2263401"/>
              <a:gd name="connsiteY6" fmla="*/ 253497 h 1176951"/>
              <a:gd name="connsiteX7" fmla="*/ 842007 w 2263401"/>
              <a:gd name="connsiteY7" fmla="*/ 506994 h 1176951"/>
              <a:gd name="connsiteX8" fmla="*/ 1294680 w 2263401"/>
              <a:gd name="connsiteY8" fmla="*/ 706171 h 1176951"/>
              <a:gd name="connsiteX9" fmla="*/ 1321840 w 2263401"/>
              <a:gd name="connsiteY9" fmla="*/ 669957 h 1176951"/>
              <a:gd name="connsiteX10" fmla="*/ 1122664 w 2263401"/>
              <a:gd name="connsiteY10" fmla="*/ 651850 h 1176951"/>
              <a:gd name="connsiteX11" fmla="*/ 1240359 w 2263401"/>
              <a:gd name="connsiteY11" fmla="*/ 851026 h 1176951"/>
              <a:gd name="connsiteX12" fmla="*/ 1738300 w 2263401"/>
              <a:gd name="connsiteY12" fmla="*/ 1041149 h 1176951"/>
              <a:gd name="connsiteX13" fmla="*/ 1865048 w 2263401"/>
              <a:gd name="connsiteY13" fmla="*/ 968721 h 1176951"/>
              <a:gd name="connsiteX14" fmla="*/ 1620605 w 2263401"/>
              <a:gd name="connsiteY14" fmla="*/ 959668 h 1176951"/>
              <a:gd name="connsiteX15" fmla="*/ 1674926 w 2263401"/>
              <a:gd name="connsiteY15" fmla="*/ 1068309 h 1176951"/>
              <a:gd name="connsiteX16" fmla="*/ 1982743 w 2263401"/>
              <a:gd name="connsiteY16" fmla="*/ 1176951 h 1176951"/>
              <a:gd name="connsiteX17" fmla="*/ 2172866 w 2263401"/>
              <a:gd name="connsiteY17" fmla="*/ 1149790 h 1176951"/>
              <a:gd name="connsiteX18" fmla="*/ 2236240 w 2263401"/>
              <a:gd name="connsiteY18" fmla="*/ 1095470 h 1176951"/>
              <a:gd name="connsiteX19" fmla="*/ 2263401 w 2263401"/>
              <a:gd name="connsiteY19" fmla="*/ 1068309 h 117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63401" h="1176951">
                <a:moveTo>
                  <a:pt x="90569" y="0"/>
                </a:moveTo>
                <a:cubicBezTo>
                  <a:pt x="69444" y="6036"/>
                  <a:pt x="41974" y="1851"/>
                  <a:pt x="27195" y="18107"/>
                </a:cubicBezTo>
                <a:cubicBezTo>
                  <a:pt x="-46232" y="98876"/>
                  <a:pt x="48698" y="303048"/>
                  <a:pt x="81516" y="334979"/>
                </a:cubicBezTo>
                <a:cubicBezTo>
                  <a:pt x="199860" y="450125"/>
                  <a:pt x="545094" y="436869"/>
                  <a:pt x="669991" y="443620"/>
                </a:cubicBezTo>
                <a:cubicBezTo>
                  <a:pt x="757358" y="385375"/>
                  <a:pt x="951369" y="328991"/>
                  <a:pt x="914434" y="172016"/>
                </a:cubicBezTo>
                <a:cubicBezTo>
                  <a:pt x="909170" y="149644"/>
                  <a:pt x="872185" y="153909"/>
                  <a:pt x="851060" y="144856"/>
                </a:cubicBezTo>
                <a:cubicBezTo>
                  <a:pt x="799757" y="181070"/>
                  <a:pt x="698720" y="190720"/>
                  <a:pt x="697151" y="253497"/>
                </a:cubicBezTo>
                <a:cubicBezTo>
                  <a:pt x="694719" y="350789"/>
                  <a:pt x="774771" y="436631"/>
                  <a:pt x="842007" y="506994"/>
                </a:cubicBezTo>
                <a:cubicBezTo>
                  <a:pt x="993430" y="665460"/>
                  <a:pt x="1105325" y="665006"/>
                  <a:pt x="1294680" y="706171"/>
                </a:cubicBezTo>
                <a:cubicBezTo>
                  <a:pt x="1303733" y="694100"/>
                  <a:pt x="1326611" y="684272"/>
                  <a:pt x="1321840" y="669957"/>
                </a:cubicBezTo>
                <a:cubicBezTo>
                  <a:pt x="1292357" y="581505"/>
                  <a:pt x="1160258" y="644801"/>
                  <a:pt x="1122664" y="651850"/>
                </a:cubicBezTo>
                <a:cubicBezTo>
                  <a:pt x="1107065" y="761047"/>
                  <a:pt x="1092636" y="744528"/>
                  <a:pt x="1240359" y="851026"/>
                </a:cubicBezTo>
                <a:cubicBezTo>
                  <a:pt x="1466437" y="1014013"/>
                  <a:pt x="1489835" y="993368"/>
                  <a:pt x="1738300" y="1041149"/>
                </a:cubicBezTo>
                <a:cubicBezTo>
                  <a:pt x="1780549" y="1017006"/>
                  <a:pt x="1882134" y="1014284"/>
                  <a:pt x="1865048" y="968721"/>
                </a:cubicBezTo>
                <a:cubicBezTo>
                  <a:pt x="1785321" y="756115"/>
                  <a:pt x="1670623" y="909650"/>
                  <a:pt x="1620605" y="959668"/>
                </a:cubicBezTo>
                <a:cubicBezTo>
                  <a:pt x="1638712" y="995882"/>
                  <a:pt x="1644455" y="1041647"/>
                  <a:pt x="1674926" y="1068309"/>
                </a:cubicBezTo>
                <a:cubicBezTo>
                  <a:pt x="1768972" y="1150599"/>
                  <a:pt x="1869485" y="1155715"/>
                  <a:pt x="1982743" y="1176951"/>
                </a:cubicBezTo>
                <a:cubicBezTo>
                  <a:pt x="2046117" y="1167897"/>
                  <a:pt x="2110616" y="1164730"/>
                  <a:pt x="2172866" y="1149790"/>
                </a:cubicBezTo>
                <a:cubicBezTo>
                  <a:pt x="2185355" y="1146793"/>
                  <a:pt x="2227233" y="1106279"/>
                  <a:pt x="2236240" y="1095470"/>
                </a:cubicBezTo>
                <a:cubicBezTo>
                  <a:pt x="2260967" y="1065798"/>
                  <a:pt x="2242094" y="1068309"/>
                  <a:pt x="2263401" y="1068309"/>
                </a:cubicBezTo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90E8C8F4-A73B-9B69-2421-982471876F7A}"/>
              </a:ext>
            </a:extLst>
          </p:cNvPr>
          <p:cNvSpPr/>
          <p:nvPr/>
        </p:nvSpPr>
        <p:spPr>
          <a:xfrm>
            <a:off x="6402309" y="4965697"/>
            <a:ext cx="2679826" cy="695532"/>
          </a:xfrm>
          <a:prstGeom prst="roundRect">
            <a:avLst>
              <a:gd name="adj" fmla="val 24908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rgbClr val="00206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6097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Thơm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nức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ACB7F2FF-B4AE-B938-EAEC-D146DB22E999}"/>
              </a:ext>
            </a:extLst>
          </p:cNvPr>
          <p:cNvSpPr/>
          <p:nvPr/>
        </p:nvSpPr>
        <p:spPr>
          <a:xfrm>
            <a:off x="4756087" y="4052806"/>
            <a:ext cx="2679826" cy="695532"/>
          </a:xfrm>
          <a:prstGeom prst="roundRect">
            <a:avLst>
              <a:gd name="adj" fmla="val 24908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rgbClr val="00206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6097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Thơm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lừng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6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0" grpId="0" animBg="1"/>
      <p:bldP spid="11" grpId="0" animBg="1"/>
      <p:bldP spid="12" grpId="0" animBg="1"/>
      <p:bldP spid="13" grpId="0" animBg="1"/>
      <p:bldP spid="9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h-hoc-sinh-51">
            <a:extLst>
              <a:ext uri="{FF2B5EF4-FFF2-40B4-BE49-F238E27FC236}">
                <a16:creationId xmlns:a16="http://schemas.microsoft.com/office/drawing/2014/main" id="{B2A3A974-8857-2766-BB75-9B7205111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8339"/>
            <a:ext cx="3503691" cy="2197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Google Shape;3705;p7">
            <a:extLst>
              <a:ext uri="{FF2B5EF4-FFF2-40B4-BE49-F238E27FC236}">
                <a16:creationId xmlns:a16="http://schemas.microsoft.com/office/drawing/2014/main" id="{4F806780-F972-C65A-24BD-C648A8ABE92F}"/>
              </a:ext>
            </a:extLst>
          </p:cNvPr>
          <p:cNvSpPr/>
          <p:nvPr/>
        </p:nvSpPr>
        <p:spPr>
          <a:xfrm>
            <a:off x="1312752" y="2540612"/>
            <a:ext cx="9868277" cy="1198875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Nhất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nghệ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tinh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,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nhất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thân</a:t>
            </a:r>
            <a:r>
              <a:rPr kumimoji="0" lang="en-US" sz="36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vinh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: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giỏi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một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nghề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thì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vẻ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vang, sung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sướng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cả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360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đời</a:t>
            </a:r>
            <a:r>
              <a:rPr kumimoji="0" lang="en-US" sz="36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. </a:t>
            </a:r>
            <a:endParaRPr kumimoji="0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40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5997A6A1-2AE6-C8C4-A6A3-9C27F0DF997A}"/>
              </a:ext>
            </a:extLst>
          </p:cNvPr>
          <p:cNvSpPr/>
          <p:nvPr/>
        </p:nvSpPr>
        <p:spPr>
          <a:xfrm>
            <a:off x="8304603" y="125525"/>
            <a:ext cx="3886330" cy="1276540"/>
          </a:xfrm>
          <a:prstGeom prst="roundRect">
            <a:avLst>
              <a:gd name="adj" fmla="val 24908"/>
            </a:avLst>
          </a:prstGeom>
          <a:solidFill>
            <a:srgbClr val="FFC000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Phóng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6" name="Google Shape;3705;p7">
            <a:extLst>
              <a:ext uri="{FF2B5EF4-FFF2-40B4-BE49-F238E27FC236}">
                <a16:creationId xmlns:a16="http://schemas.microsoft.com/office/drawing/2014/main" id="{4F806780-F972-C65A-24BD-C648A8ABE92F}"/>
              </a:ext>
            </a:extLst>
          </p:cNvPr>
          <p:cNvSpPr/>
          <p:nvPr/>
        </p:nvSpPr>
        <p:spPr>
          <a:xfrm>
            <a:off x="3530093" y="625375"/>
            <a:ext cx="4809783" cy="2049133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Giới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thiệu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về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nhân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vật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được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đặt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tên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cho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trường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học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hoặc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đường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1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phố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4813F9-EC47-2B50-AB3C-2016234E6433}"/>
              </a:ext>
            </a:extLst>
          </p:cNvPr>
          <p:cNvSpPr txBox="1"/>
          <p:nvPr/>
        </p:nvSpPr>
        <p:spPr>
          <a:xfrm>
            <a:off x="209609" y="1763323"/>
            <a:ext cx="320401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vi-VN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 Hoàng</a:t>
            </a:r>
            <a:r>
              <a:rPr lang="vi-VN" sz="2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vi-VN" sz="2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vi-VN" sz="2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vi-VN" sz="2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1828,</a:t>
            </a:r>
            <a:r>
              <a:rPr lang="vi-VN" sz="2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vi-VN" sz="2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vi-VN" sz="2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vi-VN" sz="2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vi-VN" sz="2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Nam.</a:t>
            </a:r>
            <a:r>
              <a:rPr lang="vi-VN" sz="2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vi-VN" sz="2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đỗ</a:t>
            </a:r>
            <a:r>
              <a:rPr lang="vi-VN" sz="2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</a:t>
            </a:r>
            <a:r>
              <a:rPr lang="vi-VN" sz="2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vi-VN" sz="2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vi-VN" sz="2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  <a:r>
              <a:rPr lang="vi-VN" sz="2200" spc="-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tuổi, làm quan, trải qua nhiều chức vụ, nổi tiếng chính trực, thanh liêm. </a:t>
            </a:r>
            <a:endParaRPr lang="en-US" sz="2200" dirty="0"/>
          </a:p>
        </p:txBody>
      </p:sp>
      <p:pic>
        <p:nvPicPr>
          <p:cNvPr id="2050" name="Picture 2" descr="Hoàng Diệu – Vị Tổng Đốc Tuẫn Tiết Cùng Thành Hà Nội">
            <a:extLst>
              <a:ext uri="{FF2B5EF4-FFF2-40B4-BE49-F238E27FC236}">
                <a16:creationId xmlns:a16="http://schemas.microsoft.com/office/drawing/2014/main" id="{C5FE10F8-18F6-52C0-1A55-7940160A2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19" y="615126"/>
            <a:ext cx="3886330" cy="20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737;p10">
            <a:extLst>
              <a:ext uri="{FF2B5EF4-FFF2-40B4-BE49-F238E27FC236}">
                <a16:creationId xmlns:a16="http://schemas.microsoft.com/office/drawing/2014/main" id="{0B6E2A0D-8C4E-4ED4-37CF-AD5B8731C282}"/>
              </a:ext>
            </a:extLst>
          </p:cNvPr>
          <p:cNvSpPr/>
          <p:nvPr/>
        </p:nvSpPr>
        <p:spPr>
          <a:xfrm>
            <a:off x="4789404" y="2699046"/>
            <a:ext cx="2065699" cy="606582"/>
          </a:xfrm>
          <a:prstGeom prst="roundRect">
            <a:avLst>
              <a:gd name="adj" fmla="val 8028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288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 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Hoàng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Diệu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pic>
        <p:nvPicPr>
          <p:cNvPr id="2052" name="Picture 4" descr="Thông tin địa chỉ Trường Tiểu Học Hoàng Diệu, Ba Đình">
            <a:extLst>
              <a:ext uri="{FF2B5EF4-FFF2-40B4-BE49-F238E27FC236}">
                <a16:creationId xmlns:a16="http://schemas.microsoft.com/office/drawing/2014/main" id="{7A261636-1E0E-0316-44CA-C925C82BC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378" y="2772166"/>
            <a:ext cx="4386404" cy="262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E7FC55-C345-B3D6-CBDF-5E661F1547DC}"/>
              </a:ext>
            </a:extLst>
          </p:cNvPr>
          <p:cNvSpPr txBox="1"/>
          <p:nvPr/>
        </p:nvSpPr>
        <p:spPr>
          <a:xfrm>
            <a:off x="191035" y="4225536"/>
            <a:ext cx="320401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 1882, khi làm</a:t>
            </a:r>
            <a:r>
              <a:rPr kumimoji="0" lang="vi-VN" sz="2200" b="0" i="0" u="none" strike="noStrike" kern="1200" cap="none" spc="-7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Tổng</a:t>
            </a:r>
            <a:r>
              <a:rPr kumimoji="0" lang="vi-VN" sz="2200" b="0" i="0" u="none" strike="noStrike" kern="1200" cap="none" spc="-7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đốc</a:t>
            </a:r>
            <a:r>
              <a:rPr kumimoji="0" lang="vi-VN" sz="2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</a:t>
            </a:r>
            <a:r>
              <a:rPr kumimoji="0" lang="vi-VN" sz="2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Ninh</a:t>
            </a:r>
            <a:r>
              <a:rPr kumimoji="0" lang="vi-VN" sz="2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(gồm</a:t>
            </a:r>
            <a:r>
              <a:rPr kumimoji="0" lang="vi-VN" sz="2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</a:t>
            </a:r>
            <a:r>
              <a:rPr kumimoji="0" lang="vi-VN" sz="2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Nội</a:t>
            </a:r>
            <a:r>
              <a:rPr kumimoji="0" lang="vi-VN" sz="2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vi-VN" sz="2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Ninh</a:t>
            </a:r>
            <a:r>
              <a:rPr kumimoji="0" lang="vi-VN" sz="2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Bình),</a:t>
            </a:r>
            <a:r>
              <a:rPr kumimoji="0" lang="vi-VN" sz="2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vi-VN" sz="2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vi-VN" sz="2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tổ</a:t>
            </a:r>
            <a:r>
              <a:rPr kumimoji="0" lang="vi-VN" sz="2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chức</a:t>
            </a:r>
            <a:r>
              <a:rPr kumimoji="0" lang="vi-VN" sz="2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trận</a:t>
            </a:r>
            <a:r>
              <a:rPr kumimoji="0" lang="vi-VN" sz="2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đánh</a:t>
            </a:r>
            <a:r>
              <a:rPr kumimoji="0" lang="vi-VN" sz="2200" b="0" i="0" u="none" strike="noStrike" kern="1200" cap="none" spc="-6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chống quân xâm lược Pháp, bảo vệ thành Hà Nội và anh dũng hi sinh.</a:t>
            </a:r>
            <a:endParaRPr lang="en-US" dirty="0"/>
          </a:p>
        </p:txBody>
      </p:sp>
      <p:pic>
        <p:nvPicPr>
          <p:cNvPr id="2056" name="Picture 8" descr="Đường Hoàng Diệu - tọa độ “sống ảo” được nhiều người yêu thích">
            <a:extLst>
              <a:ext uri="{FF2B5EF4-FFF2-40B4-BE49-F238E27FC236}">
                <a16:creationId xmlns:a16="http://schemas.microsoft.com/office/drawing/2014/main" id="{765DFF88-289E-FC39-943A-66782262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41" y="3217756"/>
            <a:ext cx="4027372" cy="280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3737;p10">
            <a:extLst>
              <a:ext uri="{FF2B5EF4-FFF2-40B4-BE49-F238E27FC236}">
                <a16:creationId xmlns:a16="http://schemas.microsoft.com/office/drawing/2014/main" id="{BBF0156F-AEFA-C384-FE85-B48F3D618171}"/>
              </a:ext>
            </a:extLst>
          </p:cNvPr>
          <p:cNvSpPr/>
          <p:nvPr/>
        </p:nvSpPr>
        <p:spPr>
          <a:xfrm>
            <a:off x="8234795" y="5395362"/>
            <a:ext cx="3392203" cy="606582"/>
          </a:xfrm>
          <a:prstGeom prst="roundRect">
            <a:avLst>
              <a:gd name="adj" fmla="val 8028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288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Trường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TH Hoàng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Diệu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1" name="Google Shape;3737;p10">
            <a:extLst>
              <a:ext uri="{FF2B5EF4-FFF2-40B4-BE49-F238E27FC236}">
                <a16:creationId xmlns:a16="http://schemas.microsoft.com/office/drawing/2014/main" id="{FAC49C6C-E9F7-E633-ABFD-6557BF13D32A}"/>
              </a:ext>
            </a:extLst>
          </p:cNvPr>
          <p:cNvSpPr/>
          <p:nvPr/>
        </p:nvSpPr>
        <p:spPr>
          <a:xfrm>
            <a:off x="3493741" y="6087459"/>
            <a:ext cx="3908932" cy="606582"/>
          </a:xfrm>
          <a:prstGeom prst="roundRect">
            <a:avLst>
              <a:gd name="adj" fmla="val 8028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288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 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Đường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Hoàng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Diệu</a:t>
            </a:r>
            <a:r>
              <a:rPr lang="en-US" sz="24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-Hà </a:t>
            </a:r>
            <a:r>
              <a:rPr lang="en-US" sz="2400" b="1" kern="0" dirty="0" err="1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Nội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1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/>
      <p:bldP spid="5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2">
            <a:extLst>
              <a:ext uri="{FF2B5EF4-FFF2-40B4-BE49-F238E27FC236}">
                <a16:creationId xmlns:a16="http://schemas.microsoft.com/office/drawing/2014/main" id="{B090DDF4-9565-3CF4-46FB-4067809C951B}"/>
              </a:ext>
            </a:extLst>
          </p:cNvPr>
          <p:cNvSpPr/>
          <p:nvPr/>
        </p:nvSpPr>
        <p:spPr>
          <a:xfrm>
            <a:off x="1568734" y="943349"/>
            <a:ext cx="2844297" cy="695532"/>
          </a:xfrm>
          <a:prstGeom prst="roundRect">
            <a:avLst>
              <a:gd name="adj" fmla="val 24908"/>
            </a:avLst>
          </a:pr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rgbClr val="00206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6097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Vận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dụng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3" name="Y2meta.app-Tôi Yêu Sách Hay _ The Reading Song (Parody Lyrics)-(720p60)">
            <a:hlinkClick r:id="" action="ppaction://media"/>
            <a:extLst>
              <a:ext uri="{FF2B5EF4-FFF2-40B4-BE49-F238E27FC236}">
                <a16:creationId xmlns:a16="http://schemas.microsoft.com/office/drawing/2014/main" id="{0BCA2808-E406-4C71-6DA9-9EBB2B1473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672047"/>
            <a:ext cx="11950616" cy="607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7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19;p22">
            <a:extLst>
              <a:ext uri="{FF2B5EF4-FFF2-40B4-BE49-F238E27FC236}">
                <a16:creationId xmlns:a16="http://schemas.microsoft.com/office/drawing/2014/main" id="{A109EB84-B1A0-2973-F0CF-A61ED2563559}"/>
              </a:ext>
            </a:extLst>
          </p:cNvPr>
          <p:cNvSpPr/>
          <p:nvPr/>
        </p:nvSpPr>
        <p:spPr>
          <a:xfrm>
            <a:off x="4191674" y="3010236"/>
            <a:ext cx="4128531" cy="1787899"/>
          </a:xfrm>
          <a:prstGeom prst="roundRect">
            <a:avLst>
              <a:gd name="adj" fmla="val 7006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2880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tra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điển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thích</a:t>
            </a:r>
            <a:endParaRPr kumimoji="0" sz="2400" b="0" i="1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FB8FC7-E7DB-8772-89BF-A3AB0DDF6980}"/>
              </a:ext>
            </a:extLst>
          </p:cNvPr>
          <p:cNvSpPr/>
          <p:nvPr/>
        </p:nvSpPr>
        <p:spPr>
          <a:xfrm>
            <a:off x="3062544" y="3228722"/>
            <a:ext cx="6066911" cy="1553671"/>
          </a:xfrm>
          <a:custGeom>
            <a:avLst/>
            <a:gdLst>
              <a:gd name="connsiteX0" fmla="*/ 0 w 6066911"/>
              <a:gd name="connsiteY0" fmla="*/ 588515 h 1553671"/>
              <a:gd name="connsiteX1" fmla="*/ 588515 w 6066911"/>
              <a:gd name="connsiteY1" fmla="*/ 0 h 1553671"/>
              <a:gd name="connsiteX2" fmla="*/ 1335968 w 6066911"/>
              <a:gd name="connsiteY2" fmla="*/ 0 h 1553671"/>
              <a:gd name="connsiteX3" fmla="*/ 1985624 w 6066911"/>
              <a:gd name="connsiteY3" fmla="*/ 0 h 1553671"/>
              <a:gd name="connsiteX4" fmla="*/ 2684178 w 6066911"/>
              <a:gd name="connsiteY4" fmla="*/ 0 h 1553671"/>
              <a:gd name="connsiteX5" fmla="*/ 3284935 w 6066911"/>
              <a:gd name="connsiteY5" fmla="*/ 0 h 1553671"/>
              <a:gd name="connsiteX6" fmla="*/ 3934591 w 6066911"/>
              <a:gd name="connsiteY6" fmla="*/ 0 h 1553671"/>
              <a:gd name="connsiteX7" fmla="*/ 4633145 w 6066911"/>
              <a:gd name="connsiteY7" fmla="*/ 0 h 1553671"/>
              <a:gd name="connsiteX8" fmla="*/ 5478396 w 6066911"/>
              <a:gd name="connsiteY8" fmla="*/ 0 h 1553671"/>
              <a:gd name="connsiteX9" fmla="*/ 6066911 w 6066911"/>
              <a:gd name="connsiteY9" fmla="*/ 588515 h 1553671"/>
              <a:gd name="connsiteX10" fmla="*/ 6066911 w 6066911"/>
              <a:gd name="connsiteY10" fmla="*/ 965156 h 1553671"/>
              <a:gd name="connsiteX11" fmla="*/ 5478396 w 6066911"/>
              <a:gd name="connsiteY11" fmla="*/ 1553671 h 1553671"/>
              <a:gd name="connsiteX12" fmla="*/ 4926538 w 6066911"/>
              <a:gd name="connsiteY12" fmla="*/ 1553671 h 1553671"/>
              <a:gd name="connsiteX13" fmla="*/ 4130186 w 6066911"/>
              <a:gd name="connsiteY13" fmla="*/ 1553671 h 1553671"/>
              <a:gd name="connsiteX14" fmla="*/ 3480530 w 6066911"/>
              <a:gd name="connsiteY14" fmla="*/ 1553671 h 1553671"/>
              <a:gd name="connsiteX15" fmla="*/ 2928672 w 6066911"/>
              <a:gd name="connsiteY15" fmla="*/ 1553671 h 1553671"/>
              <a:gd name="connsiteX16" fmla="*/ 2279017 w 6066911"/>
              <a:gd name="connsiteY16" fmla="*/ 1553671 h 1553671"/>
              <a:gd name="connsiteX17" fmla="*/ 1727159 w 6066911"/>
              <a:gd name="connsiteY17" fmla="*/ 1553671 h 1553671"/>
              <a:gd name="connsiteX18" fmla="*/ 588515 w 6066911"/>
              <a:gd name="connsiteY18" fmla="*/ 1553671 h 1553671"/>
              <a:gd name="connsiteX19" fmla="*/ 0 w 6066911"/>
              <a:gd name="connsiteY19" fmla="*/ 965156 h 1553671"/>
              <a:gd name="connsiteX20" fmla="*/ 0 w 6066911"/>
              <a:gd name="connsiteY20" fmla="*/ 588515 h 155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66911" h="1553671" fill="none" extrusionOk="0">
                <a:moveTo>
                  <a:pt x="0" y="588515"/>
                </a:moveTo>
                <a:cubicBezTo>
                  <a:pt x="74609" y="266744"/>
                  <a:pt x="287988" y="2327"/>
                  <a:pt x="588515" y="0"/>
                </a:cubicBezTo>
                <a:cubicBezTo>
                  <a:pt x="820994" y="27784"/>
                  <a:pt x="965569" y="36307"/>
                  <a:pt x="1335968" y="0"/>
                </a:cubicBezTo>
                <a:cubicBezTo>
                  <a:pt x="1706367" y="-36307"/>
                  <a:pt x="1668901" y="6507"/>
                  <a:pt x="1985624" y="0"/>
                </a:cubicBezTo>
                <a:cubicBezTo>
                  <a:pt x="2302347" y="-6507"/>
                  <a:pt x="2492630" y="29910"/>
                  <a:pt x="2684178" y="0"/>
                </a:cubicBezTo>
                <a:cubicBezTo>
                  <a:pt x="2875726" y="-29910"/>
                  <a:pt x="3021012" y="-13512"/>
                  <a:pt x="3284935" y="0"/>
                </a:cubicBezTo>
                <a:cubicBezTo>
                  <a:pt x="3548858" y="13512"/>
                  <a:pt x="3634383" y="-21608"/>
                  <a:pt x="3934591" y="0"/>
                </a:cubicBezTo>
                <a:cubicBezTo>
                  <a:pt x="4234799" y="21608"/>
                  <a:pt x="4398398" y="-22708"/>
                  <a:pt x="4633145" y="0"/>
                </a:cubicBezTo>
                <a:cubicBezTo>
                  <a:pt x="4867892" y="22708"/>
                  <a:pt x="5248586" y="-10017"/>
                  <a:pt x="5478396" y="0"/>
                </a:cubicBezTo>
                <a:cubicBezTo>
                  <a:pt x="5872319" y="-4746"/>
                  <a:pt x="6003776" y="250433"/>
                  <a:pt x="6066911" y="588515"/>
                </a:cubicBezTo>
                <a:cubicBezTo>
                  <a:pt x="6073766" y="691085"/>
                  <a:pt x="6063401" y="869289"/>
                  <a:pt x="6066911" y="965156"/>
                </a:cubicBezTo>
                <a:cubicBezTo>
                  <a:pt x="6019507" y="1299407"/>
                  <a:pt x="5777532" y="1613289"/>
                  <a:pt x="5478396" y="1553671"/>
                </a:cubicBezTo>
                <a:cubicBezTo>
                  <a:pt x="5259697" y="1538238"/>
                  <a:pt x="5143137" y="1544596"/>
                  <a:pt x="4926538" y="1553671"/>
                </a:cubicBezTo>
                <a:cubicBezTo>
                  <a:pt x="4709939" y="1562746"/>
                  <a:pt x="4405071" y="1516455"/>
                  <a:pt x="4130186" y="1553671"/>
                </a:cubicBezTo>
                <a:cubicBezTo>
                  <a:pt x="3855301" y="1590887"/>
                  <a:pt x="3755314" y="1541053"/>
                  <a:pt x="3480530" y="1553671"/>
                </a:cubicBezTo>
                <a:cubicBezTo>
                  <a:pt x="3205746" y="1566289"/>
                  <a:pt x="3129689" y="1560891"/>
                  <a:pt x="2928672" y="1553671"/>
                </a:cubicBezTo>
                <a:cubicBezTo>
                  <a:pt x="2727655" y="1546451"/>
                  <a:pt x="2444470" y="1537849"/>
                  <a:pt x="2279017" y="1553671"/>
                </a:cubicBezTo>
                <a:cubicBezTo>
                  <a:pt x="2113564" y="1569493"/>
                  <a:pt x="1873139" y="1551303"/>
                  <a:pt x="1727159" y="1553671"/>
                </a:cubicBezTo>
                <a:cubicBezTo>
                  <a:pt x="1581179" y="1556039"/>
                  <a:pt x="857475" y="1504903"/>
                  <a:pt x="588515" y="1553671"/>
                </a:cubicBezTo>
                <a:cubicBezTo>
                  <a:pt x="291740" y="1483277"/>
                  <a:pt x="3155" y="1354378"/>
                  <a:pt x="0" y="965156"/>
                </a:cubicBezTo>
                <a:cubicBezTo>
                  <a:pt x="8313" y="863231"/>
                  <a:pt x="10843" y="738494"/>
                  <a:pt x="0" y="588515"/>
                </a:cubicBezTo>
                <a:close/>
              </a:path>
              <a:path w="6066911" h="1553671" stroke="0" extrusionOk="0">
                <a:moveTo>
                  <a:pt x="0" y="588515"/>
                </a:moveTo>
                <a:cubicBezTo>
                  <a:pt x="-2943" y="200474"/>
                  <a:pt x="325825" y="34279"/>
                  <a:pt x="588515" y="0"/>
                </a:cubicBezTo>
                <a:cubicBezTo>
                  <a:pt x="960918" y="-15327"/>
                  <a:pt x="1172466" y="22601"/>
                  <a:pt x="1384867" y="0"/>
                </a:cubicBezTo>
                <a:cubicBezTo>
                  <a:pt x="1597268" y="-22601"/>
                  <a:pt x="1713894" y="-80"/>
                  <a:pt x="1936725" y="0"/>
                </a:cubicBezTo>
                <a:cubicBezTo>
                  <a:pt x="2159556" y="80"/>
                  <a:pt x="2323039" y="21979"/>
                  <a:pt x="2586381" y="0"/>
                </a:cubicBezTo>
                <a:cubicBezTo>
                  <a:pt x="2849723" y="-21979"/>
                  <a:pt x="3006913" y="-19535"/>
                  <a:pt x="3284935" y="0"/>
                </a:cubicBezTo>
                <a:cubicBezTo>
                  <a:pt x="3562957" y="19535"/>
                  <a:pt x="3794377" y="-21889"/>
                  <a:pt x="3934591" y="0"/>
                </a:cubicBezTo>
                <a:cubicBezTo>
                  <a:pt x="4074805" y="21889"/>
                  <a:pt x="4443539" y="-19062"/>
                  <a:pt x="4730943" y="0"/>
                </a:cubicBezTo>
                <a:cubicBezTo>
                  <a:pt x="5018347" y="19062"/>
                  <a:pt x="5292041" y="-3762"/>
                  <a:pt x="5478396" y="0"/>
                </a:cubicBezTo>
                <a:cubicBezTo>
                  <a:pt x="5846427" y="-29293"/>
                  <a:pt x="6072559" y="255848"/>
                  <a:pt x="6066911" y="588515"/>
                </a:cubicBezTo>
                <a:cubicBezTo>
                  <a:pt x="6053197" y="771493"/>
                  <a:pt x="6048918" y="860414"/>
                  <a:pt x="6066911" y="965156"/>
                </a:cubicBezTo>
                <a:cubicBezTo>
                  <a:pt x="6078049" y="1316367"/>
                  <a:pt x="5794123" y="1542714"/>
                  <a:pt x="5478396" y="1553671"/>
                </a:cubicBezTo>
                <a:cubicBezTo>
                  <a:pt x="5171232" y="1569405"/>
                  <a:pt x="5005250" y="1584971"/>
                  <a:pt x="4730943" y="1553671"/>
                </a:cubicBezTo>
                <a:cubicBezTo>
                  <a:pt x="4456636" y="1522371"/>
                  <a:pt x="4329390" y="1523511"/>
                  <a:pt x="3934591" y="1553671"/>
                </a:cubicBezTo>
                <a:cubicBezTo>
                  <a:pt x="3539792" y="1583831"/>
                  <a:pt x="3550747" y="1547008"/>
                  <a:pt x="3236036" y="1553671"/>
                </a:cubicBezTo>
                <a:cubicBezTo>
                  <a:pt x="2921326" y="1560334"/>
                  <a:pt x="2776257" y="1532068"/>
                  <a:pt x="2635279" y="1553671"/>
                </a:cubicBezTo>
                <a:cubicBezTo>
                  <a:pt x="2494301" y="1575274"/>
                  <a:pt x="2128976" y="1548271"/>
                  <a:pt x="1887826" y="1553671"/>
                </a:cubicBezTo>
                <a:cubicBezTo>
                  <a:pt x="1646676" y="1559071"/>
                  <a:pt x="1423632" y="1575266"/>
                  <a:pt x="1287069" y="1553671"/>
                </a:cubicBezTo>
                <a:cubicBezTo>
                  <a:pt x="1150506" y="1532076"/>
                  <a:pt x="924717" y="1579757"/>
                  <a:pt x="588515" y="1553671"/>
                </a:cubicBezTo>
                <a:cubicBezTo>
                  <a:pt x="214185" y="1597888"/>
                  <a:pt x="27156" y="1247115"/>
                  <a:pt x="0" y="965156"/>
                </a:cubicBezTo>
                <a:cubicBezTo>
                  <a:pt x="6043" y="779919"/>
                  <a:pt x="-4827" y="667262"/>
                  <a:pt x="0" y="588515"/>
                </a:cubicBezTo>
                <a:close/>
              </a:path>
            </a:pathLst>
          </a:custGeom>
          <a:solidFill>
            <a:srgbClr val="FFFF00"/>
          </a:solidFill>
          <a:ln w="38100" cap="flat" cmpd="sng" algn="ctr">
            <a:solidFill>
              <a:srgbClr val="0070C0"/>
            </a:solidFill>
            <a:prstDash val="lgDashDot"/>
            <a:miter lim="800000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Trò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chơi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“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Thư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viện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kì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bí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644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4;p2">
            <a:extLst>
              <a:ext uri="{FF2B5EF4-FFF2-40B4-BE49-F238E27FC236}">
                <a16:creationId xmlns:a16="http://schemas.microsoft.com/office/drawing/2014/main" id="{2180F8D4-1FAF-0C0B-7DCD-4B8B369CA304}"/>
              </a:ext>
            </a:extLst>
          </p:cNvPr>
          <p:cNvSpPr/>
          <p:nvPr/>
        </p:nvSpPr>
        <p:spPr>
          <a:xfrm>
            <a:off x="-33717" y="4430761"/>
            <a:ext cx="12259434" cy="2427238"/>
          </a:xfrm>
          <a:custGeom>
            <a:avLst/>
            <a:gdLst/>
            <a:ahLst/>
            <a:cxnLst/>
            <a:rect l="l" t="t" r="r" b="b"/>
            <a:pathLst>
              <a:path w="19833955" h="2271889" extrusionOk="0">
                <a:moveTo>
                  <a:pt x="0" y="0"/>
                </a:moveTo>
                <a:lnTo>
                  <a:pt x="19833955" y="0"/>
                </a:lnTo>
                <a:lnTo>
                  <a:pt x="19833955" y="2271890"/>
                </a:lnTo>
                <a:lnTo>
                  <a:pt x="0" y="2271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12 thư viện đẹp nhất thế giới">
            <a:extLst>
              <a:ext uri="{FF2B5EF4-FFF2-40B4-BE49-F238E27FC236}">
                <a16:creationId xmlns:a16="http://schemas.microsoft.com/office/drawing/2014/main" id="{DD5BECD9-BB09-35EE-41BD-84F445DAD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" y="602515"/>
            <a:ext cx="12113777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E243DD-656E-1576-7CD5-A0C9F723652C}"/>
              </a:ext>
            </a:extLst>
          </p:cNvPr>
          <p:cNvSpPr/>
          <p:nvPr/>
        </p:nvSpPr>
        <p:spPr>
          <a:xfrm>
            <a:off x="1242697" y="1203202"/>
            <a:ext cx="9803876" cy="524761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68648-5807-E133-6217-796B737EC4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95" y="1715287"/>
            <a:ext cx="2992750" cy="29898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AA788-548C-9CBD-8935-C9621CA4F3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87" y="1715287"/>
            <a:ext cx="2992750" cy="29898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EDA104-1D31-93C5-03B3-9319BDFA5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5" y="1678270"/>
            <a:ext cx="2992750" cy="2989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24A337-303D-E297-7846-F88AC45655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786" y="1715813"/>
            <a:ext cx="2992750" cy="2989882"/>
          </a:xfrm>
          <a:prstGeom prst="rect">
            <a:avLst/>
          </a:prstGeom>
        </p:spPr>
      </p:pic>
      <p:sp>
        <p:nvSpPr>
          <p:cNvPr id="2" name="Google Shape;3705;p7">
            <a:extLst>
              <a:ext uri="{FF2B5EF4-FFF2-40B4-BE49-F238E27FC236}">
                <a16:creationId xmlns:a16="http://schemas.microsoft.com/office/drawing/2014/main" id="{D3555B16-C173-E911-1647-FE6E0C1071D0}"/>
              </a:ext>
            </a:extLst>
          </p:cNvPr>
          <p:cNvSpPr/>
          <p:nvPr/>
        </p:nvSpPr>
        <p:spPr>
          <a:xfrm>
            <a:off x="1521581" y="5068919"/>
            <a:ext cx="1667460" cy="763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C001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Thiên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0" name="Google Shape;3705;p7">
            <a:extLst>
              <a:ext uri="{FF2B5EF4-FFF2-40B4-BE49-F238E27FC236}">
                <a16:creationId xmlns:a16="http://schemas.microsoft.com/office/drawing/2014/main" id="{65DE74D2-2CD7-6D09-7025-24051B8FD245}"/>
              </a:ext>
            </a:extLst>
          </p:cNvPr>
          <p:cNvSpPr/>
          <p:nvPr/>
        </p:nvSpPr>
        <p:spPr>
          <a:xfrm>
            <a:off x="3934871" y="5068919"/>
            <a:ext cx="1667460" cy="763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C001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Êm</a:t>
            </a:r>
            <a:r>
              <a:rPr lang="en-US" sz="2800" b="1" kern="0" dirty="0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UTM Avo" panose="02040603050506020204" pitchFamily="18"/>
                <a:cs typeface="Arial"/>
                <a:sym typeface="Arial"/>
              </a:rPr>
              <a:t>ấm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1" name="Google Shape;3705;p7">
            <a:extLst>
              <a:ext uri="{FF2B5EF4-FFF2-40B4-BE49-F238E27FC236}">
                <a16:creationId xmlns:a16="http://schemas.microsoft.com/office/drawing/2014/main" id="{80F63986-EB2C-955D-F9CA-356460F55321}"/>
              </a:ext>
            </a:extLst>
          </p:cNvPr>
          <p:cNvSpPr/>
          <p:nvPr/>
        </p:nvSpPr>
        <p:spPr>
          <a:xfrm>
            <a:off x="6407141" y="5060827"/>
            <a:ext cx="1667460" cy="763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C001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Lưu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luyến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12" name="Google Shape;3705;p7">
            <a:extLst>
              <a:ext uri="{FF2B5EF4-FFF2-40B4-BE49-F238E27FC236}">
                <a16:creationId xmlns:a16="http://schemas.microsoft.com/office/drawing/2014/main" id="{F8DAE4BC-10BB-36B7-75A0-553BC2E99D39}"/>
              </a:ext>
            </a:extLst>
          </p:cNvPr>
          <p:cNvSpPr/>
          <p:nvPr/>
        </p:nvSpPr>
        <p:spPr>
          <a:xfrm>
            <a:off x="8694696" y="5080316"/>
            <a:ext cx="2180999" cy="7636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FFC001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Hoa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thiên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/>
                <a:cs typeface="Arial"/>
                <a:sym typeface="Arial"/>
              </a:rPr>
              <a:t>điểu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F3AD6D-1F77-C9D9-B0A8-5A921B820543}"/>
              </a:ext>
            </a:extLst>
          </p:cNvPr>
          <p:cNvSpPr/>
          <p:nvPr/>
        </p:nvSpPr>
        <p:spPr>
          <a:xfrm>
            <a:off x="1114311" y="356960"/>
            <a:ext cx="9963377" cy="708959"/>
          </a:xfrm>
          <a:custGeom>
            <a:avLst/>
            <a:gdLst>
              <a:gd name="connsiteX0" fmla="*/ 0 w 9963377"/>
              <a:gd name="connsiteY0" fmla="*/ 268547 h 708959"/>
              <a:gd name="connsiteX1" fmla="*/ 268547 w 9963377"/>
              <a:gd name="connsiteY1" fmla="*/ 0 h 708959"/>
              <a:gd name="connsiteX2" fmla="*/ 659064 w 9963377"/>
              <a:gd name="connsiteY2" fmla="*/ 0 h 708959"/>
              <a:gd name="connsiteX3" fmla="*/ 1238108 w 9963377"/>
              <a:gd name="connsiteY3" fmla="*/ 0 h 708959"/>
              <a:gd name="connsiteX4" fmla="*/ 1628625 w 9963377"/>
              <a:gd name="connsiteY4" fmla="*/ 0 h 708959"/>
              <a:gd name="connsiteX5" fmla="*/ 2207668 w 9963377"/>
              <a:gd name="connsiteY5" fmla="*/ 0 h 708959"/>
              <a:gd name="connsiteX6" fmla="*/ 2598186 w 9963377"/>
              <a:gd name="connsiteY6" fmla="*/ 0 h 708959"/>
              <a:gd name="connsiteX7" fmla="*/ 3082966 w 9963377"/>
              <a:gd name="connsiteY7" fmla="*/ 0 h 708959"/>
              <a:gd name="connsiteX8" fmla="*/ 3662009 w 9963377"/>
              <a:gd name="connsiteY8" fmla="*/ 0 h 708959"/>
              <a:gd name="connsiteX9" fmla="*/ 4241052 w 9963377"/>
              <a:gd name="connsiteY9" fmla="*/ 0 h 708959"/>
              <a:gd name="connsiteX10" fmla="*/ 4725832 w 9963377"/>
              <a:gd name="connsiteY10" fmla="*/ 0 h 708959"/>
              <a:gd name="connsiteX11" fmla="*/ 5493401 w 9963377"/>
              <a:gd name="connsiteY11" fmla="*/ 0 h 708959"/>
              <a:gd name="connsiteX12" fmla="*/ 6072444 w 9963377"/>
              <a:gd name="connsiteY12" fmla="*/ 0 h 708959"/>
              <a:gd name="connsiteX13" fmla="*/ 6934276 w 9963377"/>
              <a:gd name="connsiteY13" fmla="*/ 0 h 708959"/>
              <a:gd name="connsiteX14" fmla="*/ 7324793 w 9963377"/>
              <a:gd name="connsiteY14" fmla="*/ 0 h 708959"/>
              <a:gd name="connsiteX15" fmla="*/ 7809573 w 9963377"/>
              <a:gd name="connsiteY15" fmla="*/ 0 h 708959"/>
              <a:gd name="connsiteX16" fmla="*/ 8294354 w 9963377"/>
              <a:gd name="connsiteY16" fmla="*/ 0 h 708959"/>
              <a:gd name="connsiteX17" fmla="*/ 8779134 w 9963377"/>
              <a:gd name="connsiteY17" fmla="*/ 0 h 708959"/>
              <a:gd name="connsiteX18" fmla="*/ 9694830 w 9963377"/>
              <a:gd name="connsiteY18" fmla="*/ 0 h 708959"/>
              <a:gd name="connsiteX19" fmla="*/ 9963377 w 9963377"/>
              <a:gd name="connsiteY19" fmla="*/ 268547 h 708959"/>
              <a:gd name="connsiteX20" fmla="*/ 9963377 w 9963377"/>
              <a:gd name="connsiteY20" fmla="*/ 440412 h 708959"/>
              <a:gd name="connsiteX21" fmla="*/ 9694830 w 9963377"/>
              <a:gd name="connsiteY21" fmla="*/ 708959 h 708959"/>
              <a:gd name="connsiteX22" fmla="*/ 8832998 w 9963377"/>
              <a:gd name="connsiteY22" fmla="*/ 708959 h 708959"/>
              <a:gd name="connsiteX23" fmla="*/ 8348218 w 9963377"/>
              <a:gd name="connsiteY23" fmla="*/ 708959 h 708959"/>
              <a:gd name="connsiteX24" fmla="*/ 7863438 w 9963377"/>
              <a:gd name="connsiteY24" fmla="*/ 708959 h 708959"/>
              <a:gd name="connsiteX25" fmla="*/ 7378658 w 9963377"/>
              <a:gd name="connsiteY25" fmla="*/ 708959 h 708959"/>
              <a:gd name="connsiteX26" fmla="*/ 6893877 w 9963377"/>
              <a:gd name="connsiteY26" fmla="*/ 708959 h 708959"/>
              <a:gd name="connsiteX27" fmla="*/ 6314834 w 9963377"/>
              <a:gd name="connsiteY27" fmla="*/ 708959 h 708959"/>
              <a:gd name="connsiteX28" fmla="*/ 5830054 w 9963377"/>
              <a:gd name="connsiteY28" fmla="*/ 708959 h 708959"/>
              <a:gd name="connsiteX29" fmla="*/ 5251011 w 9963377"/>
              <a:gd name="connsiteY29" fmla="*/ 708959 h 708959"/>
              <a:gd name="connsiteX30" fmla="*/ 4766231 w 9963377"/>
              <a:gd name="connsiteY30" fmla="*/ 708959 h 708959"/>
              <a:gd name="connsiteX31" fmla="*/ 3904399 w 9963377"/>
              <a:gd name="connsiteY31" fmla="*/ 708959 h 708959"/>
              <a:gd name="connsiteX32" fmla="*/ 3136830 w 9963377"/>
              <a:gd name="connsiteY32" fmla="*/ 708959 h 708959"/>
              <a:gd name="connsiteX33" fmla="*/ 2557787 w 9963377"/>
              <a:gd name="connsiteY33" fmla="*/ 708959 h 708959"/>
              <a:gd name="connsiteX34" fmla="*/ 1884481 w 9963377"/>
              <a:gd name="connsiteY34" fmla="*/ 708959 h 708959"/>
              <a:gd name="connsiteX35" fmla="*/ 1022650 w 9963377"/>
              <a:gd name="connsiteY35" fmla="*/ 708959 h 708959"/>
              <a:gd name="connsiteX36" fmla="*/ 268547 w 9963377"/>
              <a:gd name="connsiteY36" fmla="*/ 708959 h 708959"/>
              <a:gd name="connsiteX37" fmla="*/ 0 w 9963377"/>
              <a:gd name="connsiteY37" fmla="*/ 440412 h 708959"/>
              <a:gd name="connsiteX38" fmla="*/ 0 w 9963377"/>
              <a:gd name="connsiteY38" fmla="*/ 268547 h 70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963377" h="708959" fill="none" extrusionOk="0">
                <a:moveTo>
                  <a:pt x="0" y="268547"/>
                </a:moveTo>
                <a:cubicBezTo>
                  <a:pt x="17263" y="134915"/>
                  <a:pt x="123259" y="-7847"/>
                  <a:pt x="268547" y="0"/>
                </a:cubicBezTo>
                <a:cubicBezTo>
                  <a:pt x="363775" y="8439"/>
                  <a:pt x="520769" y="-2055"/>
                  <a:pt x="659064" y="0"/>
                </a:cubicBezTo>
                <a:cubicBezTo>
                  <a:pt x="797359" y="2055"/>
                  <a:pt x="998208" y="-13766"/>
                  <a:pt x="1238108" y="0"/>
                </a:cubicBezTo>
                <a:cubicBezTo>
                  <a:pt x="1478008" y="13766"/>
                  <a:pt x="1525701" y="-11503"/>
                  <a:pt x="1628625" y="0"/>
                </a:cubicBezTo>
                <a:cubicBezTo>
                  <a:pt x="1731549" y="11503"/>
                  <a:pt x="2020533" y="-712"/>
                  <a:pt x="2207668" y="0"/>
                </a:cubicBezTo>
                <a:cubicBezTo>
                  <a:pt x="2394803" y="712"/>
                  <a:pt x="2463941" y="10482"/>
                  <a:pt x="2598186" y="0"/>
                </a:cubicBezTo>
                <a:cubicBezTo>
                  <a:pt x="2732431" y="-10482"/>
                  <a:pt x="2854115" y="-23765"/>
                  <a:pt x="3082966" y="0"/>
                </a:cubicBezTo>
                <a:cubicBezTo>
                  <a:pt x="3311817" y="23765"/>
                  <a:pt x="3427259" y="-1516"/>
                  <a:pt x="3662009" y="0"/>
                </a:cubicBezTo>
                <a:cubicBezTo>
                  <a:pt x="3896759" y="1516"/>
                  <a:pt x="4093286" y="-757"/>
                  <a:pt x="4241052" y="0"/>
                </a:cubicBezTo>
                <a:cubicBezTo>
                  <a:pt x="4388818" y="757"/>
                  <a:pt x="4490421" y="-23396"/>
                  <a:pt x="4725832" y="0"/>
                </a:cubicBezTo>
                <a:cubicBezTo>
                  <a:pt x="4961243" y="23396"/>
                  <a:pt x="5176498" y="8103"/>
                  <a:pt x="5493401" y="0"/>
                </a:cubicBezTo>
                <a:cubicBezTo>
                  <a:pt x="5810304" y="-8103"/>
                  <a:pt x="5794769" y="-25919"/>
                  <a:pt x="6072444" y="0"/>
                </a:cubicBezTo>
                <a:cubicBezTo>
                  <a:pt x="6350119" y="25919"/>
                  <a:pt x="6603886" y="10224"/>
                  <a:pt x="6934276" y="0"/>
                </a:cubicBezTo>
                <a:cubicBezTo>
                  <a:pt x="7264666" y="-10224"/>
                  <a:pt x="7177144" y="-13513"/>
                  <a:pt x="7324793" y="0"/>
                </a:cubicBezTo>
                <a:cubicBezTo>
                  <a:pt x="7472442" y="13513"/>
                  <a:pt x="7633462" y="-6161"/>
                  <a:pt x="7809573" y="0"/>
                </a:cubicBezTo>
                <a:cubicBezTo>
                  <a:pt x="7985684" y="6161"/>
                  <a:pt x="8065164" y="-17888"/>
                  <a:pt x="8294354" y="0"/>
                </a:cubicBezTo>
                <a:cubicBezTo>
                  <a:pt x="8523544" y="17888"/>
                  <a:pt x="8648031" y="-8050"/>
                  <a:pt x="8779134" y="0"/>
                </a:cubicBezTo>
                <a:cubicBezTo>
                  <a:pt x="8910237" y="8050"/>
                  <a:pt x="9395822" y="-28515"/>
                  <a:pt x="9694830" y="0"/>
                </a:cubicBezTo>
                <a:cubicBezTo>
                  <a:pt x="9835198" y="4401"/>
                  <a:pt x="9951598" y="104500"/>
                  <a:pt x="9963377" y="268547"/>
                </a:cubicBezTo>
                <a:cubicBezTo>
                  <a:pt x="9960514" y="312420"/>
                  <a:pt x="9971017" y="389875"/>
                  <a:pt x="9963377" y="440412"/>
                </a:cubicBezTo>
                <a:cubicBezTo>
                  <a:pt x="9948702" y="566521"/>
                  <a:pt x="9839982" y="704438"/>
                  <a:pt x="9694830" y="708959"/>
                </a:cubicBezTo>
                <a:cubicBezTo>
                  <a:pt x="9301222" y="710775"/>
                  <a:pt x="9156237" y="716447"/>
                  <a:pt x="8832998" y="708959"/>
                </a:cubicBezTo>
                <a:cubicBezTo>
                  <a:pt x="8509759" y="701471"/>
                  <a:pt x="8565425" y="729728"/>
                  <a:pt x="8348218" y="708959"/>
                </a:cubicBezTo>
                <a:cubicBezTo>
                  <a:pt x="8131011" y="688190"/>
                  <a:pt x="7965884" y="719794"/>
                  <a:pt x="7863438" y="708959"/>
                </a:cubicBezTo>
                <a:cubicBezTo>
                  <a:pt x="7760992" y="698124"/>
                  <a:pt x="7617006" y="699857"/>
                  <a:pt x="7378658" y="708959"/>
                </a:cubicBezTo>
                <a:cubicBezTo>
                  <a:pt x="7140310" y="718061"/>
                  <a:pt x="7102703" y="704600"/>
                  <a:pt x="6893877" y="708959"/>
                </a:cubicBezTo>
                <a:cubicBezTo>
                  <a:pt x="6685051" y="713318"/>
                  <a:pt x="6477089" y="707466"/>
                  <a:pt x="6314834" y="708959"/>
                </a:cubicBezTo>
                <a:cubicBezTo>
                  <a:pt x="6152579" y="710452"/>
                  <a:pt x="5928362" y="691160"/>
                  <a:pt x="5830054" y="708959"/>
                </a:cubicBezTo>
                <a:cubicBezTo>
                  <a:pt x="5731746" y="726758"/>
                  <a:pt x="5377205" y="735485"/>
                  <a:pt x="5251011" y="708959"/>
                </a:cubicBezTo>
                <a:cubicBezTo>
                  <a:pt x="5124817" y="682433"/>
                  <a:pt x="4991641" y="692815"/>
                  <a:pt x="4766231" y="708959"/>
                </a:cubicBezTo>
                <a:cubicBezTo>
                  <a:pt x="4540821" y="725103"/>
                  <a:pt x="4147519" y="708553"/>
                  <a:pt x="3904399" y="708959"/>
                </a:cubicBezTo>
                <a:cubicBezTo>
                  <a:pt x="3661279" y="709365"/>
                  <a:pt x="3390260" y="730728"/>
                  <a:pt x="3136830" y="708959"/>
                </a:cubicBezTo>
                <a:cubicBezTo>
                  <a:pt x="2883400" y="687190"/>
                  <a:pt x="2845615" y="723164"/>
                  <a:pt x="2557787" y="708959"/>
                </a:cubicBezTo>
                <a:cubicBezTo>
                  <a:pt x="2269959" y="694754"/>
                  <a:pt x="2195163" y="681916"/>
                  <a:pt x="1884481" y="708959"/>
                </a:cubicBezTo>
                <a:cubicBezTo>
                  <a:pt x="1573799" y="736002"/>
                  <a:pt x="1235537" y="688205"/>
                  <a:pt x="1022650" y="708959"/>
                </a:cubicBezTo>
                <a:cubicBezTo>
                  <a:pt x="809763" y="729713"/>
                  <a:pt x="433637" y="690400"/>
                  <a:pt x="268547" y="708959"/>
                </a:cubicBezTo>
                <a:cubicBezTo>
                  <a:pt x="135104" y="693117"/>
                  <a:pt x="6814" y="587824"/>
                  <a:pt x="0" y="440412"/>
                </a:cubicBezTo>
                <a:cubicBezTo>
                  <a:pt x="904" y="359967"/>
                  <a:pt x="-8366" y="343495"/>
                  <a:pt x="0" y="268547"/>
                </a:cubicBezTo>
                <a:close/>
              </a:path>
              <a:path w="9963377" h="708959" stroke="0" extrusionOk="0">
                <a:moveTo>
                  <a:pt x="0" y="268547"/>
                </a:moveTo>
                <a:cubicBezTo>
                  <a:pt x="-780" y="103528"/>
                  <a:pt x="148052" y="15298"/>
                  <a:pt x="268547" y="0"/>
                </a:cubicBezTo>
                <a:cubicBezTo>
                  <a:pt x="569842" y="3760"/>
                  <a:pt x="922042" y="12840"/>
                  <a:pt x="1130379" y="0"/>
                </a:cubicBezTo>
                <a:cubicBezTo>
                  <a:pt x="1338716" y="-12840"/>
                  <a:pt x="1345854" y="9711"/>
                  <a:pt x="1520896" y="0"/>
                </a:cubicBezTo>
                <a:cubicBezTo>
                  <a:pt x="1695938" y="-9711"/>
                  <a:pt x="1906309" y="-6022"/>
                  <a:pt x="2099939" y="0"/>
                </a:cubicBezTo>
                <a:cubicBezTo>
                  <a:pt x="2293569" y="6022"/>
                  <a:pt x="2562381" y="-9675"/>
                  <a:pt x="2773245" y="0"/>
                </a:cubicBezTo>
                <a:cubicBezTo>
                  <a:pt x="2984109" y="9675"/>
                  <a:pt x="3097495" y="-20504"/>
                  <a:pt x="3352288" y="0"/>
                </a:cubicBezTo>
                <a:cubicBezTo>
                  <a:pt x="3607081" y="20504"/>
                  <a:pt x="4001243" y="1142"/>
                  <a:pt x="4214120" y="0"/>
                </a:cubicBezTo>
                <a:cubicBezTo>
                  <a:pt x="4426997" y="-1142"/>
                  <a:pt x="4486564" y="14220"/>
                  <a:pt x="4604637" y="0"/>
                </a:cubicBezTo>
                <a:cubicBezTo>
                  <a:pt x="4722710" y="-14220"/>
                  <a:pt x="5050800" y="-10436"/>
                  <a:pt x="5183680" y="0"/>
                </a:cubicBezTo>
                <a:cubicBezTo>
                  <a:pt x="5316560" y="10436"/>
                  <a:pt x="5680840" y="-25602"/>
                  <a:pt x="6045512" y="0"/>
                </a:cubicBezTo>
                <a:cubicBezTo>
                  <a:pt x="6410184" y="25602"/>
                  <a:pt x="6453244" y="3549"/>
                  <a:pt x="6624555" y="0"/>
                </a:cubicBezTo>
                <a:cubicBezTo>
                  <a:pt x="6795866" y="-3549"/>
                  <a:pt x="7220497" y="42324"/>
                  <a:pt x="7486387" y="0"/>
                </a:cubicBezTo>
                <a:cubicBezTo>
                  <a:pt x="7752277" y="-42324"/>
                  <a:pt x="7949559" y="31469"/>
                  <a:pt x="8159692" y="0"/>
                </a:cubicBezTo>
                <a:cubicBezTo>
                  <a:pt x="8369825" y="-31469"/>
                  <a:pt x="8595119" y="-14995"/>
                  <a:pt x="8738736" y="0"/>
                </a:cubicBezTo>
                <a:cubicBezTo>
                  <a:pt x="8882353" y="14995"/>
                  <a:pt x="9308153" y="-21505"/>
                  <a:pt x="9694830" y="0"/>
                </a:cubicBezTo>
                <a:cubicBezTo>
                  <a:pt x="9839061" y="26703"/>
                  <a:pt x="9960712" y="117841"/>
                  <a:pt x="9963377" y="268547"/>
                </a:cubicBezTo>
                <a:cubicBezTo>
                  <a:pt x="9968165" y="335232"/>
                  <a:pt x="9955631" y="369237"/>
                  <a:pt x="9963377" y="440412"/>
                </a:cubicBezTo>
                <a:cubicBezTo>
                  <a:pt x="9933214" y="588827"/>
                  <a:pt x="9844835" y="705818"/>
                  <a:pt x="9694830" y="708959"/>
                </a:cubicBezTo>
                <a:cubicBezTo>
                  <a:pt x="9547071" y="685975"/>
                  <a:pt x="9322726" y="688525"/>
                  <a:pt x="9115787" y="708959"/>
                </a:cubicBezTo>
                <a:cubicBezTo>
                  <a:pt x="8908848" y="729393"/>
                  <a:pt x="8586748" y="743322"/>
                  <a:pt x="8253955" y="708959"/>
                </a:cubicBezTo>
                <a:cubicBezTo>
                  <a:pt x="7921162" y="674596"/>
                  <a:pt x="7849222" y="715378"/>
                  <a:pt x="7580649" y="708959"/>
                </a:cubicBezTo>
                <a:cubicBezTo>
                  <a:pt x="7312076" y="702540"/>
                  <a:pt x="7253942" y="692332"/>
                  <a:pt x="7001606" y="708959"/>
                </a:cubicBezTo>
                <a:cubicBezTo>
                  <a:pt x="6749270" y="725586"/>
                  <a:pt x="6521459" y="731913"/>
                  <a:pt x="6139775" y="708959"/>
                </a:cubicBezTo>
                <a:cubicBezTo>
                  <a:pt x="5758091" y="686005"/>
                  <a:pt x="5555444" y="706473"/>
                  <a:pt x="5277943" y="708959"/>
                </a:cubicBezTo>
                <a:cubicBezTo>
                  <a:pt x="5000442" y="711445"/>
                  <a:pt x="4985555" y="737719"/>
                  <a:pt x="4698900" y="708959"/>
                </a:cubicBezTo>
                <a:cubicBezTo>
                  <a:pt x="4412245" y="680199"/>
                  <a:pt x="4349287" y="736644"/>
                  <a:pt x="4025594" y="708959"/>
                </a:cubicBezTo>
                <a:cubicBezTo>
                  <a:pt x="3701901" y="681274"/>
                  <a:pt x="3724720" y="693879"/>
                  <a:pt x="3540814" y="708959"/>
                </a:cubicBezTo>
                <a:cubicBezTo>
                  <a:pt x="3356908" y="724039"/>
                  <a:pt x="3210244" y="682284"/>
                  <a:pt x="2961771" y="708959"/>
                </a:cubicBezTo>
                <a:cubicBezTo>
                  <a:pt x="2713298" y="735634"/>
                  <a:pt x="2617228" y="681734"/>
                  <a:pt x="2288465" y="708959"/>
                </a:cubicBezTo>
                <a:cubicBezTo>
                  <a:pt x="1959702" y="736184"/>
                  <a:pt x="1735798" y="704540"/>
                  <a:pt x="1520896" y="708959"/>
                </a:cubicBezTo>
                <a:cubicBezTo>
                  <a:pt x="1305994" y="713378"/>
                  <a:pt x="520607" y="710330"/>
                  <a:pt x="268547" y="708959"/>
                </a:cubicBezTo>
                <a:cubicBezTo>
                  <a:pt x="116971" y="714934"/>
                  <a:pt x="-20103" y="565918"/>
                  <a:pt x="0" y="440412"/>
                </a:cubicBezTo>
                <a:cubicBezTo>
                  <a:pt x="1657" y="357078"/>
                  <a:pt x="96" y="325548"/>
                  <a:pt x="0" y="268547"/>
                </a:cubicBezTo>
                <a:close/>
              </a:path>
            </a:pathLst>
          </a:custGeom>
          <a:solidFill>
            <a:srgbClr val="FFFF00"/>
          </a:solidFill>
          <a:ln w="38100" cap="flat" cmpd="sng" algn="ctr">
            <a:solidFill>
              <a:srgbClr val="0070C0"/>
            </a:solidFill>
            <a:prstDash val="lgDashDot"/>
            <a:miter lim="800000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srgbClr val="7030A0"/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Tìm</a:t>
            </a:r>
            <a:r>
              <a:rPr lang="en-US" sz="4800" b="1" kern="0" dirty="0">
                <a:solidFill>
                  <a:srgbClr val="7030A0"/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nghĩa</a:t>
            </a:r>
            <a:r>
              <a:rPr lang="en-US" sz="4800" b="1" kern="0" dirty="0">
                <a:solidFill>
                  <a:srgbClr val="7030A0"/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800" b="1" kern="0" dirty="0">
                <a:solidFill>
                  <a:srgbClr val="7030A0"/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các</a:t>
            </a:r>
            <a:r>
              <a:rPr lang="en-US" sz="4800" b="1" kern="0" dirty="0">
                <a:solidFill>
                  <a:srgbClr val="7030A0"/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4800" b="1" kern="0" dirty="0">
                <a:solidFill>
                  <a:srgbClr val="7030A0"/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7030A0"/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sau</a:t>
            </a:r>
            <a:r>
              <a:rPr lang="en-US" sz="4800" b="1" kern="0" dirty="0">
                <a:solidFill>
                  <a:srgbClr val="7030A0"/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: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4;p2">
            <a:extLst>
              <a:ext uri="{FF2B5EF4-FFF2-40B4-BE49-F238E27FC236}">
                <a16:creationId xmlns:a16="http://schemas.microsoft.com/office/drawing/2014/main" id="{2180F8D4-1FAF-0C0B-7DCD-4B8B369CA304}"/>
              </a:ext>
            </a:extLst>
          </p:cNvPr>
          <p:cNvSpPr/>
          <p:nvPr/>
        </p:nvSpPr>
        <p:spPr>
          <a:xfrm>
            <a:off x="-33717" y="4430761"/>
            <a:ext cx="12259434" cy="2427238"/>
          </a:xfrm>
          <a:custGeom>
            <a:avLst/>
            <a:gdLst/>
            <a:ahLst/>
            <a:cxnLst/>
            <a:rect l="l" t="t" r="r" b="b"/>
            <a:pathLst>
              <a:path w="19833955" h="2271889" extrusionOk="0">
                <a:moveTo>
                  <a:pt x="0" y="0"/>
                </a:moveTo>
                <a:lnTo>
                  <a:pt x="19833955" y="0"/>
                </a:lnTo>
                <a:lnTo>
                  <a:pt x="19833955" y="2271890"/>
                </a:lnTo>
                <a:lnTo>
                  <a:pt x="0" y="2271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12 thư viện đẹp nhất thế giới">
            <a:extLst>
              <a:ext uri="{FF2B5EF4-FFF2-40B4-BE49-F238E27FC236}">
                <a16:creationId xmlns:a16="http://schemas.microsoft.com/office/drawing/2014/main" id="{DD5BECD9-BB09-35EE-41BD-84F445DAD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" y="602515"/>
            <a:ext cx="12113777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E243DD-656E-1576-7CD5-A0C9F723652C}"/>
              </a:ext>
            </a:extLst>
          </p:cNvPr>
          <p:cNvSpPr/>
          <p:nvPr/>
        </p:nvSpPr>
        <p:spPr>
          <a:xfrm>
            <a:off x="1253765" y="1211294"/>
            <a:ext cx="9803876" cy="524761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68648-5807-E133-6217-796B737EC4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6789">
            <a:off x="3450651" y="3506401"/>
            <a:ext cx="2992750" cy="29898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AA788-548C-9CBD-8935-C9621CA4F3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6609">
            <a:off x="5752787" y="3502128"/>
            <a:ext cx="2992750" cy="29898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EDA104-1D31-93C5-03B3-9319BDFA5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6537">
            <a:off x="3450591" y="1134207"/>
            <a:ext cx="2992750" cy="2989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24A337-303D-E297-7846-F88AC45655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19894">
            <a:off x="5828113" y="1207310"/>
            <a:ext cx="2992750" cy="29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8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2">
            <a:extLst>
              <a:ext uri="{FF2B5EF4-FFF2-40B4-BE49-F238E27FC236}">
                <a16:creationId xmlns:a16="http://schemas.microsoft.com/office/drawing/2014/main" id="{9E70743A-FBF9-7E4D-77D5-F272C010C8DE}"/>
              </a:ext>
            </a:extLst>
          </p:cNvPr>
          <p:cNvSpPr/>
          <p:nvPr/>
        </p:nvSpPr>
        <p:spPr>
          <a:xfrm>
            <a:off x="10503462" y="6044750"/>
            <a:ext cx="1157162" cy="744468"/>
          </a:xfrm>
          <a:prstGeom prst="roundRect">
            <a:avLst>
              <a:gd name="adj" fmla="val 24908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Left 10">
            <a:hlinkClick r:id="rId3" action="ppaction://hlinksldjump"/>
            <a:extLst>
              <a:ext uri="{FF2B5EF4-FFF2-40B4-BE49-F238E27FC236}">
                <a16:creationId xmlns:a16="http://schemas.microsoft.com/office/drawing/2014/main" id="{98BAD825-EB22-AD90-2C76-D95DE139BC1D}"/>
              </a:ext>
            </a:extLst>
          </p:cNvPr>
          <p:cNvSpPr/>
          <p:nvPr/>
        </p:nvSpPr>
        <p:spPr>
          <a:xfrm>
            <a:off x="10665302" y="6138456"/>
            <a:ext cx="712099" cy="581353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ED772-5497-B307-330F-35C63A40B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3902"/>
            <a:ext cx="12119898" cy="3859102"/>
          </a:xfrm>
          <a:prstGeom prst="rect">
            <a:avLst/>
          </a:prstGeom>
        </p:spPr>
      </p:pic>
      <p:sp>
        <p:nvSpPr>
          <p:cNvPr id="4" name="Google Shape;94;p2">
            <a:extLst>
              <a:ext uri="{FF2B5EF4-FFF2-40B4-BE49-F238E27FC236}">
                <a16:creationId xmlns:a16="http://schemas.microsoft.com/office/drawing/2014/main" id="{221705EB-EC67-7C69-27F6-9924A6328DE9}"/>
              </a:ext>
            </a:extLst>
          </p:cNvPr>
          <p:cNvSpPr/>
          <p:nvPr/>
        </p:nvSpPr>
        <p:spPr>
          <a:xfrm>
            <a:off x="-105819" y="4388404"/>
            <a:ext cx="12225717" cy="2427238"/>
          </a:xfrm>
          <a:custGeom>
            <a:avLst/>
            <a:gdLst/>
            <a:ahLst/>
            <a:cxnLst/>
            <a:rect l="l" t="t" r="r" b="b"/>
            <a:pathLst>
              <a:path w="19833955" h="2271889" extrusionOk="0">
                <a:moveTo>
                  <a:pt x="0" y="0"/>
                </a:moveTo>
                <a:lnTo>
                  <a:pt x="19833955" y="0"/>
                </a:lnTo>
                <a:lnTo>
                  <a:pt x="19833955" y="2271890"/>
                </a:lnTo>
                <a:lnTo>
                  <a:pt x="0" y="2271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hape 943">
            <a:extLst>
              <a:ext uri="{FF2B5EF4-FFF2-40B4-BE49-F238E27FC236}">
                <a16:creationId xmlns:a16="http://schemas.microsoft.com/office/drawing/2014/main" id="{81E7A97B-839A-9DCE-2FAD-52B99FFCE80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409355" y="1429857"/>
            <a:ext cx="648482" cy="790341"/>
          </a:xfrm>
          <a:prstGeom prst="rect">
            <a:avLst/>
          </a:prstGeom>
        </p:spPr>
      </p:pic>
      <p:pic>
        <p:nvPicPr>
          <p:cNvPr id="6" name="Shape 947">
            <a:extLst>
              <a:ext uri="{FF2B5EF4-FFF2-40B4-BE49-F238E27FC236}">
                <a16:creationId xmlns:a16="http://schemas.microsoft.com/office/drawing/2014/main" id="{20CA60A5-DE78-7632-EE1E-E47F5AEB54B0}"/>
              </a:ext>
            </a:extLst>
          </p:cNvPr>
          <p:cNvPicPr/>
          <p:nvPr/>
        </p:nvPicPr>
        <p:blipFill>
          <a:blip r:embed="rId7"/>
          <a:stretch/>
        </p:blipFill>
        <p:spPr>
          <a:xfrm rot="21315995">
            <a:off x="9986345" y="3064015"/>
            <a:ext cx="699130" cy="10692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8EECBD-1292-B2E7-36C1-C39804F3B0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281" y="1524301"/>
            <a:ext cx="524790" cy="7554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9B586E-3195-3AF2-32C4-D5D97F20C8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62361" y="603902"/>
            <a:ext cx="583576" cy="513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4A10D0-0DE4-D8FF-803F-1C271E77AF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8891" y="3143695"/>
            <a:ext cx="648480" cy="975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24CDD5-7CE2-A6F8-BCF5-DB90DCB02D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25" y="2419975"/>
            <a:ext cx="648481" cy="975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6A5EB5-F996-81D6-461E-941DC9DE1B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357" y="3326428"/>
            <a:ext cx="532186" cy="833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Shape 943">
            <a:extLst>
              <a:ext uri="{FF2B5EF4-FFF2-40B4-BE49-F238E27FC236}">
                <a16:creationId xmlns:a16="http://schemas.microsoft.com/office/drawing/2014/main" id="{0DF5CFAF-0B46-137F-DD5F-2CCC9E0B085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908573" y="1412389"/>
            <a:ext cx="547438" cy="790341"/>
          </a:xfrm>
          <a:prstGeom prst="rect">
            <a:avLst/>
          </a:prstGeom>
        </p:spPr>
      </p:pic>
      <p:pic>
        <p:nvPicPr>
          <p:cNvPr id="8" name="Shape 943">
            <a:extLst>
              <a:ext uri="{FF2B5EF4-FFF2-40B4-BE49-F238E27FC236}">
                <a16:creationId xmlns:a16="http://schemas.microsoft.com/office/drawing/2014/main" id="{023AE55A-62DB-3FA3-7B06-37A41426519C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479411" y="1388354"/>
            <a:ext cx="556806" cy="790341"/>
          </a:xfrm>
          <a:prstGeom prst="rect">
            <a:avLst/>
          </a:prstGeom>
        </p:spPr>
      </p:pic>
      <p:pic>
        <p:nvPicPr>
          <p:cNvPr id="9" name="Shape 943">
            <a:extLst>
              <a:ext uri="{FF2B5EF4-FFF2-40B4-BE49-F238E27FC236}">
                <a16:creationId xmlns:a16="http://schemas.microsoft.com/office/drawing/2014/main" id="{C22EB0F2-A5E0-C489-84AB-053957A7F41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096427" y="1405641"/>
            <a:ext cx="556805" cy="790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C59B96-B62A-B7A8-8F40-0A9EC72D15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6420" y="603071"/>
            <a:ext cx="583576" cy="513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621723-82E2-9FF0-3860-7836775036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1503" y="586109"/>
            <a:ext cx="583576" cy="513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Shape 947">
            <a:extLst>
              <a:ext uri="{FF2B5EF4-FFF2-40B4-BE49-F238E27FC236}">
                <a16:creationId xmlns:a16="http://schemas.microsoft.com/office/drawing/2014/main" id="{4DD44D49-C965-4264-F62C-6577D319A691}"/>
              </a:ext>
            </a:extLst>
          </p:cNvPr>
          <p:cNvPicPr/>
          <p:nvPr/>
        </p:nvPicPr>
        <p:blipFill>
          <a:blip r:embed="rId7"/>
          <a:stretch/>
        </p:blipFill>
        <p:spPr>
          <a:xfrm rot="21315995">
            <a:off x="10391722" y="3034222"/>
            <a:ext cx="653240" cy="10692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831112-AF23-AFBA-2A70-FDCEF7F1F2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156" y="3328955"/>
            <a:ext cx="532186" cy="833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9E1B83-808D-0E22-2424-E48CF179CD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9238" y="2054835"/>
            <a:ext cx="648480" cy="975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FBE946-E733-0ECE-5E19-09E55C8448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9361" y="2050771"/>
            <a:ext cx="648480" cy="975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30C2F1-DAF7-42E6-C99C-5F59EFA70F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4984" y="3152931"/>
            <a:ext cx="648480" cy="975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6EBF3E-EB64-6EE2-5887-9AD6239D60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1077" y="3184618"/>
            <a:ext cx="648480" cy="975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AACB61-EB63-6B74-920E-2BDF773CAC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3601" y="2045599"/>
            <a:ext cx="648480" cy="975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8A9A1B-CC15-D89F-AA94-8AE36F3A48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890" y="2386872"/>
            <a:ext cx="648481" cy="975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77CFC22-ADC6-10F7-521E-E66196C5A0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09" y="1389398"/>
            <a:ext cx="648481" cy="975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Shape 947">
            <a:extLst>
              <a:ext uri="{FF2B5EF4-FFF2-40B4-BE49-F238E27FC236}">
                <a16:creationId xmlns:a16="http://schemas.microsoft.com/office/drawing/2014/main" id="{2CF24BAF-6BD2-F599-A4B6-14481C204348}"/>
              </a:ext>
            </a:extLst>
          </p:cNvPr>
          <p:cNvPicPr/>
          <p:nvPr/>
        </p:nvPicPr>
        <p:blipFill>
          <a:blip r:embed="rId7"/>
          <a:stretch/>
        </p:blipFill>
        <p:spPr>
          <a:xfrm rot="21315995">
            <a:off x="10771407" y="3016856"/>
            <a:ext cx="653240" cy="1069288"/>
          </a:xfrm>
          <a:prstGeom prst="rect">
            <a:avLst/>
          </a:prstGeom>
        </p:spPr>
      </p:pic>
      <p:pic>
        <p:nvPicPr>
          <p:cNvPr id="30" name="Shape 947">
            <a:extLst>
              <a:ext uri="{FF2B5EF4-FFF2-40B4-BE49-F238E27FC236}">
                <a16:creationId xmlns:a16="http://schemas.microsoft.com/office/drawing/2014/main" id="{8BAD5E6A-680E-D39B-A725-4AC08D4A83F0}"/>
              </a:ext>
            </a:extLst>
          </p:cNvPr>
          <p:cNvPicPr/>
          <p:nvPr/>
        </p:nvPicPr>
        <p:blipFill>
          <a:blip r:embed="rId7"/>
          <a:stretch/>
        </p:blipFill>
        <p:spPr>
          <a:xfrm rot="21315995">
            <a:off x="11194090" y="2999836"/>
            <a:ext cx="653240" cy="1069288"/>
          </a:xfrm>
          <a:prstGeom prst="rect">
            <a:avLst/>
          </a:prstGeom>
        </p:spPr>
      </p:pic>
      <p:pic>
        <p:nvPicPr>
          <p:cNvPr id="31" name="Shape 947">
            <a:extLst>
              <a:ext uri="{FF2B5EF4-FFF2-40B4-BE49-F238E27FC236}">
                <a16:creationId xmlns:a16="http://schemas.microsoft.com/office/drawing/2014/main" id="{17105DF4-5480-4EE8-F6A5-9F1DAAFBD357}"/>
              </a:ext>
            </a:extLst>
          </p:cNvPr>
          <p:cNvPicPr/>
          <p:nvPr/>
        </p:nvPicPr>
        <p:blipFill>
          <a:blip r:embed="rId7"/>
          <a:stretch/>
        </p:blipFill>
        <p:spPr>
          <a:xfrm rot="21315995">
            <a:off x="11520717" y="3008347"/>
            <a:ext cx="653240" cy="10692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BC2B16-1263-134A-8B02-677D891958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2641" y="594590"/>
            <a:ext cx="583576" cy="513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E613F34-1DC5-0555-E39B-1806D15007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6352" y="603071"/>
            <a:ext cx="583576" cy="513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Shape 949">
            <a:extLst>
              <a:ext uri="{FF2B5EF4-FFF2-40B4-BE49-F238E27FC236}">
                <a16:creationId xmlns:a16="http://schemas.microsoft.com/office/drawing/2014/main" id="{1DCA9F4D-10C3-11EA-477D-5C2D9677CFC7}"/>
              </a:ext>
            </a:extLst>
          </p:cNvPr>
          <p:cNvPicPr/>
          <p:nvPr/>
        </p:nvPicPr>
        <p:blipFill>
          <a:blip r:embed="rId13"/>
          <a:stretch/>
        </p:blipFill>
        <p:spPr>
          <a:xfrm rot="21434399">
            <a:off x="10083806" y="2268530"/>
            <a:ext cx="564712" cy="651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Shape 949">
            <a:extLst>
              <a:ext uri="{FF2B5EF4-FFF2-40B4-BE49-F238E27FC236}">
                <a16:creationId xmlns:a16="http://schemas.microsoft.com/office/drawing/2014/main" id="{8303F42A-241F-6FD3-59C9-4E641351E8FB}"/>
              </a:ext>
            </a:extLst>
          </p:cNvPr>
          <p:cNvPicPr/>
          <p:nvPr/>
        </p:nvPicPr>
        <p:blipFill>
          <a:blip r:embed="rId13"/>
          <a:stretch/>
        </p:blipFill>
        <p:spPr>
          <a:xfrm rot="21434399">
            <a:off x="10351465" y="2251164"/>
            <a:ext cx="564712" cy="651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hape 949">
            <a:extLst>
              <a:ext uri="{FF2B5EF4-FFF2-40B4-BE49-F238E27FC236}">
                <a16:creationId xmlns:a16="http://schemas.microsoft.com/office/drawing/2014/main" id="{34C496C4-0564-4161-BF5D-73DA19B8887B}"/>
              </a:ext>
            </a:extLst>
          </p:cNvPr>
          <p:cNvPicPr/>
          <p:nvPr/>
        </p:nvPicPr>
        <p:blipFill>
          <a:blip r:embed="rId13"/>
          <a:stretch/>
        </p:blipFill>
        <p:spPr>
          <a:xfrm rot="21434399">
            <a:off x="10682284" y="2261323"/>
            <a:ext cx="564712" cy="651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Shape 949">
            <a:extLst>
              <a:ext uri="{FF2B5EF4-FFF2-40B4-BE49-F238E27FC236}">
                <a16:creationId xmlns:a16="http://schemas.microsoft.com/office/drawing/2014/main" id="{9F373A7A-0966-254A-41B0-D6E106D22AA3}"/>
              </a:ext>
            </a:extLst>
          </p:cNvPr>
          <p:cNvPicPr/>
          <p:nvPr/>
        </p:nvPicPr>
        <p:blipFill>
          <a:blip r:embed="rId13"/>
          <a:stretch/>
        </p:blipFill>
        <p:spPr>
          <a:xfrm rot="21434399">
            <a:off x="11141701" y="2240028"/>
            <a:ext cx="564712" cy="669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Shape 949">
            <a:extLst>
              <a:ext uri="{FF2B5EF4-FFF2-40B4-BE49-F238E27FC236}">
                <a16:creationId xmlns:a16="http://schemas.microsoft.com/office/drawing/2014/main" id="{214CC853-4100-22B3-B456-6BA539096F7B}"/>
              </a:ext>
            </a:extLst>
          </p:cNvPr>
          <p:cNvPicPr/>
          <p:nvPr/>
        </p:nvPicPr>
        <p:blipFill>
          <a:blip r:embed="rId13"/>
          <a:stretch/>
        </p:blipFill>
        <p:spPr>
          <a:xfrm rot="21434399">
            <a:off x="11553924" y="2229757"/>
            <a:ext cx="564712" cy="651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4807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2">
            <a:extLst>
              <a:ext uri="{FF2B5EF4-FFF2-40B4-BE49-F238E27FC236}">
                <a16:creationId xmlns:a16="http://schemas.microsoft.com/office/drawing/2014/main" id="{3A1F14EA-F3B8-62A7-12F8-7ADAE379F673}"/>
              </a:ext>
            </a:extLst>
          </p:cNvPr>
          <p:cNvSpPr/>
          <p:nvPr/>
        </p:nvSpPr>
        <p:spPr>
          <a:xfrm>
            <a:off x="1454746" y="1827893"/>
            <a:ext cx="9282507" cy="1458515"/>
          </a:xfrm>
          <a:prstGeom prst="roundRect">
            <a:avLst>
              <a:gd name="adj" fmla="val 24908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Giớ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thiệu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điển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30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40C250-AA1B-7016-3141-D60CFA5BA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98269"/>
          </a:xfrm>
          <a:prstGeom prst="rect">
            <a:avLst/>
          </a:prstGeom>
        </p:spPr>
      </p:pic>
      <p:sp>
        <p:nvSpPr>
          <p:cNvPr id="7" name="Freeform 12">
            <a:extLst>
              <a:ext uri="{FF2B5EF4-FFF2-40B4-BE49-F238E27FC236}">
                <a16:creationId xmlns:a16="http://schemas.microsoft.com/office/drawing/2014/main" id="{C59768E7-85A9-78C8-7037-533F58EDA8CF}"/>
              </a:ext>
            </a:extLst>
          </p:cNvPr>
          <p:cNvSpPr/>
          <p:nvPr/>
        </p:nvSpPr>
        <p:spPr>
          <a:xfrm>
            <a:off x="5042780" y="2487819"/>
            <a:ext cx="6246891" cy="2319570"/>
          </a:xfrm>
          <a:prstGeom prst="roundRect">
            <a:avLst>
              <a:gd name="adj" fmla="val 24908"/>
            </a:avLst>
          </a:prstGeom>
          <a:solidFill>
            <a:schemeClr val="accent4">
              <a:lumMod val="40000"/>
              <a:lumOff val="6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thiệu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09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kern="0" dirty="0">
                <a:solidFill>
                  <a:srgbClr val="7030A0"/>
                </a:solidFill>
                <a:latin typeface="UTM Avo" panose="02040603050506020204" pitchFamily="18"/>
                <a:cs typeface="Arial" panose="020B0604020202020204" pitchFamily="34" charset="0"/>
              </a:rPr>
              <a:t>“ </a:t>
            </a:r>
            <a:r>
              <a:rPr lang="en-US" sz="4200" b="1" kern="0" dirty="0" err="1">
                <a:solidFill>
                  <a:srgbClr val="7030A0"/>
                </a:solidFill>
                <a:latin typeface="UTM Avo" panose="02040603050506020204" pitchFamily="18"/>
                <a:cs typeface="Arial" panose="020B0604020202020204" pitchFamily="34" charset="0"/>
              </a:rPr>
              <a:t>Quyển</a:t>
            </a:r>
            <a:r>
              <a:rPr lang="en-US" sz="4200" b="1" kern="0" dirty="0">
                <a:solidFill>
                  <a:srgbClr val="7030A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4200" b="1" kern="0" dirty="0">
                <a:solidFill>
                  <a:srgbClr val="7030A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UTM Avo" panose="02040603050506020204" pitchFamily="18"/>
                <a:cs typeface="Arial" panose="020B0604020202020204" pitchFamily="34" charset="0"/>
              </a:rPr>
              <a:t>điển</a:t>
            </a:r>
            <a:r>
              <a:rPr lang="en-US" sz="4200" b="1" kern="0" dirty="0">
                <a:solidFill>
                  <a:srgbClr val="7030A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4200" b="1" kern="0" dirty="0">
                <a:solidFill>
                  <a:srgbClr val="7030A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4200" b="1" kern="0" dirty="0">
                <a:solidFill>
                  <a:srgbClr val="7030A0"/>
                </a:solidFill>
                <a:latin typeface="UTM Avo" panose="02040603050506020204" pitchFamily="18"/>
                <a:cs typeface="Arial" panose="020B0604020202020204" pitchFamily="34" charset="0"/>
              </a:rPr>
              <a:t>”</a:t>
            </a:r>
            <a:endParaRPr kumimoji="0" lang="vi-VN" sz="4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9F8F5-A40D-A7E1-8E00-2BC1E6219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8269"/>
            <a:ext cx="4105275" cy="809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544</Words>
  <Application>Microsoft Office PowerPoint</Application>
  <PresentationFormat>Widescreen</PresentationFormat>
  <Paragraphs>71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UTM Avo</vt:lpstr>
      <vt:lpstr>字魂70号-灵悦黑体</vt:lpstr>
      <vt:lpstr>2_Office Theme</vt:lpstr>
      <vt:lpstr>1_Office Theme</vt:lpstr>
      <vt:lpstr>千图网海量PPT模板www.58pic.com​​</vt:lpstr>
      <vt:lpstr>Tuần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Huong Mai</dc:creator>
  <cp:lastModifiedBy>Huong Mai</cp:lastModifiedBy>
  <cp:revision>16</cp:revision>
  <dcterms:created xsi:type="dcterms:W3CDTF">2024-06-25T14:30:49Z</dcterms:created>
  <dcterms:modified xsi:type="dcterms:W3CDTF">2024-06-27T09:16:57Z</dcterms:modified>
</cp:coreProperties>
</file>