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0" r:id="rId2"/>
    <p:sldId id="450" r:id="rId3"/>
    <p:sldId id="347" r:id="rId4"/>
    <p:sldId id="449" r:id="rId5"/>
    <p:sldId id="448" r:id="rId6"/>
    <p:sldId id="453" r:id="rId7"/>
    <p:sldId id="452" r:id="rId8"/>
    <p:sldId id="451" r:id="rId9"/>
    <p:sldId id="287" r:id="rId10"/>
    <p:sldId id="438" r:id="rId11"/>
    <p:sldId id="440" r:id="rId12"/>
    <p:sldId id="445" r:id="rId13"/>
    <p:sldId id="442" r:id="rId14"/>
    <p:sldId id="446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CE229D"/>
    <a:srgbClr val="BEF488"/>
    <a:srgbClr val="FF99CC"/>
    <a:srgbClr val="CBF9C5"/>
    <a:srgbClr val="DAE9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85063" autoAdjust="0"/>
  </p:normalViewPr>
  <p:slideViewPr>
    <p:cSldViewPr>
      <p:cViewPr varScale="1">
        <p:scale>
          <a:sx n="62" d="100"/>
          <a:sy n="62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4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6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46" y="-29767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25" y="4581994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8FC563-EA9D-9C59-DA7C-8806B8B0A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647" y="-73002"/>
            <a:ext cx="4208780" cy="157162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POINSET2">
            <a:extLst>
              <a:ext uri="{FF2B5EF4-FFF2-40B4-BE49-F238E27FC236}">
                <a16:creationId xmlns:a16="http://schemas.microsoft.com/office/drawing/2014/main" id="{D8E8E611-B093-6760-D24E-8F04932A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50C4A-AE22-41F5-849A-ED1B23C2BF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7589" r="6123" b="17739"/>
          <a:stretch/>
        </p:blipFill>
        <p:spPr>
          <a:xfrm>
            <a:off x="1660772" y="1421231"/>
            <a:ext cx="9314532" cy="3415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1EA5F2-B497-4C35-AE91-FE1482BC873B}"/>
              </a:ext>
            </a:extLst>
          </p:cNvPr>
          <p:cNvSpPr/>
          <p:nvPr/>
        </p:nvSpPr>
        <p:spPr>
          <a:xfrm>
            <a:off x="1660772" y="2912852"/>
            <a:ext cx="9080189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Tấ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m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Brushtip-C" panose="020404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745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2003D-8E1C-29FC-417E-D35B938FA4F8}"/>
              </a:ext>
            </a:extLst>
          </p:cNvPr>
          <p:cNvSpPr txBox="1"/>
          <p:nvPr/>
        </p:nvSpPr>
        <p:spPr>
          <a:xfrm>
            <a:off x="263352" y="1951255"/>
            <a:ext cx="11809312" cy="29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a) Điều gì ở cậu bé Xtác-đi khiến các bạn khâm phục?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UTM Avo" panose="02040603050506020204" pitchFamily="18" charset="0"/>
              </a:rPr>
              <a:t>	</a:t>
            </a: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Xtác-đi có nghị lực phi thường trong học tập, học mọi lúc, mọi nơi, tập trung cao độ trong học tập; không tự ái khi bị người khác chê cũng không tự mãn khi được khen.</a:t>
            </a:r>
            <a:endParaRPr lang="vi-V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" y="-29519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FD25B-2F2C-E21E-D48C-599367EB0225}"/>
              </a:ext>
            </a:extLst>
          </p:cNvPr>
          <p:cNvSpPr txBox="1"/>
          <p:nvPr/>
        </p:nvSpPr>
        <p:spPr>
          <a:xfrm>
            <a:off x="407368" y="1700808"/>
            <a:ext cx="11521280" cy="3694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b) Câu chuyện trên gợi cho em những cảm nghĩ gì?</a:t>
            </a:r>
            <a:r>
              <a:rPr lang="pt-BR" sz="32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- Câu chuyện giúp em rút ra bài học: sự chăm chỉ và quyết tâm sẽ đem đến cho ta những thành công trong học tập. Xtác-đi là một tấm gương chăm học, có quyết tâm cao trong học tập mà mọi người phải noi theo.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9AE0B-4A33-51B7-6854-D3A6979203F2}"/>
              </a:ext>
            </a:extLst>
          </p:cNvPr>
          <p:cNvSpPr txBox="1"/>
          <p:nvPr/>
        </p:nvSpPr>
        <p:spPr>
          <a:xfrm>
            <a:off x="4452606" y="1700808"/>
            <a:ext cx="334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652090" y="2780928"/>
            <a:ext cx="10945216" cy="88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" y="2367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0BFF8-D23D-8F2C-E735-BA579C1F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20" y="2564904"/>
            <a:ext cx="2444780" cy="40119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31A756-674B-FD62-8AE1-888B88E3C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31626"/>
            <a:ext cx="9649071" cy="54452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1674A-A9CC-9FF1-24F4-C9BA4F3353C4}"/>
              </a:ext>
            </a:extLst>
          </p:cNvPr>
          <p:cNvSpPr txBox="1"/>
          <p:nvPr/>
        </p:nvSpPr>
        <p:spPr>
          <a:xfrm>
            <a:off x="3071664" y="1859339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Dặn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dò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ơng</a:t>
            </a:r>
            <a:r>
              <a:rPr lang="en-US" sz="3000" i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endParaRPr lang="en-US" sz="3000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2783632" y="1029815"/>
            <a:ext cx="734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Dai Co Viet" panose="02040603050506020204" pitchFamily="18" charset="0"/>
                <a:cs typeface="Calibri" panose="020F0502020204030204" pitchFamily="34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19367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78400-166C-4C7D-AFB5-1EDBCADBC386}"/>
              </a:ext>
            </a:extLst>
          </p:cNvPr>
          <p:cNvSpPr/>
          <p:nvPr/>
        </p:nvSpPr>
        <p:spPr>
          <a:xfrm>
            <a:off x="12554" y="1708"/>
            <a:ext cx="12192000" cy="592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ơng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“Xin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.”.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nhích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Ai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4331F3-E4EC-4FCC-AF6A-1033BA1A5447}"/>
              </a:ext>
            </a:extLst>
          </p:cNvPr>
          <p:cNvSpPr/>
          <p:nvPr/>
        </p:nvSpPr>
        <p:spPr>
          <a:xfrm>
            <a:off x="111964" y="332656"/>
            <a:ext cx="11968071" cy="583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nhầm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mỉm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83929-BD22-4D54-98E1-43CE80F72F1B}"/>
              </a:ext>
            </a:extLst>
          </p:cNvPr>
          <p:cNvSpPr/>
          <p:nvPr/>
        </p:nvSpPr>
        <p:spPr>
          <a:xfrm>
            <a:off x="191344" y="1124744"/>
            <a:ext cx="11881320" cy="432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tin.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Theo A-MI-XI 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71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" y="1412775"/>
            <a:ext cx="11305571" cy="544522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A04FF-347F-9261-8AC0-BBBDC1EE634D}"/>
              </a:ext>
            </a:extLst>
          </p:cNvPr>
          <p:cNvSpPr txBox="1"/>
          <p:nvPr/>
        </p:nvSpPr>
        <p:spPr>
          <a:xfrm>
            <a:off x="3071664" y="3013500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KỂ LẠI CÂU CHUYỆN</a:t>
            </a:r>
          </a:p>
        </p:txBody>
      </p:sp>
    </p:spTree>
    <p:extLst>
      <p:ext uri="{BB962C8B-B14F-4D97-AF65-F5344CB8AC3E}">
        <p14:creationId xmlns:p14="http://schemas.microsoft.com/office/powerpoint/2010/main" val="11644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9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3140968"/>
            <a:ext cx="4899565" cy="30831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01DB-43CB-4EC8-99FC-BF74B8C36317}"/>
              </a:ext>
            </a:extLst>
          </p:cNvPr>
          <p:cNvSpPr txBox="1"/>
          <p:nvPr/>
        </p:nvSpPr>
        <p:spPr>
          <a:xfrm>
            <a:off x="377059" y="1471198"/>
            <a:ext cx="11152870" cy="207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trưởng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solidFill>
                <a:srgbClr val="7030A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1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27AB186E-776C-4AC4-A0F8-EDAD0DBAA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24744"/>
            <a:ext cx="11305571" cy="544522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D55E3-E947-48F1-AF44-9C3E16E8D8C0}"/>
              </a:ext>
            </a:extLst>
          </p:cNvPr>
          <p:cNvSpPr txBox="1"/>
          <p:nvPr/>
        </p:nvSpPr>
        <p:spPr>
          <a:xfrm>
            <a:off x="1451641" y="2780928"/>
            <a:ext cx="9793088" cy="18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2AFBD-5191-440B-A543-23BFF2909204}"/>
              </a:ext>
            </a:extLst>
          </p:cNvPr>
          <p:cNvSpPr/>
          <p:nvPr/>
        </p:nvSpPr>
        <p:spPr>
          <a:xfrm>
            <a:off x="2413685" y="1802413"/>
            <a:ext cx="786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84" eaLnBrk="1" hangingPunct="1">
              <a:defRPr/>
            </a:pPr>
            <a:r>
              <a:rPr lang="en-US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cs typeface="Times New Roman" panose="02020603050405020304" pitchFamily="18" charset="0"/>
              </a:rPr>
              <a:t>KỂ CHUYỆN TRƯỚC LỚP</a:t>
            </a:r>
            <a:endParaRPr lang="en-US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669800" y="739622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TRAO ĐỔI VỀ NỘI DUNG CÂU CHUYỆN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9FF80-EBA2-4EBB-9C84-9C799B29B0D3}"/>
              </a:ext>
            </a:extLst>
          </p:cNvPr>
          <p:cNvGrpSpPr/>
          <p:nvPr/>
        </p:nvGrpSpPr>
        <p:grpSpPr>
          <a:xfrm>
            <a:off x="3755740" y="3289049"/>
            <a:ext cx="4680520" cy="3548035"/>
            <a:chOff x="8604068" y="6331731"/>
            <a:chExt cx="3235139" cy="2359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7C922-9A02-4ED5-AC99-609C22826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10068-9B33-43DD-927C-5D43C668CB23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7E44A4-6DBC-43F2-A696-5B122847D4E4}"/>
              </a:ext>
            </a:extLst>
          </p:cNvPr>
          <p:cNvSpPr txBox="1"/>
          <p:nvPr/>
        </p:nvSpPr>
        <p:spPr>
          <a:xfrm>
            <a:off x="695400" y="2063547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583</Words>
  <Application>Microsoft Office PowerPoint</Application>
  <PresentationFormat>Widescreen</PresentationFormat>
  <Paragraphs>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UTM Ambrose</vt:lpstr>
      <vt:lpstr>UTM Androgyne</vt:lpstr>
      <vt:lpstr>UTM Avo</vt:lpstr>
      <vt:lpstr>UTM Brushtip-C</vt:lpstr>
      <vt:lpstr>UTM Dai Co Viet</vt:lpstr>
      <vt:lpstr>UTM Essendine Caps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Administrator</cp:lastModifiedBy>
  <cp:revision>231</cp:revision>
  <dcterms:created xsi:type="dcterms:W3CDTF">2013-10-28T09:13:32Z</dcterms:created>
  <dcterms:modified xsi:type="dcterms:W3CDTF">2023-09-16T08:57:55Z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