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370" r:id="rId2"/>
    <p:sldId id="454" r:id="rId3"/>
    <p:sldId id="456" r:id="rId4"/>
    <p:sldId id="453" r:id="rId5"/>
    <p:sldId id="452" r:id="rId6"/>
    <p:sldId id="445" r:id="rId7"/>
    <p:sldId id="446" r:id="rId8"/>
  </p:sldIdLst>
  <p:sldSz cx="12192000" cy="6858000"/>
  <p:notesSz cx="6858000" cy="9144000"/>
  <p:custDataLst>
    <p:tags r:id="rId10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0000CC"/>
    <a:srgbClr val="6600FF"/>
    <a:srgbClr val="CE229D"/>
    <a:srgbClr val="BEF488"/>
    <a:srgbClr val="FF99CC"/>
    <a:srgbClr val="CBF9C5"/>
    <a:srgbClr val="DAE9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474" autoAdjust="0"/>
    <p:restoredTop sz="85063" autoAdjust="0"/>
  </p:normalViewPr>
  <p:slideViewPr>
    <p:cSldViewPr>
      <p:cViewPr varScale="1">
        <p:scale>
          <a:sx n="62" d="100"/>
          <a:sy n="62" d="100"/>
        </p:scale>
        <p:origin x="876" y="6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fld id="{C6A80E74-5C63-4567-9E1D-85990305E9E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71677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C182D5-9A57-4D41-8004-71D48B91AAE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01374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642696-76AD-4910-A61C-3CE08A88858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83204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AC77251-FB86-4650-828E-17A56F22E60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90802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AEDF99-D713-483D-B8D5-55E056F88A0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968929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703958-85A8-4553-BC98-7A311689EA7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663773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0D35E1B-FAE3-42FB-B73C-249FC76A0D5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802524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50F60A-B2C2-4E61-93F5-1F7E1FE20ED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19519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9C414E-8818-47C0-B21F-C4A253DB29F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645858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8F29E7-4A63-4BC8-9C79-6DB6766CB83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785913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9FC1B41-189D-461C-B5D3-0D02BCB0405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01295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30F9C9A-42F9-4C34-8C3D-8412EB6BEE6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99775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BAB66E5-8B6A-48A2-893E-41C249D68AB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36827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fld id="{5F10DE5D-6CB7-436A-8139-AD8DFE82ABCC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wmf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w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DED3C353-00ED-97C8-B607-95A9EB8D8E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0646" y="-29767"/>
            <a:ext cx="12539367" cy="6887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POINSET3">
            <a:extLst>
              <a:ext uri="{FF2B5EF4-FFF2-40B4-BE49-F238E27FC236}">
                <a16:creationId xmlns:a16="http://schemas.microsoft.com/office/drawing/2014/main" id="{4C1F8A6F-720C-F2D7-C0C6-522D12E0EE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3125" y="4581994"/>
            <a:ext cx="3246937" cy="2319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POINSET2">
            <a:extLst>
              <a:ext uri="{FF2B5EF4-FFF2-40B4-BE49-F238E27FC236}">
                <a16:creationId xmlns:a16="http://schemas.microsoft.com/office/drawing/2014/main" id="{CA0AACF5-C8A2-5EB0-1D5A-4BB0F9E3BF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473002" y="-113391"/>
            <a:ext cx="1566863" cy="187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C8FC563-EA9D-9C59-DA7C-8806B8B0A4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24647" y="-73002"/>
            <a:ext cx="4208780" cy="1571625"/>
          </a:xfrm>
          <a:prstGeom prst="rect">
            <a:avLst/>
          </a:prstGeom>
        </p:spPr>
      </p:pic>
      <p:pic>
        <p:nvPicPr>
          <p:cNvPr id="11" name="Picture 12">
            <a:extLst>
              <a:ext uri="{FF2B5EF4-FFF2-40B4-BE49-F238E27FC236}">
                <a16:creationId xmlns:a16="http://schemas.microsoft.com/office/drawing/2014/main" id="{65E589CD-217B-EE2A-4D39-2F7BBBA35D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671" y="4697122"/>
            <a:ext cx="152400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5" descr="POINSET2">
            <a:extLst>
              <a:ext uri="{FF2B5EF4-FFF2-40B4-BE49-F238E27FC236}">
                <a16:creationId xmlns:a16="http://schemas.microsoft.com/office/drawing/2014/main" id="{D8E8E611-B093-6760-D24E-8F04932AFC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-138593" y="-219216"/>
            <a:ext cx="1560910" cy="1999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1350C4A-AE22-41F5-849A-ED1B23C2BF1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974" t="17589" r="6123" b="17739"/>
          <a:stretch/>
        </p:blipFill>
        <p:spPr>
          <a:xfrm>
            <a:off x="1660772" y="1421231"/>
            <a:ext cx="9080189" cy="341557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31EA5F2-B497-4C35-AE91-FE1482BC873B}"/>
              </a:ext>
            </a:extLst>
          </p:cNvPr>
          <p:cNvSpPr/>
          <p:nvPr/>
        </p:nvSpPr>
        <p:spPr>
          <a:xfrm>
            <a:off x="2036918" y="2912852"/>
            <a:ext cx="8327895" cy="1502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350"/>
              </a:spcBef>
              <a:defRPr/>
            </a:pP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brose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brose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brose" panose="020406030505060202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brose" panose="02040603050506020204" pitchFamily="18" charset="0"/>
                <a:cs typeface="Times New Roman" panose="02020603050405020304" pitchFamily="18" charset="0"/>
              </a:rPr>
              <a:t> 2: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brose" panose="02040603050506020204" pitchFamily="18" charset="0"/>
                <a:cs typeface="Times New Roman" panose="02020603050405020304" pitchFamily="18" charset="0"/>
              </a:rPr>
              <a:t>luyện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brose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brose" panose="020406030505060202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brose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brose" panose="020406030505060202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brose" panose="02040603050506020204" pitchFamily="18" charset="0"/>
                <a:cs typeface="Times New Roman" panose="02020603050405020304" pitchFamily="18" charset="0"/>
              </a:rPr>
              <a:t> đ</a:t>
            </a:r>
            <a:r>
              <a:rPr lang="vi-V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brose" panose="02040603050506020204" pitchFamily="18" charset="0"/>
                <a:cs typeface="Times New Roman" panose="02020603050405020304" pitchFamily="18" charset="0"/>
              </a:rPr>
              <a:t>ơ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brose" panose="02040603050506020204" pitchFamily="18" charset="0"/>
                <a:cs typeface="Times New Roman" panose="02020603050405020304" pitchFamily="18" charset="0"/>
              </a:rPr>
              <a:t>n</a:t>
            </a:r>
          </a:p>
          <a:p>
            <a:pPr algn="ctr">
              <a:spcBef>
                <a:spcPts val="1350"/>
              </a:spcBef>
              <a:defRPr/>
            </a:pP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ndrogyne" panose="02040603050506020204" pitchFamily="18" charset="0"/>
                <a:cs typeface="Times New Roman" panose="02020603050405020304" pitchFamily="18" charset="0"/>
              </a:rPr>
              <a:t>(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ndrogyne" panose="02040603050506020204" pitchFamily="18" charset="0"/>
                <a:cs typeface="Times New Roman" panose="02020603050405020304" pitchFamily="18" charset="0"/>
              </a:rPr>
              <a:t>Thực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ndrogyne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ndrogyne" panose="02040603050506020204" pitchFamily="18" charset="0"/>
                <a:cs typeface="Times New Roman" panose="02020603050405020304" pitchFamily="18" charset="0"/>
              </a:rPr>
              <a:t>hành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ndrogyne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ndrogyne" panose="02040603050506020204" pitchFamily="18" charset="0"/>
                <a:cs typeface="Times New Roman" panose="02020603050405020304" pitchFamily="18" charset="0"/>
              </a:rPr>
              <a:t>viết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ndrogyne" panose="02040603050506020204" pitchFamily="18" charset="0"/>
                <a:cs typeface="Times New Roman" panose="02020603050405020304" pitchFamily="18" charset="0"/>
              </a:rPr>
              <a:t>)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ndrogyne" panose="0204060305050602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45DC4CF-0693-D9AF-4B99-C0C85515E326}"/>
              </a:ext>
            </a:extLst>
          </p:cNvPr>
          <p:cNvSpPr txBox="1"/>
          <p:nvPr/>
        </p:nvSpPr>
        <p:spPr>
          <a:xfrm>
            <a:off x="191344" y="836712"/>
            <a:ext cx="11881320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3200" kern="100" dirty="0" err="1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3200" kern="100" dirty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kern="100" dirty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3200" kern="100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Dựa</a:t>
            </a:r>
            <a:r>
              <a:rPr lang="en-US" sz="3200" kern="10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3200" kern="10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3200" kern="10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lang="en-US" sz="3200" kern="100" dirty="0" err="1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3200" kern="100" dirty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chuẩn</a:t>
            </a:r>
            <a:r>
              <a:rPr lang="en-US" sz="3200" kern="100" dirty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3200" kern="100" dirty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3200" kern="100" dirty="0" err="1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kern="100" dirty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3200" kern="100" dirty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1, </a:t>
            </a:r>
            <a:r>
              <a:rPr lang="en-US" sz="3200" kern="100" dirty="0" err="1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3200" kern="100" dirty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200" kern="100" dirty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lá</a:t>
            </a:r>
            <a:r>
              <a:rPr lang="en-US" sz="3200" kern="100" dirty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đơn</a:t>
            </a:r>
            <a:r>
              <a:rPr lang="en-US" sz="3200" kern="100" dirty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3200" kern="100" dirty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 </a:t>
            </a:r>
            <a:r>
              <a:rPr lang="en-US" sz="3200" kern="100" dirty="0" err="1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kern="100" dirty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 </a:t>
            </a:r>
            <a:r>
              <a:rPr lang="en-US" sz="3200" kern="100" dirty="0" err="1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3200" kern="100" dirty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3200" kern="100" dirty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L="514350" indent="-514350" algn="just">
              <a:lnSpc>
                <a:spcPct val="150000"/>
              </a:lnSpc>
              <a:spcAft>
                <a:spcPts val="0"/>
              </a:spcAft>
              <a:buAutoNum type="arabicPeriod"/>
            </a:pPr>
            <a:r>
              <a:rPr lang="en-US" sz="3200" kern="100" dirty="0" err="1">
                <a:solidFill>
                  <a:srgbClr val="0070C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3200" kern="100" dirty="0">
                <a:solidFill>
                  <a:srgbClr val="0070C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70C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đơn</a:t>
            </a:r>
            <a:r>
              <a:rPr lang="en-US" sz="3200" kern="100" dirty="0">
                <a:solidFill>
                  <a:srgbClr val="0070C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70C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xin</a:t>
            </a:r>
            <a:r>
              <a:rPr lang="en-US" sz="3200" kern="100" dirty="0">
                <a:solidFill>
                  <a:srgbClr val="0070C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70C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tham</a:t>
            </a:r>
            <a:r>
              <a:rPr lang="en-US" sz="3200" kern="100" dirty="0">
                <a:solidFill>
                  <a:srgbClr val="0070C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70C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3200" kern="100" dirty="0">
                <a:solidFill>
                  <a:srgbClr val="0070C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70C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200" kern="100" dirty="0">
                <a:solidFill>
                  <a:srgbClr val="0070C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70C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3200" kern="100" dirty="0">
                <a:solidFill>
                  <a:srgbClr val="0070C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70C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3200" kern="100" dirty="0">
                <a:solidFill>
                  <a:srgbClr val="0070C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70C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kern="100" dirty="0">
                <a:solidFill>
                  <a:srgbClr val="0070C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70C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3200" kern="100" dirty="0">
                <a:solidFill>
                  <a:srgbClr val="0070C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3200" kern="100" dirty="0" err="1">
                <a:solidFill>
                  <a:srgbClr val="0070C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lang="en-US" sz="3200" kern="100" dirty="0">
                <a:solidFill>
                  <a:srgbClr val="0070C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lao </a:t>
            </a:r>
            <a:r>
              <a:rPr lang="en-US" sz="3200" kern="100" dirty="0" err="1">
                <a:solidFill>
                  <a:srgbClr val="0070C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3200" kern="100" dirty="0">
                <a:solidFill>
                  <a:srgbClr val="0070C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kern="100" dirty="0" err="1">
                <a:solidFill>
                  <a:srgbClr val="0070C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3200" kern="100" dirty="0">
                <a:solidFill>
                  <a:srgbClr val="0070C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70C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thao</a:t>
            </a:r>
            <a:r>
              <a:rPr lang="en-US" sz="3200" kern="100" dirty="0">
                <a:solidFill>
                  <a:srgbClr val="0070C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kern="100" dirty="0" err="1">
                <a:solidFill>
                  <a:srgbClr val="0070C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3200" kern="100" dirty="0">
                <a:solidFill>
                  <a:srgbClr val="0070C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70C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nghệ</a:t>
            </a:r>
            <a:r>
              <a:rPr lang="en-US" sz="3200" kern="100" dirty="0">
                <a:solidFill>
                  <a:srgbClr val="0070C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</a:p>
          <a:p>
            <a:pPr marL="514350" indent="-514350" algn="just">
              <a:lnSpc>
                <a:spcPct val="150000"/>
              </a:lnSpc>
              <a:spcAft>
                <a:spcPts val="0"/>
              </a:spcAft>
              <a:buAutoNum type="arabicPeriod"/>
            </a:pPr>
            <a:r>
              <a:rPr lang="en-US" sz="3200" kern="100" dirty="0" err="1">
                <a:solidFill>
                  <a:srgbClr val="0070C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3200" kern="100" dirty="0">
                <a:solidFill>
                  <a:srgbClr val="0070C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70C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đơn</a:t>
            </a:r>
            <a:r>
              <a:rPr lang="en-US" sz="3200" kern="100" dirty="0">
                <a:solidFill>
                  <a:srgbClr val="0070C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70C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xin</a:t>
            </a:r>
            <a:r>
              <a:rPr lang="en-US" sz="3200" kern="100" dirty="0">
                <a:solidFill>
                  <a:srgbClr val="0070C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70C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nghỉ</a:t>
            </a:r>
            <a:r>
              <a:rPr lang="en-US" sz="3200" kern="100" dirty="0">
                <a:solidFill>
                  <a:srgbClr val="0070C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70C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kern="100" dirty="0">
                <a:solidFill>
                  <a:srgbClr val="0070C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70C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sz="3200" kern="100" dirty="0">
                <a:solidFill>
                  <a:srgbClr val="0070C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70C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lí</a:t>
            </a:r>
            <a:r>
              <a:rPr lang="en-US" sz="3200" kern="100" dirty="0">
                <a:solidFill>
                  <a:srgbClr val="0070C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do </a:t>
            </a:r>
            <a:r>
              <a:rPr lang="en-US" sz="3200" kern="100" dirty="0" err="1">
                <a:solidFill>
                  <a:srgbClr val="0070C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sức</a:t>
            </a:r>
            <a:r>
              <a:rPr lang="en-US" sz="3200" kern="100" dirty="0">
                <a:solidFill>
                  <a:srgbClr val="0070C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70C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khoả</a:t>
            </a:r>
            <a:r>
              <a:rPr lang="en-US" sz="3200" kern="100" dirty="0">
                <a:solidFill>
                  <a:srgbClr val="0070C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70C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lang="en-US" sz="3200" kern="100" dirty="0">
                <a:solidFill>
                  <a:srgbClr val="0070C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70C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lí</a:t>
            </a:r>
            <a:r>
              <a:rPr lang="en-US" sz="3200" kern="100" dirty="0">
                <a:solidFill>
                  <a:srgbClr val="0070C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do </a:t>
            </a:r>
            <a:r>
              <a:rPr lang="en-US" sz="3200" kern="100" dirty="0" err="1">
                <a:solidFill>
                  <a:srgbClr val="0070C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en-US" sz="3200" kern="100" dirty="0">
                <a:solidFill>
                  <a:srgbClr val="0070C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514350" indent="-514350" algn="just">
              <a:lnSpc>
                <a:spcPct val="150000"/>
              </a:lnSpc>
              <a:spcAft>
                <a:spcPts val="0"/>
              </a:spcAft>
              <a:buAutoNum type="arabicPeriod"/>
            </a:pPr>
            <a:r>
              <a:rPr lang="en-US" sz="3200" kern="100" dirty="0" err="1">
                <a:solidFill>
                  <a:srgbClr val="0070C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3200" kern="100" dirty="0">
                <a:solidFill>
                  <a:srgbClr val="0070C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70C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đơn</a:t>
            </a:r>
            <a:r>
              <a:rPr lang="en-US" sz="3200" kern="100" dirty="0">
                <a:solidFill>
                  <a:srgbClr val="0070C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70C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3200" kern="100" dirty="0">
                <a:solidFill>
                  <a:srgbClr val="0070C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70C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bày</a:t>
            </a:r>
            <a:r>
              <a:rPr lang="en-US" sz="3200" kern="100" dirty="0">
                <a:solidFill>
                  <a:srgbClr val="0070C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70C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nguyện</a:t>
            </a:r>
            <a:r>
              <a:rPr lang="en-US" sz="3200" kern="100" dirty="0">
                <a:solidFill>
                  <a:srgbClr val="0070C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70C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vọng</a:t>
            </a:r>
            <a:r>
              <a:rPr lang="en-US" sz="3200" kern="100" dirty="0">
                <a:solidFill>
                  <a:srgbClr val="0070C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70C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kern="100" dirty="0">
                <a:solidFill>
                  <a:srgbClr val="0070C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70C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lang="en-US" sz="3200" kern="100" dirty="0">
                <a:solidFill>
                  <a:srgbClr val="0070C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70C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lang="en-US" sz="3200" kern="100" dirty="0">
                <a:solidFill>
                  <a:srgbClr val="0070C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70C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lang="en-US" sz="3200" kern="100" dirty="0">
                <a:solidFill>
                  <a:srgbClr val="0070C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70C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3200" kern="100" dirty="0">
                <a:solidFill>
                  <a:srgbClr val="0070C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480507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3A5F7FBD-720F-57E4-1A61-AD9CAA1476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861" y="0"/>
            <a:ext cx="1221187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071E5BD-2756-4921-A1E8-47E53FD6DC9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13"/>
          <a:stretch/>
        </p:blipFill>
        <p:spPr>
          <a:xfrm>
            <a:off x="-17523" y="1844824"/>
            <a:ext cx="12194539" cy="501735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E982A60-9EC0-4641-896E-6E686A716FF4}"/>
              </a:ext>
            </a:extLst>
          </p:cNvPr>
          <p:cNvSpPr txBox="1"/>
          <p:nvPr/>
        </p:nvSpPr>
        <p:spPr>
          <a:xfrm>
            <a:off x="3145981" y="740894"/>
            <a:ext cx="59046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Nhắc</a:t>
            </a: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lại</a:t>
            </a: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cấu</a:t>
            </a: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tạo</a:t>
            </a: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đơn</a:t>
            </a:r>
            <a:endParaRPr lang="vi-VN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511388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stationary&#10;&#10;Description automatically generated">
            <a:extLst>
              <a:ext uri="{FF2B5EF4-FFF2-40B4-BE49-F238E27FC236}">
                <a16:creationId xmlns:a16="http://schemas.microsoft.com/office/drawing/2014/main" id="{2720D724-7322-FC07-44CF-1F139282B0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44" b="96830" l="2798" r="97290">
                        <a14:foregroundMark x1="8680" y1="17137" x2="18484" y2="23650"/>
                        <a14:foregroundMark x1="18484" y1="23650" x2="34347" y2="26897"/>
                        <a14:foregroundMark x1="34347" y1="26897" x2="30337" y2="15485"/>
                        <a14:foregroundMark x1="30337" y1="15485" x2="23419" y2="16350"/>
                        <a14:foregroundMark x1="78211" y1="44131" x2="73474" y2="89356"/>
                        <a14:foregroundMark x1="73474" y1="89356" x2="73474" y2="89356"/>
                        <a14:foregroundMark x1="31064" y1="81902" x2="40163" y2="86513"/>
                        <a14:foregroundMark x1="68385" y1="9837" x2="81846" y2="20327"/>
                        <a14:foregroundMark x1="81846" y1="20327" x2="81846" y2="20327"/>
                        <a14:foregroundMark x1="82772" y1="7301" x2="70941" y2="18732"/>
                        <a14:foregroundMark x1="70941" y1="18732" x2="70941" y2="18732"/>
                        <a14:foregroundMark x1="83851" y1="85245" x2="79313" y2="92065"/>
                        <a14:foregroundMark x1="62194" y1="93967" x2="70566" y2="93180"/>
                        <a14:foregroundMark x1="55827" y1="58886" x2="61842" y2="61595"/>
                        <a14:foregroundMark x1="67658" y1="11278" x2="68738" y2="21422"/>
                        <a14:foregroundMark x1="68738" y1="21422" x2="68738" y2="21422"/>
                        <a14:foregroundMark x1="74752" y1="4611" x2="77484" y2="7935"/>
                        <a14:foregroundMark x1="86032" y1="13333" x2="86032" y2="16196"/>
                        <a14:foregroundMark x1="80767" y1="63016" x2="83675" y2="70951"/>
                        <a14:foregroundMark x1="40538" y1="84611" x2="39811" y2="88261"/>
                        <a14:foregroundMark x1="19960" y1="27301" x2="20687" y2="31912"/>
                        <a14:foregroundMark x1="8857" y1="29203" x2="11588" y2="31431"/>
                        <a14:foregroundMark x1="43269" y1="45072" x2="46354" y2="45879"/>
                        <a14:foregroundMark x1="88235" y1="71585" x2="88235" y2="78732"/>
                        <a14:foregroundMark x1="77308" y1="87301" x2="76757" y2="95235"/>
                        <a14:foregroundMark x1="80767" y1="7627" x2="78762" y2="23650"/>
                        <a14:foregroundMark x1="78762" y1="23650" x2="78762" y2="23650"/>
                        <a14:foregroundMark x1="14497" y1="61268" x2="17427" y2="61268"/>
                        <a14:foregroundMark x1="4142" y1="21595" x2="7777" y2="26667"/>
                        <a14:foregroundMark x1="88588" y1="44611" x2="88962" y2="45399"/>
                        <a14:foregroundMark x1="91870" y1="46513" x2="91870" y2="48722"/>
                        <a14:foregroundMark x1="25072" y1="85399" x2="43269" y2="87147"/>
                        <a14:foregroundMark x1="58185" y1="88088" x2="68011" y2="89529"/>
                        <a14:foregroundMark x1="68011" y1="90471" x2="67284" y2="94448"/>
                        <a14:foregroundMark x1="2864" y1="19673" x2="2864" y2="19673"/>
                        <a14:foregroundMark x1="41617" y1="16196" x2="41617" y2="16196"/>
                        <a14:foregroundMark x1="46728" y1="17618" x2="46728" y2="17618"/>
                        <a14:foregroundMark x1="52919" y1="17310" x2="52919" y2="17310"/>
                        <a14:foregroundMark x1="57832" y1="18098" x2="57832" y2="18098"/>
                        <a14:foregroundMark x1="22340" y1="80327" x2="22340" y2="84438"/>
                        <a14:foregroundMark x1="86032" y1="82229" x2="89866" y2="82690"/>
                        <a14:foregroundMark x1="20687" y1="81268" x2="36902" y2="87627"/>
                        <a14:foregroundMark x1="36902" y1="87627" x2="36902" y2="87627"/>
                        <a14:foregroundMark x1="37982" y1="84765" x2="41617" y2="90163"/>
                        <a14:foregroundMark x1="43446" y1="86033" x2="47279" y2="89529"/>
                        <a14:foregroundMark x1="27980" y1="83804" x2="27980" y2="83804"/>
                        <a14:foregroundMark x1="29610" y1="82863" x2="45803" y2="86513"/>
                        <a14:foregroundMark x1="48535" y1="81595" x2="41992" y2="87301"/>
                        <a14:foregroundMark x1="71668" y1="95235" x2="71668" y2="95235"/>
                        <a14:foregroundMark x1="93148" y1="62229" x2="93148" y2="62229"/>
                        <a14:foregroundMark x1="91870" y1="49529" x2="91870" y2="49529"/>
                        <a14:foregroundMark x1="89315" y1="8261" x2="90218" y2="10163"/>
                        <a14:foregroundMark x1="94779" y1="81902" x2="94779" y2="81902"/>
                        <a14:foregroundMark x1="71668" y1="96503" x2="69112" y2="96830"/>
                        <a14:foregroundMark x1="97334" y1="85552" x2="95880" y2="85552"/>
                        <a14:foregroundMark x1="94052" y1="90317" x2="94228" y2="91278"/>
                        <a14:foregroundMark x1="57656" y1="92853" x2="55276" y2="93487"/>
                        <a14:foregroundMark x1="46354" y1="95869" x2="46354" y2="95869"/>
                        <a14:foregroundMark x1="18881" y1="37771" x2="18881" y2="37771"/>
                        <a14:foregroundMark x1="28531" y1="42229" x2="28531" y2="42229"/>
                        <a14:foregroundMark x1="84953" y1="4131" x2="84953" y2="4131"/>
                        <a14:foregroundMark x1="73849" y1="4284" x2="73849" y2="4284"/>
                        <a14:foregroundMark x1="14871" y1="35082" x2="14871" y2="35082"/>
                        <a14:foregroundMark x1="15973" y1="35562" x2="15973" y2="35562"/>
                        <a14:foregroundMark x1="26702" y1="36196" x2="26702" y2="36196"/>
                        <a14:foregroundMark x1="17118" y1="36427" x2="26195" y2="44015"/>
                        <a14:foregroundMark x1="25511" y1="40729" x2="28266" y2="43842"/>
                        <a14:foregroundMark x1="23029" y1="37925" x2="23790" y2="38785"/>
                        <a14:foregroundMark x1="28148" y1="40457" x2="28464" y2="41383"/>
                        <a14:foregroundMark x1="25821" y1="33641" x2="27648" y2="38992"/>
                        <a14:foregroundMark x1="82111" y1="1844" x2="82111" y2="1844"/>
                        <a14:backgroundMark x1="20908" y1="37253" x2="21855" y2="38905"/>
                        <a14:backgroundMark x1="25248" y1="35274" x2="25622" y2="38079"/>
                        <a14:backgroundMark x1="23551" y1="37925" x2="23551" y2="37925"/>
                        <a14:backgroundMark x1="25248" y1="43343" x2="25248" y2="43343"/>
                        <a14:backgroundMark x1="26944" y1="39885" x2="26944" y2="39885"/>
                        <a14:backgroundMark x1="27319" y1="34621" x2="27319" y2="34621"/>
                        <a14:backgroundMark x1="23728" y1="37099" x2="23728" y2="37099"/>
                        <a14:backgroundMark x1="26195" y1="38252" x2="28266" y2="40384"/>
                        <a14:backgroundMark x1="22979" y1="36926" x2="24124" y2="38252"/>
                        <a14:backgroundMark x1="25446" y1="39558" x2="25446" y2="39558"/>
                        <a14:backgroundMark x1="24124" y1="38578" x2="27693" y2="42190"/>
                        <a14:backgroundMark x1="17515" y1="38905" x2="25248" y2="43842"/>
                        <a14:backgroundMark x1="27319" y1="38405" x2="27319" y2="38405"/>
                        <a14:backgroundMark x1="19762" y1="39232" x2="25821" y2="43689"/>
                        <a14:backgroundMark x1="26371" y1="38079" x2="28090" y2="39232"/>
                        <a14:backgroundMark x1="26195" y1="33967" x2="26195" y2="339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0" y="1628800"/>
            <a:ext cx="4079776" cy="54381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87BED81-B16E-AD3F-610E-2FA51821610F}"/>
              </a:ext>
            </a:extLst>
          </p:cNvPr>
          <p:cNvSpPr txBox="1"/>
          <p:nvPr/>
        </p:nvSpPr>
        <p:spPr>
          <a:xfrm>
            <a:off x="3935760" y="1315934"/>
            <a:ext cx="8136906" cy="4017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LÀM VIỆC CÁ NHÂN</a:t>
            </a:r>
          </a:p>
          <a:p>
            <a:pPr algn="just">
              <a:lnSpc>
                <a:spcPct val="150000"/>
              </a:lnSpc>
            </a:pPr>
            <a:r>
              <a:rPr lang="en-US" sz="4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- </a:t>
            </a:r>
            <a:r>
              <a:rPr lang="en-US" sz="4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Thực</a:t>
            </a:r>
            <a:r>
              <a:rPr lang="en-US" sz="4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hành</a:t>
            </a:r>
            <a:r>
              <a:rPr lang="en-US" sz="4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viết</a:t>
            </a:r>
            <a:r>
              <a:rPr lang="en-US" sz="4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đơn</a:t>
            </a:r>
            <a:r>
              <a:rPr lang="en-US" sz="4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</a:p>
          <a:p>
            <a:pPr algn="just">
              <a:lnSpc>
                <a:spcPct val="150000"/>
              </a:lnSpc>
            </a:pPr>
            <a:r>
              <a:rPr lang="en-US" sz="4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- </a:t>
            </a:r>
            <a:r>
              <a:rPr lang="en-US" sz="4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Đổi</a:t>
            </a:r>
            <a:r>
              <a:rPr lang="en-US" sz="4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vở</a:t>
            </a:r>
            <a:r>
              <a:rPr lang="en-US" sz="4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cho</a:t>
            </a:r>
            <a:r>
              <a:rPr lang="en-US" sz="4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bạn</a:t>
            </a:r>
            <a:r>
              <a:rPr lang="en-US" sz="4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trong</a:t>
            </a:r>
            <a:r>
              <a:rPr lang="en-US" sz="4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nhóm</a:t>
            </a:r>
            <a:r>
              <a:rPr lang="en-US" sz="4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4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góp</a:t>
            </a:r>
            <a:r>
              <a:rPr lang="en-US" sz="4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ý </a:t>
            </a:r>
            <a:r>
              <a:rPr lang="en-US" sz="4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cho</a:t>
            </a:r>
            <a:r>
              <a:rPr lang="en-US" sz="4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nhau</a:t>
            </a:r>
            <a:r>
              <a:rPr lang="en-US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  <a:endParaRPr lang="en-US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91601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dolls&#10;&#10;Description automatically generated with low confidence">
            <a:extLst>
              <a:ext uri="{FF2B5EF4-FFF2-40B4-BE49-F238E27FC236}">
                <a16:creationId xmlns:a16="http://schemas.microsoft.com/office/drawing/2014/main" id="{4D98A605-D995-00F2-6875-171F705C6C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706" b="94767" l="3074" r="96002">
                        <a14:foregroundMark x1="51056" y1="7892" x2="51056" y2="7892"/>
                        <a14:foregroundMark x1="41003" y1="7892" x2="48642" y2="7217"/>
                        <a14:foregroundMark x1="7431" y1="38574" x2="8035" y2="44440"/>
                        <a14:foregroundMark x1="62599" y1="82507" x2="51358" y2="86706"/>
                        <a14:foregroundMark x1="51358" y1="86706" x2="51358" y2="86706"/>
                        <a14:foregroundMark x1="93474" y1="32876" x2="93474" y2="32876"/>
                        <a14:foregroundMark x1="63033" y1="87888" x2="55545" y2="89892"/>
                        <a14:foregroundMark x1="96020" y1="35387" x2="96020" y2="35387"/>
                        <a14:foregroundMark x1="4131" y1="42266" x2="4131" y2="42266"/>
                        <a14:foregroundMark x1="46398" y1="4706" x2="46398" y2="4706"/>
                        <a14:foregroundMark x1="48642" y1="88225" x2="46398" y2="87550"/>
                        <a14:foregroundMark x1="71728" y1="87719" x2="73387" y2="90230"/>
                        <a14:foregroundMark x1="63636" y1="94429" x2="61392" y2="94767"/>
                        <a14:foregroundMark x1="3074" y1="88711" x2="3074" y2="88711"/>
                        <a14:foregroundMark x1="3074" y1="88711" x2="3074" y2="88711"/>
                        <a14:backgroundMark x1="50000" y1="78666" x2="50000" y2="78666"/>
                        <a14:backgroundMark x1="38910" y1="81177" x2="38910" y2="81177"/>
                        <a14:backgroundMark x1="81479" y1="71618" x2="81479" y2="71618"/>
                        <a14:backgroundMark x1="53452" y1="80333" x2="53452" y2="80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03712" y="2045478"/>
            <a:ext cx="4899565" cy="4178644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3F9532F-B2AA-66F5-145F-097AC94B4FF5}"/>
              </a:ext>
            </a:extLst>
          </p:cNvPr>
          <p:cNvSpPr txBox="1"/>
          <p:nvPr/>
        </p:nvSpPr>
        <p:spPr>
          <a:xfrm>
            <a:off x="3287688" y="1026880"/>
            <a:ext cx="59766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BÁO CÁO KẾT QUẢ</a:t>
            </a:r>
            <a:endParaRPr 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22852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032A544-12D1-8EEB-46A4-F1F019CA2F59}"/>
              </a:ext>
            </a:extLst>
          </p:cNvPr>
          <p:cNvSpPr txBox="1"/>
          <p:nvPr/>
        </p:nvSpPr>
        <p:spPr>
          <a:xfrm>
            <a:off x="1343472" y="2348880"/>
            <a:ext cx="979308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34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270510" algn="l"/>
              </a:tabLst>
            </a:pPr>
            <a:r>
              <a:rPr lang="en-US" sz="3600" kern="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kern="0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kern="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kern="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kern="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kern="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600" kern="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kern="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kern="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kern="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kern="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3600" kern="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nay?</a:t>
            </a:r>
            <a:endParaRPr lang="en-US" sz="3600" kern="100" dirty="0">
              <a:solidFill>
                <a:srgbClr val="FF0000"/>
              </a:solidFill>
              <a:effectLst/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1404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CC0C0EB-BDF5-9E72-E291-300F55E6803F}"/>
              </a:ext>
            </a:extLst>
          </p:cNvPr>
          <p:cNvSpPr txBox="1"/>
          <p:nvPr/>
        </p:nvSpPr>
        <p:spPr>
          <a:xfrm>
            <a:off x="1199456" y="2875001"/>
            <a:ext cx="1006502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Chúc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các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em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chăm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ngoan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học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giỏi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86814089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76&quot;&gt;&lt;property id=&quot;20148&quot; value=&quot;5&quot;/&gt;&lt;property id=&quot;20300&quot; value=&quot;Slide 1&quot;/&gt;&lt;property id=&quot;20307&quot; value=&quot;284&quot;/&gt;&lt;/object&gt;&lt;object type=&quot;3&quot; unique_id=&quot;10077&quot;&gt;&lt;property id=&quot;20148&quot; value=&quot;5&quot;/&gt;&lt;property id=&quot;20300&quot; value=&quot;Slide 2&quot;/&gt;&lt;property id=&quot;20307&quot; value=&quot;271&quot;/&gt;&lt;/object&gt;&lt;object type=&quot;3&quot; unique_id=&quot;10078&quot;&gt;&lt;property id=&quot;20148&quot; value=&quot;5&quot;/&gt;&lt;property id=&quot;20300&quot; value=&quot;Slide 3&quot;/&gt;&lt;property id=&quot;20307&quot; value=&quot;279&quot;/&gt;&lt;/object&gt;&lt;object type=&quot;3&quot; unique_id=&quot;10079&quot;&gt;&lt;property id=&quot;20148&quot; value=&quot;5&quot;/&gt;&lt;property id=&quot;20300&quot; value=&quot;Slide 4&quot;/&gt;&lt;property id=&quot;20307&quot; value=&quot;281&quot;/&gt;&lt;/object&gt;&lt;object type=&quot;3&quot; unique_id=&quot;10080&quot;&gt;&lt;property id=&quot;20148&quot; value=&quot;5&quot;/&gt;&lt;property id=&quot;20300&quot; value=&quot;Slide 5&quot;/&gt;&lt;property id=&quot;20307&quot; value=&quot;272&quot;/&gt;&lt;/object&gt;&lt;object type=&quot;3&quot; unique_id=&quot;10081&quot;&gt;&lt;property id=&quot;20148&quot; value=&quot;5&quot;/&gt;&lt;property id=&quot;20300&quot; value=&quot;Slide 6&quot;/&gt;&lt;property id=&quot;20307&quot; value=&quot;288&quot;/&gt;&lt;/object&gt;&lt;object type=&quot;3&quot; unique_id=&quot;10082&quot;&gt;&lt;property id=&quot;20148&quot; value=&quot;5&quot;/&gt;&lt;property id=&quot;20300&quot; value=&quot;Slide 7&quot;/&gt;&lt;property id=&quot;20307&quot; value=&quot;273&quot;/&gt;&lt;/object&gt;&lt;object type=&quot;3&quot; unique_id=&quot;10083&quot;&gt;&lt;property id=&quot;20148&quot; value=&quot;5&quot;/&gt;&lt;property id=&quot;20300&quot; value=&quot;Slide 8 - &amp;quot;Trao đổi, thực hành&amp;quot;&quot;/&gt;&lt;property id=&quot;20307&quot; value=&quot;278&quot;/&gt;&lt;/object&gt;&lt;object type=&quot;3&quot; unique_id=&quot;10084&quot;&gt;&lt;property id=&quot;20148&quot; value=&quot;5&quot;/&gt;&lt;property id=&quot;20300&quot; value=&quot;Slide 9&quot;/&gt;&lt;property id=&quot;20307&quot; value=&quot;286&quot;/&gt;&lt;/object&gt;&lt;object type=&quot;3&quot; unique_id=&quot;10085&quot;&gt;&lt;property id=&quot;20148&quot; value=&quot;5&quot;/&gt;&lt;property id=&quot;20300&quot; value=&quot;Slide 10&quot;/&gt;&lt;property id=&quot;20307&quot; value=&quot;282&quot;/&gt;&lt;/object&gt;&lt;object type=&quot;3&quot; unique_id=&quot;10086&quot;&gt;&lt;property id=&quot;20148&quot; value=&quot;5&quot;/&gt;&lt;property id=&quot;20300&quot; value=&quot;Slide 11&quot;/&gt;&lt;property id=&quot;20307&quot; value=&quot;285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3686</TotalTime>
  <Words>142</Words>
  <Application>Microsoft Office PowerPoint</Application>
  <PresentationFormat>Widescreen</PresentationFormat>
  <Paragraphs>14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Arial</vt:lpstr>
      <vt:lpstr>Times New Roman</vt:lpstr>
      <vt:lpstr>UTM Ambrose</vt:lpstr>
      <vt:lpstr>UTM Androgyne</vt:lpstr>
      <vt:lpstr>UTM Avo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XP-PRO-2011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Chuyen de GDNSTLVM</dc:title>
  <dc:creator>quyennt0412</dc:creator>
  <cp:lastModifiedBy>Administrator</cp:lastModifiedBy>
  <cp:revision>237</cp:revision>
  <dcterms:created xsi:type="dcterms:W3CDTF">2013-10-28T09:13:32Z</dcterms:created>
  <dcterms:modified xsi:type="dcterms:W3CDTF">2023-09-16T09:19:21Z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