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9" r:id="rId3"/>
    <p:sldId id="313" r:id="rId4"/>
    <p:sldId id="338" r:id="rId5"/>
    <p:sldId id="314" r:id="rId6"/>
    <p:sldId id="287" r:id="rId7"/>
    <p:sldId id="273" r:id="rId8"/>
    <p:sldId id="297" r:id="rId9"/>
    <p:sldId id="293" r:id="rId10"/>
    <p:sldId id="274" r:id="rId11"/>
    <p:sldId id="300" r:id="rId12"/>
    <p:sldId id="301" r:id="rId13"/>
    <p:sldId id="342" r:id="rId14"/>
    <p:sldId id="343" r:id="rId15"/>
    <p:sldId id="339" r:id="rId16"/>
    <p:sldId id="305" r:id="rId17"/>
    <p:sldId id="263" r:id="rId18"/>
    <p:sldId id="258" r:id="rId19"/>
    <p:sldId id="267" r:id="rId20"/>
    <p:sldId id="290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640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376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0A4CCF-815C-4195-8D23-9CF3EA66166E}"/>
              </a:ext>
            </a:extLst>
          </p:cNvPr>
          <p:cNvSpPr/>
          <p:nvPr userDrawn="1"/>
        </p:nvSpPr>
        <p:spPr>
          <a:xfrm>
            <a:off x="143934" y="143934"/>
            <a:ext cx="11904133" cy="6570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2000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1.png"/><Relationship Id="rId7" Type="http://schemas.openxmlformats.org/officeDocument/2006/relationships/slide" Target="slid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image" Target="../media/image32.svg"/><Relationship Id="rId9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17/06/relationships/model3d" Target="../media/model3d1.glb"/><Relationship Id="rId7" Type="http://schemas.openxmlformats.org/officeDocument/2006/relationships/slide" Target="slid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image" Target="../media/image35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slide" Target="slide3.xml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2.sv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12" Type="http://schemas.openxmlformats.org/officeDocument/2006/relationships/image" Target="../media/image11.png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8.gif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7.gif"/><Relationship Id="rId4" Type="http://schemas.openxmlformats.org/officeDocument/2006/relationships/audio" Target="../media/audio3.wav"/><Relationship Id="rId9" Type="http://schemas.openxmlformats.org/officeDocument/2006/relationships/image" Target="../media/image16.gif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2.sv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12" Type="http://schemas.openxmlformats.org/officeDocument/2006/relationships/image" Target="../media/image11.png"/><Relationship Id="rId17" Type="http://schemas.openxmlformats.org/officeDocument/2006/relationships/slide" Target="slide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8.gif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7.gif"/><Relationship Id="rId4" Type="http://schemas.openxmlformats.org/officeDocument/2006/relationships/audio" Target="../media/audio3.wav"/><Relationship Id="rId9" Type="http://schemas.openxmlformats.org/officeDocument/2006/relationships/image" Target="../media/image16.gif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211503" y="308114"/>
            <a:ext cx="11768992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398104" y="2231321"/>
            <a:ext cx="939579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800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</a:p>
          <a:p>
            <a:pPr algn="ctr"/>
            <a:r>
              <a:rPr lang="en-US" sz="3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quen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</a:t>
            </a:r>
            <a:r>
              <a:rPr lang="vi-VN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ư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ơng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tiện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môn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800" dirty="0">
                <a:solidFill>
                  <a:srgbClr val="7030A0"/>
                </a:solidFill>
                <a:latin typeface="UTM Avo" panose="02040603050506020204" pitchFamily="18" charset="0"/>
              </a:rPr>
              <a:t>(</a:t>
            </a:r>
            <a:r>
              <a:rPr lang="en-US" sz="3800" dirty="0" err="1">
                <a:solidFill>
                  <a:srgbClr val="7030A0"/>
                </a:solidFill>
                <a:latin typeface="UTM Avo" panose="02040603050506020204" pitchFamily="18" charset="0"/>
              </a:rPr>
              <a:t>tiết</a:t>
            </a:r>
            <a:r>
              <a:rPr lang="en-US" sz="3800" dirty="0">
                <a:solidFill>
                  <a:srgbClr val="7030A0"/>
                </a:solidFill>
                <a:latin typeface="UTM Avo" panose="02040603050506020204" pitchFamily="18" charset="0"/>
              </a:rPr>
              <a:t> 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2EA8B-DD9E-4D12-A18C-6B8A8A6B2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081" y="1859507"/>
            <a:ext cx="5267401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762C52-34C8-B81E-094F-D4D069B1FB7E}"/>
              </a:ext>
            </a:extLst>
          </p:cNvPr>
          <p:cNvGrpSpPr/>
          <p:nvPr/>
        </p:nvGrpSpPr>
        <p:grpSpPr>
          <a:xfrm>
            <a:off x="3458817" y="3843130"/>
            <a:ext cx="3326219" cy="2653829"/>
            <a:chOff x="8604068" y="6331731"/>
            <a:chExt cx="3235139" cy="23599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748AF4-2BE3-8E33-3294-A18FEFA16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A4163B-FA19-F7F8-F268-5E3E97C75B56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10" name="文本框 34">
            <a:extLst>
              <a:ext uri="{FF2B5EF4-FFF2-40B4-BE49-F238E27FC236}">
                <a16:creationId xmlns:a16="http://schemas.microsoft.com/office/drawing/2014/main" id="{96020510-214D-AB94-13F7-BFAA3335F2C3}"/>
              </a:ext>
            </a:extLst>
          </p:cNvPr>
          <p:cNvSpPr txBox="1"/>
          <p:nvPr/>
        </p:nvSpPr>
        <p:spPr>
          <a:xfrm flipH="1">
            <a:off x="13253" y="2645807"/>
            <a:ext cx="4664764" cy="783193"/>
          </a:xfrm>
          <a:prstGeom prst="wedgeRoundRectCallout">
            <a:avLst>
              <a:gd name="adj1" fmla="val -22416"/>
              <a:gd name="adj2" fmla="val 116155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>
                <a:solidFill>
                  <a:srgbClr val="00B0F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ảnh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1" lang="zh-CN" altLang="en-US" sz="4000" dirty="0">
              <a:solidFill>
                <a:srgbClr val="00B0F0"/>
              </a:solidFill>
              <a:latin typeface="UTM Avo" panose="0204060305050602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3" name="文本框 34">
            <a:extLst>
              <a:ext uri="{FF2B5EF4-FFF2-40B4-BE49-F238E27FC236}">
                <a16:creationId xmlns:a16="http://schemas.microsoft.com/office/drawing/2014/main" id="{0700558D-2464-4C1C-6873-005E24107E07}"/>
              </a:ext>
            </a:extLst>
          </p:cNvPr>
          <p:cNvSpPr txBox="1"/>
          <p:nvPr/>
        </p:nvSpPr>
        <p:spPr>
          <a:xfrm>
            <a:off x="5049079" y="811227"/>
            <a:ext cx="7142922" cy="3255431"/>
          </a:xfrm>
          <a:prstGeom prst="wedgeRoundRectCallout">
            <a:avLst>
              <a:gd name="adj1" fmla="val -29548"/>
              <a:gd name="adj2" fmla="val 75509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ảnh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bức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bức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ảnh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chụp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kiện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lịch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cụ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id="{1C94EE24-59A8-4F27-BFF4-55780C9CA549}"/>
              </a:ext>
            </a:extLst>
          </p:cNvPr>
          <p:cNvSpPr txBox="1"/>
          <p:nvPr/>
        </p:nvSpPr>
        <p:spPr>
          <a:xfrm flipH="1">
            <a:off x="1552747" y="778075"/>
            <a:ext cx="9340540" cy="783193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defRPr/>
            </a:pP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endParaRPr lang="en-US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D77E82-C1A3-4AAF-8094-ABE66678EDED}"/>
              </a:ext>
            </a:extLst>
          </p:cNvPr>
          <p:cNvGrpSpPr/>
          <p:nvPr/>
        </p:nvGrpSpPr>
        <p:grpSpPr>
          <a:xfrm>
            <a:off x="292145" y="1836698"/>
            <a:ext cx="10714796" cy="1119884"/>
            <a:chOff x="391355" y="976045"/>
            <a:chExt cx="10016366" cy="11198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0426B5-953E-4B3E-96A4-7A466FDA7D8B}"/>
                </a:ext>
              </a:extLst>
            </p:cNvPr>
            <p:cNvSpPr/>
            <p:nvPr/>
          </p:nvSpPr>
          <p:spPr>
            <a:xfrm>
              <a:off x="2685944" y="1037689"/>
              <a:ext cx="7721777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  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xác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khái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quát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64D86A6-6437-4E0F-A02E-0BD2DFBFAEBF}"/>
                </a:ext>
              </a:extLst>
            </p:cNvPr>
            <p:cNvSpPr/>
            <p:nvPr/>
          </p:nvSpPr>
          <p:spPr>
            <a:xfrm>
              <a:off x="391355" y="976045"/>
              <a:ext cx="2294589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0609281-6F92-4DC4-91A2-3CECC4BEAAB1}"/>
              </a:ext>
            </a:extLst>
          </p:cNvPr>
          <p:cNvGrpSpPr/>
          <p:nvPr/>
        </p:nvGrpSpPr>
        <p:grpSpPr>
          <a:xfrm>
            <a:off x="346918" y="3066315"/>
            <a:ext cx="10714796" cy="1720002"/>
            <a:chOff x="468491" y="577712"/>
            <a:chExt cx="9939229" cy="177341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4393C2D-2039-4B7D-9214-09B8108966F3}"/>
                </a:ext>
              </a:extLst>
            </p:cNvPr>
            <p:cNvSpPr/>
            <p:nvPr/>
          </p:nvSpPr>
          <p:spPr>
            <a:xfrm>
              <a:off x="2745409" y="577712"/>
              <a:ext cx="7662311" cy="1773419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500"/>
                </a:spcAft>
              </a:pP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43E0B01-1759-4B8F-9014-56EF3263BC17}"/>
                </a:ext>
              </a:extLst>
            </p:cNvPr>
            <p:cNvSpPr/>
            <p:nvPr/>
          </p:nvSpPr>
          <p:spPr>
            <a:xfrm>
              <a:off x="468491" y="976045"/>
              <a:ext cx="2276918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A2D56E-56F0-4631-B986-237DC807CE74}"/>
              </a:ext>
            </a:extLst>
          </p:cNvPr>
          <p:cNvGrpSpPr/>
          <p:nvPr/>
        </p:nvGrpSpPr>
        <p:grpSpPr>
          <a:xfrm>
            <a:off x="401692" y="4972747"/>
            <a:ext cx="10660022" cy="1119884"/>
            <a:chOff x="487224" y="988408"/>
            <a:chExt cx="10660022" cy="111988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4ECE1B-07F6-45D7-B759-6315C7C4F9F5}"/>
                </a:ext>
              </a:extLst>
            </p:cNvPr>
            <p:cNvSpPr/>
            <p:nvPr/>
          </p:nvSpPr>
          <p:spPr>
            <a:xfrm>
              <a:off x="2887038" y="1037689"/>
              <a:ext cx="8260208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US" sz="4400" b="1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8A25E1E-6124-4BF8-B637-2F23F8112898}"/>
                </a:ext>
              </a:extLst>
            </p:cNvPr>
            <p:cNvSpPr/>
            <p:nvPr/>
          </p:nvSpPr>
          <p:spPr>
            <a:xfrm>
              <a:off x="487224" y="988408"/>
              <a:ext cx="2345040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  <p:pic>
        <p:nvPicPr>
          <p:cNvPr id="14" name="图片 6">
            <a:extLst>
              <a:ext uri="{FF2B5EF4-FFF2-40B4-BE49-F238E27FC236}">
                <a16:creationId xmlns:a16="http://schemas.microsoft.com/office/drawing/2014/main" id="{F0F967CC-7F6F-45D1-9EFB-127026B67A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1978">
            <a:off x="831336" y="96920"/>
            <a:ext cx="1376202" cy="1086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506F5E-E8D3-4239-99D5-9220DF8A5E37}"/>
              </a:ext>
            </a:extLst>
          </p:cNvPr>
          <p:cNvSpPr/>
          <p:nvPr/>
        </p:nvSpPr>
        <p:spPr>
          <a:xfrm>
            <a:off x="2956999" y="3232009"/>
            <a:ext cx="8104715" cy="1441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   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Tìm hiểu tranh ảnh bằng cách đặt câu hỏi (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vì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dụ: Ai?, Cái gì?, Ở đâu?, Khi nào?, Tại sao?, Như thế nào?).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17947A-1E0D-4500-9145-08F05C8FBD56}"/>
              </a:ext>
            </a:extLst>
          </p:cNvPr>
          <p:cNvSpPr/>
          <p:nvPr/>
        </p:nvSpPr>
        <p:spPr>
          <a:xfrm>
            <a:off x="2957000" y="5099272"/>
            <a:ext cx="8104716" cy="980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   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Nhận xét về nội dung được phản ánh trong tranh ảnh.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FE404D2-1876-40AD-9D3B-6EF8EFEB4CC7}"/>
              </a:ext>
            </a:extLst>
          </p:cNvPr>
          <p:cNvGrpSpPr/>
          <p:nvPr/>
        </p:nvGrpSpPr>
        <p:grpSpPr>
          <a:xfrm>
            <a:off x="375263" y="35842"/>
            <a:ext cx="4859346" cy="1221000"/>
            <a:chOff x="5814325" y="491559"/>
            <a:chExt cx="5879304" cy="3208711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3DFDBEF6-23CD-404B-B923-EDF0D8A2A716}"/>
                </a:ext>
              </a:extLst>
            </p:cNvPr>
            <p:cNvGrpSpPr/>
            <p:nvPr/>
          </p:nvGrpSpPr>
          <p:grpSpPr>
            <a:xfrm>
              <a:off x="5814325" y="491559"/>
              <a:ext cx="5879304" cy="3208711"/>
              <a:chOff x="5610689" y="1031736"/>
              <a:chExt cx="5879304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11DB134D-96B1-45BD-9928-85A81E57A5C0}"/>
                  </a:ext>
                </a:extLst>
              </p:cNvPr>
              <p:cNvSpPr/>
              <p:nvPr/>
            </p:nvSpPr>
            <p:spPr>
              <a:xfrm>
                <a:off x="5629165" y="1052245"/>
                <a:ext cx="5842103" cy="3941399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9A13BBD-A6F9-4098-A59E-C62209BE3F2A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89D4DA77-A39E-46DE-A276-0072275195B3}"/>
                  </a:ext>
                </a:extLst>
              </p:cNvPr>
              <p:cNvGrpSpPr/>
              <p:nvPr/>
            </p:nvGrpSpPr>
            <p:grpSpPr>
              <a:xfrm>
                <a:off x="5610689" y="1031736"/>
                <a:ext cx="5879304" cy="3980523"/>
                <a:chOff x="5610689" y="1031736"/>
                <a:chExt cx="5879304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1C918F77-0D71-42D7-9DB1-532A4F6EFC69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E4373D80-8FB7-4436-9F95-4708D3E80D8D}"/>
                    </a:ext>
                  </a:extLst>
                </p:cNvPr>
                <p:cNvSpPr/>
                <p:nvPr/>
              </p:nvSpPr>
              <p:spPr>
                <a:xfrm>
                  <a:off x="5610689" y="1031736"/>
                  <a:ext cx="5534693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4214D012-4E3F-47CE-83BC-5B9175F2081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F8B2123D-FCB3-4007-8B42-327F59B86702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896016C9-8CFF-4849-8ECA-C5901065CE67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75EAEC6F-E012-48E7-8DC1-44E3F40CB838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EC29D8-6A45-4FE0-9E15-59D92782E525}"/>
                </a:ext>
              </a:extLst>
            </p:cNvPr>
            <p:cNvSpPr txBox="1"/>
            <p:nvPr/>
          </p:nvSpPr>
          <p:spPr>
            <a:xfrm>
              <a:off x="6237862" y="1051415"/>
              <a:ext cx="5111155" cy="2426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IV.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vật</a:t>
              </a:r>
              <a:endPara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1BDC8A8-BCC7-4107-B8C7-687AE21C5469}"/>
              </a:ext>
            </a:extLst>
          </p:cNvPr>
          <p:cNvSpPr/>
          <p:nvPr/>
        </p:nvSpPr>
        <p:spPr>
          <a:xfrm>
            <a:off x="0" y="1478214"/>
            <a:ext cx="4797391" cy="1304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Đọc thông tin và quan sát hình 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5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,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6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em hãy: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978DE9-0818-4DC7-9CFE-42B5A931F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234" y="834986"/>
            <a:ext cx="6215065" cy="51417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24BED5-986B-4EA4-B0D7-2CB744FD086B}"/>
              </a:ext>
            </a:extLst>
          </p:cNvPr>
          <p:cNvSpPr/>
          <p:nvPr/>
        </p:nvSpPr>
        <p:spPr>
          <a:xfrm>
            <a:off x="15344" y="2838947"/>
            <a:ext cx="5961591" cy="2597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- 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Cùng bạn đặt các câu hỏi tìm hiểu về hiện vật.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- Mô tả về trống đồng (hình dạng, màu sắc, hoa văn,...)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1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8E84F29E-313D-499F-AA7A-5972E0122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2157" y="3034741"/>
            <a:ext cx="3617844" cy="2639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文本框 34">
            <a:extLst>
              <a:ext uri="{FF2B5EF4-FFF2-40B4-BE49-F238E27FC236}">
                <a16:creationId xmlns:a16="http://schemas.microsoft.com/office/drawing/2014/main" id="{7811E7D9-3E47-4D44-ADAA-DFAF61F9BBA8}"/>
              </a:ext>
            </a:extLst>
          </p:cNvPr>
          <p:cNvSpPr txBox="1"/>
          <p:nvPr/>
        </p:nvSpPr>
        <p:spPr>
          <a:xfrm flipH="1">
            <a:off x="1478440" y="1533894"/>
            <a:ext cx="9626881" cy="783193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Thảo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luận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nhóm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báo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cáo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quả</a:t>
            </a:r>
            <a:endParaRPr kumimoji="0" lang="en-US" altLang="en-US" sz="4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88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762C52-34C8-B81E-094F-D4D069B1FB7E}"/>
              </a:ext>
            </a:extLst>
          </p:cNvPr>
          <p:cNvGrpSpPr/>
          <p:nvPr/>
        </p:nvGrpSpPr>
        <p:grpSpPr>
          <a:xfrm>
            <a:off x="3458817" y="3843130"/>
            <a:ext cx="3326219" cy="2653829"/>
            <a:chOff x="8604068" y="6331731"/>
            <a:chExt cx="3235139" cy="23599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748AF4-2BE3-8E33-3294-A18FEFA16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A4163B-FA19-F7F8-F268-5E3E97C75B56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10" name="文本框 34">
            <a:extLst>
              <a:ext uri="{FF2B5EF4-FFF2-40B4-BE49-F238E27FC236}">
                <a16:creationId xmlns:a16="http://schemas.microsoft.com/office/drawing/2014/main" id="{96020510-214D-AB94-13F7-BFAA3335F2C3}"/>
              </a:ext>
            </a:extLst>
          </p:cNvPr>
          <p:cNvSpPr txBox="1"/>
          <p:nvPr/>
        </p:nvSpPr>
        <p:spPr>
          <a:xfrm flipH="1">
            <a:off x="13253" y="2645807"/>
            <a:ext cx="4664764" cy="783193"/>
          </a:xfrm>
          <a:prstGeom prst="wedgeRoundRectCallout">
            <a:avLst>
              <a:gd name="adj1" fmla="val -22416"/>
              <a:gd name="adj2" fmla="val 116155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>
                <a:solidFill>
                  <a:srgbClr val="00B0F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1" lang="zh-CN" altLang="en-US" sz="4000" dirty="0">
              <a:solidFill>
                <a:srgbClr val="00B0F0"/>
              </a:solidFill>
              <a:latin typeface="UTM Avo" panose="0204060305050602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3" name="文本框 34">
            <a:extLst>
              <a:ext uri="{FF2B5EF4-FFF2-40B4-BE49-F238E27FC236}">
                <a16:creationId xmlns:a16="http://schemas.microsoft.com/office/drawing/2014/main" id="{0700558D-2464-4C1C-6873-005E24107E07}"/>
              </a:ext>
            </a:extLst>
          </p:cNvPr>
          <p:cNvSpPr txBox="1"/>
          <p:nvPr/>
        </p:nvSpPr>
        <p:spPr>
          <a:xfrm>
            <a:off x="5035825" y="1001438"/>
            <a:ext cx="7142922" cy="3269903"/>
          </a:xfrm>
          <a:prstGeom prst="wedgeRoundRectCallout">
            <a:avLst>
              <a:gd name="adj1" fmla="val -29548"/>
              <a:gd name="adj2" fmla="val 75509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Hiện vật lịch sử là những di tích, đồ vật,... của con người được lưu giữ lại. Đó là những bằng chứng quan trọng để hiểu về quá khứ.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8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ảo tồn hiện vật lịch sử - Dân ta phải biết sử ta">
            <a:extLst>
              <a:ext uri="{FF2B5EF4-FFF2-40B4-BE49-F238E27FC236}">
                <a16:creationId xmlns:a16="http://schemas.microsoft.com/office/drawing/2014/main" id="{F6940777-B738-4413-AF70-E050F10D0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2" y="1508306"/>
            <a:ext cx="5551916" cy="391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iễn phí tham quan Bảo tàng Chiến thắng lịch sử Điện Biên Phủ">
            <a:extLst>
              <a:ext uri="{FF2B5EF4-FFF2-40B4-BE49-F238E27FC236}">
                <a16:creationId xmlns:a16="http://schemas.microsoft.com/office/drawing/2014/main" id="{0AE8E334-82F3-44E9-A865-AD7B01676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76910"/>
            <a:ext cx="5551916" cy="394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4">
            <a:extLst>
              <a:ext uri="{FF2B5EF4-FFF2-40B4-BE49-F238E27FC236}">
                <a16:creationId xmlns:a16="http://schemas.microsoft.com/office/drawing/2014/main" id="{5ADD4F9E-2EAC-4183-B0EC-BB876E0A12B4}"/>
              </a:ext>
            </a:extLst>
          </p:cNvPr>
          <p:cNvSpPr txBox="1"/>
          <p:nvPr/>
        </p:nvSpPr>
        <p:spPr>
          <a:xfrm flipH="1">
            <a:off x="1425730" y="381728"/>
            <a:ext cx="9340540" cy="783193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defRPr/>
            </a:pP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EE1BFD-0C84-4803-B924-28C46ECEAD9A}"/>
              </a:ext>
            </a:extLst>
          </p:cNvPr>
          <p:cNvGrpSpPr/>
          <p:nvPr/>
        </p:nvGrpSpPr>
        <p:grpSpPr>
          <a:xfrm>
            <a:off x="97370" y="2709206"/>
            <a:ext cx="11677687" cy="904908"/>
            <a:chOff x="-128661" y="1173645"/>
            <a:chExt cx="11889817" cy="111988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B491C1A-71AF-48A5-8F2A-4D61B893BB12}"/>
                </a:ext>
              </a:extLst>
            </p:cNvPr>
            <p:cNvSpPr/>
            <p:nvPr/>
          </p:nvSpPr>
          <p:spPr>
            <a:xfrm>
              <a:off x="2442878" y="1286130"/>
              <a:ext cx="9318278" cy="894914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96387B-1D48-4618-8852-5F4DD5D5F1A4}"/>
                </a:ext>
              </a:extLst>
            </p:cNvPr>
            <p:cNvSpPr/>
            <p:nvPr/>
          </p:nvSpPr>
          <p:spPr>
            <a:xfrm>
              <a:off x="-128661" y="1173645"/>
              <a:ext cx="2519113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9EDC93-42AB-4639-8A09-CBBB8F2D681E}"/>
              </a:ext>
            </a:extLst>
          </p:cNvPr>
          <p:cNvGrpSpPr/>
          <p:nvPr/>
        </p:nvGrpSpPr>
        <p:grpSpPr>
          <a:xfrm>
            <a:off x="97370" y="3749273"/>
            <a:ext cx="11677689" cy="1421822"/>
            <a:chOff x="-34668" y="620009"/>
            <a:chExt cx="10569938" cy="17596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609027-3CC4-4084-ABFD-AD2CF54F3B5A}"/>
                </a:ext>
              </a:extLst>
            </p:cNvPr>
            <p:cNvSpPr/>
            <p:nvPr/>
          </p:nvSpPr>
          <p:spPr>
            <a:xfrm>
              <a:off x="2251406" y="620009"/>
              <a:ext cx="8283864" cy="175960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lnSpc>
                  <a:spcPct val="150000"/>
                </a:lnSpc>
                <a:defRPr/>
              </a:pPr>
              <a:r>
                <a:rPr lang="vi-VN" sz="2800" dirty="0">
                  <a:solidFill>
                    <a:srgbClr val="7030A0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Tìm hiểu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sự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vật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 </a:t>
              </a:r>
              <a:r>
                <a:rPr lang="vi-VN" sz="2800" dirty="0">
                  <a:solidFill>
                    <a:srgbClr val="7030A0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 bằng cách đặt câu hỏi (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vì</a:t>
              </a:r>
              <a:r>
                <a:rPr lang="vi-VN" sz="2800" dirty="0">
                  <a:solidFill>
                    <a:srgbClr val="7030A0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 dụ: Ai?, Cái gì?, Ở đâu?, Khi nào?, Tại sao?, Như thế nào?).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BCD1BC-3D4B-489A-AF85-BBE63F09188E}"/>
                </a:ext>
              </a:extLst>
            </p:cNvPr>
            <p:cNvSpPr/>
            <p:nvPr/>
          </p:nvSpPr>
          <p:spPr>
            <a:xfrm>
              <a:off x="-34668" y="996110"/>
              <a:ext cx="2239469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95EDF5-5D18-4671-B077-E095EF054E01}"/>
              </a:ext>
            </a:extLst>
          </p:cNvPr>
          <p:cNvGrpSpPr/>
          <p:nvPr/>
        </p:nvGrpSpPr>
        <p:grpSpPr>
          <a:xfrm>
            <a:off x="97370" y="5273971"/>
            <a:ext cx="11723567" cy="1318049"/>
            <a:chOff x="-108113" y="866697"/>
            <a:chExt cx="11723567" cy="163117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6C85B5D-4E41-4925-BC9D-959BC436F2DE}"/>
                </a:ext>
              </a:extLst>
            </p:cNvPr>
            <p:cNvSpPr/>
            <p:nvPr/>
          </p:nvSpPr>
          <p:spPr>
            <a:xfrm>
              <a:off x="2463425" y="1019136"/>
              <a:ext cx="9152029" cy="1478735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Nêu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xét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về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ng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ư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ời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/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c</a:t>
              </a:r>
              <a:r>
                <a:rPr lang="vi-VN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ư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dân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tạo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ra/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sở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hữu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2696180-6DF7-44F0-B71E-19771F0EEC4F}"/>
                </a:ext>
              </a:extLst>
            </p:cNvPr>
            <p:cNvSpPr/>
            <p:nvPr/>
          </p:nvSpPr>
          <p:spPr>
            <a:xfrm>
              <a:off x="-108113" y="866697"/>
              <a:ext cx="2474169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  <p:sp>
        <p:nvSpPr>
          <p:cNvPr id="16" name="文本框 34">
            <a:extLst>
              <a:ext uri="{FF2B5EF4-FFF2-40B4-BE49-F238E27FC236}">
                <a16:creationId xmlns:a16="http://schemas.microsoft.com/office/drawing/2014/main" id="{93B1D313-CAD5-4E17-B6F5-57E4618D6725}"/>
              </a:ext>
            </a:extLst>
          </p:cNvPr>
          <p:cNvSpPr txBox="1"/>
          <p:nvPr/>
        </p:nvSpPr>
        <p:spPr>
          <a:xfrm flipH="1">
            <a:off x="1727990" y="1391801"/>
            <a:ext cx="9340540" cy="783193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defRPr/>
            </a:pP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6">
            <a:extLst>
              <a:ext uri="{FF2B5EF4-FFF2-40B4-BE49-F238E27FC236}">
                <a16:creationId xmlns:a16="http://schemas.microsoft.com/office/drawing/2014/main" id="{C4191916-477F-4B98-B778-3D8D38F7A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1978">
            <a:off x="1039888" y="681404"/>
            <a:ext cx="1376202" cy="10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9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50A6D5-E771-2042-A31D-2FC10E84B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95"/>
          <a:stretch/>
        </p:blipFill>
        <p:spPr>
          <a:xfrm>
            <a:off x="0" y="818796"/>
            <a:ext cx="11118574" cy="52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94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C669512-B789-1628-7955-DA0C50CFA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98055" y="0"/>
            <a:ext cx="2361598" cy="1747582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4D1C36C4-C577-22D2-6AF3-AB390323CB2F}"/>
              </a:ext>
            </a:extLst>
          </p:cNvPr>
          <p:cNvSpPr txBox="1"/>
          <p:nvPr/>
        </p:nvSpPr>
        <p:spPr>
          <a:xfrm>
            <a:off x="768664" y="1392300"/>
            <a:ext cx="10257181" cy="1328023"/>
          </a:xfrm>
          <a:prstGeom prst="wedgeRoundRectCallout">
            <a:avLst>
              <a:gd name="adj1" fmla="val -16752"/>
              <a:gd name="adj2" fmla="val 28863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	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Kể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tên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hiện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vật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lịch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sử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mà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biết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hiện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vật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đó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giúp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cho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biết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điều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gì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?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pic>
        <p:nvPicPr>
          <p:cNvPr id="8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859B434-C60F-4068-89A3-A02E3B157C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31476" y="2904165"/>
            <a:ext cx="1335412" cy="2697801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74F7AA25-DFC3-483C-AF57-86BE319341F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08779" y="2616653"/>
            <a:ext cx="1418588" cy="2849047"/>
          </a:xfrm>
          <a:prstGeom prst="rect">
            <a:avLst/>
          </a:prstGeom>
        </p:spPr>
      </p:pic>
      <p:pic>
        <p:nvPicPr>
          <p:cNvPr id="10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5514539E-0309-425C-9F11-665EC5D6F0B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354886" y="2768656"/>
            <a:ext cx="1362177" cy="273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6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3D8FD5-C341-41E5-CFFD-CF923AAD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085" y="1075740"/>
            <a:ext cx="6822015" cy="1892747"/>
          </a:xfrm>
          <a:prstGeom prst="rect">
            <a:avLst/>
          </a:prstGeom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id="{F655AD8D-CC76-4CCE-8A40-FE79F12BE863}"/>
              </a:ext>
            </a:extLst>
          </p:cNvPr>
          <p:cNvSpPr txBox="1"/>
          <p:nvPr/>
        </p:nvSpPr>
        <p:spPr>
          <a:xfrm>
            <a:off x="238539" y="2615436"/>
            <a:ext cx="11767931" cy="1191816"/>
          </a:xfrm>
          <a:prstGeom prst="wedgeRoundRectCallout">
            <a:avLst>
              <a:gd name="adj1" fmla="val -16752"/>
              <a:gd name="adj2" fmla="val 28863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nhà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hiểu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hiện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vật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lịch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sử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tuần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sau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kể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cho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lớp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nghe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hiện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vật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mà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hiểu</a:t>
            </a:r>
            <a:r>
              <a:rPr lang="en-US" altLang="en-US" sz="32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84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196280" y="1016385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e Earth">
                <a:hlinkClick r:id="" action="ppaction://noaction"/>
                <a:extLst>
                  <a:ext uri="{FF2B5EF4-FFF2-40B4-BE49-F238E27FC236}">
                    <a16:creationId xmlns:a16="http://schemas.microsoft.com/office/drawing/2014/main" id="{993A56B3-D5F7-4D38-8C44-1F62F904EE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6252551"/>
                  </p:ext>
                </p:extLst>
              </p:nvPr>
            </p:nvGraphicFramePr>
            <p:xfrm>
              <a:off x="4202407" y="2191036"/>
              <a:ext cx="5526729" cy="380613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526729" cy="380613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35436" ay="-889992" az="-19098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6925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e Earth">
                <a:hlinkClick r:id="" action="ppaction://noaction"/>
                <a:extLst>
                  <a:ext uri="{FF2B5EF4-FFF2-40B4-BE49-F238E27FC236}">
                    <a16:creationId xmlns:a16="http://schemas.microsoft.com/office/drawing/2014/main" id="{993A56B3-D5F7-4D38-8C44-1F62F904EE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02407" y="2191036"/>
                <a:ext cx="5526729" cy="3806135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F06A2C-DCFA-4701-8004-9A4588D1E0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90818" y="2011966"/>
            <a:ext cx="1335412" cy="2697801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50805026-23A9-4F7C-A29D-A525BA72AA0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87856" y="2669579"/>
            <a:ext cx="1418588" cy="2849047"/>
          </a:xfrm>
          <a:prstGeom prst="rect">
            <a:avLst/>
          </a:prstGeom>
        </p:spPr>
      </p:pic>
      <p:pic>
        <p:nvPicPr>
          <p:cNvPr id="7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489B5FD7-E320-4647-B69E-CF55646B7A3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026861" y="3259127"/>
            <a:ext cx="1362177" cy="273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2.91667E-6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1.875E-6 -1.73472E-1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3.125E-6 2.06432E-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5">
            <a:extLst>
              <a:ext uri="{FF2B5EF4-FFF2-40B4-BE49-F238E27FC236}">
                <a16:creationId xmlns:a16="http://schemas.microsoft.com/office/drawing/2014/main" id="{818A5380-5DDB-437A-AE0E-8A82DC31E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0418"/>
            <a:ext cx="12192000" cy="1737583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E5F36BB-7B95-43EC-BCC6-28D16143897F}"/>
              </a:ext>
            </a:extLst>
          </p:cNvPr>
          <p:cNvSpPr/>
          <p:nvPr/>
        </p:nvSpPr>
        <p:spPr>
          <a:xfrm>
            <a:off x="1875652" y="4020332"/>
            <a:ext cx="3621381" cy="938341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  <a:sym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5B77534-FF10-49C7-B077-EC5E9FBC137F}"/>
              </a:ext>
            </a:extLst>
          </p:cNvPr>
          <p:cNvSpPr/>
          <p:nvPr/>
        </p:nvSpPr>
        <p:spPr>
          <a:xfrm>
            <a:off x="1875653" y="2946899"/>
            <a:ext cx="3653277" cy="938341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AF07BB-886C-4405-ABFF-CAB64A3D9165}"/>
              </a:ext>
            </a:extLst>
          </p:cNvPr>
          <p:cNvSpPr/>
          <p:nvPr/>
        </p:nvSpPr>
        <p:spPr>
          <a:xfrm>
            <a:off x="1879985" y="1863138"/>
            <a:ext cx="3904128" cy="938341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  <a:sym typeface="Arial"/>
            </a:endParaRPr>
          </a:p>
        </p:txBody>
      </p:sp>
      <p:grpSp>
        <p:nvGrpSpPr>
          <p:cNvPr id="16" name="Google Shape;236;p4">
            <a:extLst>
              <a:ext uri="{FF2B5EF4-FFF2-40B4-BE49-F238E27FC236}">
                <a16:creationId xmlns:a16="http://schemas.microsoft.com/office/drawing/2014/main" id="{AB9594A0-53A9-43DF-9E35-2AB335D0ADAB}"/>
              </a:ext>
            </a:extLst>
          </p:cNvPr>
          <p:cNvGrpSpPr/>
          <p:nvPr/>
        </p:nvGrpSpPr>
        <p:grpSpPr>
          <a:xfrm>
            <a:off x="11698487" y="526768"/>
            <a:ext cx="388071" cy="1333767"/>
            <a:chOff x="3815292" y="-2054574"/>
            <a:chExt cx="291053" cy="1000325"/>
          </a:xfrm>
        </p:grpSpPr>
        <p:sp>
          <p:nvSpPr>
            <p:cNvPr id="17" name="Google Shape;237;p4">
              <a:extLst>
                <a:ext uri="{FF2B5EF4-FFF2-40B4-BE49-F238E27FC236}">
                  <a16:creationId xmlns:a16="http://schemas.microsoft.com/office/drawing/2014/main" id="{DD2DAA25-6940-4378-9590-A0968A0CC802}"/>
                </a:ext>
              </a:extLst>
            </p:cNvPr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238;p4">
              <a:extLst>
                <a:ext uri="{FF2B5EF4-FFF2-40B4-BE49-F238E27FC236}">
                  <a16:creationId xmlns:a16="http://schemas.microsoft.com/office/drawing/2014/main" id="{416BA24D-5207-45D5-BDAE-55B4CBED15F1}"/>
                </a:ext>
              </a:extLst>
            </p:cNvPr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239;p4">
              <a:extLst>
                <a:ext uri="{FF2B5EF4-FFF2-40B4-BE49-F238E27FC236}">
                  <a16:creationId xmlns:a16="http://schemas.microsoft.com/office/drawing/2014/main" id="{5B96218F-33BB-4DEE-90DD-9E88D98F3FE5}"/>
                </a:ext>
              </a:extLst>
            </p:cNvPr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grpSp>
        <p:nvGrpSpPr>
          <p:cNvPr id="20" name="Google Shape;241;p4">
            <a:extLst>
              <a:ext uri="{FF2B5EF4-FFF2-40B4-BE49-F238E27FC236}">
                <a16:creationId xmlns:a16="http://schemas.microsoft.com/office/drawing/2014/main" id="{41571F5D-E498-46BA-8F2E-CE0C28EFAEA7}"/>
              </a:ext>
            </a:extLst>
          </p:cNvPr>
          <p:cNvGrpSpPr/>
          <p:nvPr/>
        </p:nvGrpSpPr>
        <p:grpSpPr>
          <a:xfrm rot="1542551" flipH="1">
            <a:off x="11158277" y="2469503"/>
            <a:ext cx="1072647" cy="1461799"/>
            <a:chOff x="2203847" y="-2373322"/>
            <a:chExt cx="804491" cy="1096358"/>
          </a:xfrm>
        </p:grpSpPr>
        <p:sp>
          <p:nvSpPr>
            <p:cNvPr id="21" name="Google Shape;242;p4">
              <a:extLst>
                <a:ext uri="{FF2B5EF4-FFF2-40B4-BE49-F238E27FC236}">
                  <a16:creationId xmlns:a16="http://schemas.microsoft.com/office/drawing/2014/main" id="{549561F9-1710-4A77-B6CD-5E133BCD1E6C}"/>
                </a:ext>
              </a:extLst>
            </p:cNvPr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243;p4">
              <a:extLst>
                <a:ext uri="{FF2B5EF4-FFF2-40B4-BE49-F238E27FC236}">
                  <a16:creationId xmlns:a16="http://schemas.microsoft.com/office/drawing/2014/main" id="{9110904A-567B-4B21-89BB-B3BA15911B3A}"/>
                </a:ext>
              </a:extLst>
            </p:cNvPr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Google Shape;244;p4">
              <a:extLst>
                <a:ext uri="{FF2B5EF4-FFF2-40B4-BE49-F238E27FC236}">
                  <a16:creationId xmlns:a16="http://schemas.microsoft.com/office/drawing/2014/main" id="{1750FB79-98D8-4068-AD24-41CEBEABF170}"/>
                </a:ext>
              </a:extLst>
            </p:cNvPr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245;p4">
              <a:extLst>
                <a:ext uri="{FF2B5EF4-FFF2-40B4-BE49-F238E27FC236}">
                  <a16:creationId xmlns:a16="http://schemas.microsoft.com/office/drawing/2014/main" id="{8DDF63C3-C9D3-41E5-BFB8-1AF21C824B0C}"/>
                </a:ext>
              </a:extLst>
            </p:cNvPr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Google Shape;246;p4">
              <a:extLst>
                <a:ext uri="{FF2B5EF4-FFF2-40B4-BE49-F238E27FC236}">
                  <a16:creationId xmlns:a16="http://schemas.microsoft.com/office/drawing/2014/main" id="{1AF551F1-26A2-41A8-9E6D-005D87506BC4}"/>
                </a:ext>
              </a:extLst>
            </p:cNvPr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Google Shape;247;p4">
              <a:extLst>
                <a:ext uri="{FF2B5EF4-FFF2-40B4-BE49-F238E27FC236}">
                  <a16:creationId xmlns:a16="http://schemas.microsoft.com/office/drawing/2014/main" id="{D92910C2-2016-476A-AF5E-B1A234543E30}"/>
                </a:ext>
              </a:extLst>
            </p:cNvPr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Google Shape;248;p4">
              <a:extLst>
                <a:ext uri="{FF2B5EF4-FFF2-40B4-BE49-F238E27FC236}">
                  <a16:creationId xmlns:a16="http://schemas.microsoft.com/office/drawing/2014/main" id="{4D52222D-1EE4-4631-8C8C-7565519A2464}"/>
                </a:ext>
              </a:extLst>
            </p:cNvPr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Google Shape;249;p4">
              <a:extLst>
                <a:ext uri="{FF2B5EF4-FFF2-40B4-BE49-F238E27FC236}">
                  <a16:creationId xmlns:a16="http://schemas.microsoft.com/office/drawing/2014/main" id="{918DDF4D-DAA1-4E54-BB85-97B4218C1640}"/>
                </a:ext>
              </a:extLst>
            </p:cNvPr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grpSp>
        <p:nvGrpSpPr>
          <p:cNvPr id="29" name="Google Shape;250;p4">
            <a:extLst>
              <a:ext uri="{FF2B5EF4-FFF2-40B4-BE49-F238E27FC236}">
                <a16:creationId xmlns:a16="http://schemas.microsoft.com/office/drawing/2014/main" id="{97ED69A3-7F0C-4D7C-940B-00DC56521BC7}"/>
              </a:ext>
            </a:extLst>
          </p:cNvPr>
          <p:cNvGrpSpPr/>
          <p:nvPr/>
        </p:nvGrpSpPr>
        <p:grpSpPr>
          <a:xfrm>
            <a:off x="11338031" y="5591248"/>
            <a:ext cx="729808" cy="941461"/>
            <a:chOff x="8495548" y="1440711"/>
            <a:chExt cx="547356" cy="706096"/>
          </a:xfrm>
        </p:grpSpPr>
        <p:sp>
          <p:nvSpPr>
            <p:cNvPr id="30" name="Google Shape;251;p4">
              <a:extLst>
                <a:ext uri="{FF2B5EF4-FFF2-40B4-BE49-F238E27FC236}">
                  <a16:creationId xmlns:a16="http://schemas.microsoft.com/office/drawing/2014/main" id="{EDB4C92E-AF8A-43B5-85E9-07F4F201DB30}"/>
                </a:ext>
              </a:extLst>
            </p:cNvPr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252;p4">
              <a:extLst>
                <a:ext uri="{FF2B5EF4-FFF2-40B4-BE49-F238E27FC236}">
                  <a16:creationId xmlns:a16="http://schemas.microsoft.com/office/drawing/2014/main" id="{C1D48997-0425-4272-8A54-23904BD59BDE}"/>
                </a:ext>
              </a:extLst>
            </p:cNvPr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253;p4">
              <a:extLst>
                <a:ext uri="{FF2B5EF4-FFF2-40B4-BE49-F238E27FC236}">
                  <a16:creationId xmlns:a16="http://schemas.microsoft.com/office/drawing/2014/main" id="{707F78C9-F4B1-4F3E-A395-07FC9606367F}"/>
                </a:ext>
              </a:extLst>
            </p:cNvPr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254;p4">
              <a:extLst>
                <a:ext uri="{FF2B5EF4-FFF2-40B4-BE49-F238E27FC236}">
                  <a16:creationId xmlns:a16="http://schemas.microsoft.com/office/drawing/2014/main" id="{2DF1984F-D244-457D-A91F-299CD6F16379}"/>
                </a:ext>
              </a:extLst>
            </p:cNvPr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255;p4">
              <a:extLst>
                <a:ext uri="{FF2B5EF4-FFF2-40B4-BE49-F238E27FC236}">
                  <a16:creationId xmlns:a16="http://schemas.microsoft.com/office/drawing/2014/main" id="{042BE47E-16D2-4507-86D7-7E61920FB180}"/>
                </a:ext>
              </a:extLst>
            </p:cNvPr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256;p4">
              <a:extLst>
                <a:ext uri="{FF2B5EF4-FFF2-40B4-BE49-F238E27FC236}">
                  <a16:creationId xmlns:a16="http://schemas.microsoft.com/office/drawing/2014/main" id="{56D69455-A06F-4DF1-8590-346BA521508A}"/>
                </a:ext>
              </a:extLst>
            </p:cNvPr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257;p4">
              <a:extLst>
                <a:ext uri="{FF2B5EF4-FFF2-40B4-BE49-F238E27FC236}">
                  <a16:creationId xmlns:a16="http://schemas.microsoft.com/office/drawing/2014/main" id="{188EE7EC-2C3F-482F-BCF0-39CD82E0DCE5}"/>
                </a:ext>
              </a:extLst>
            </p:cNvPr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258;p4">
              <a:extLst>
                <a:ext uri="{FF2B5EF4-FFF2-40B4-BE49-F238E27FC236}">
                  <a16:creationId xmlns:a16="http://schemas.microsoft.com/office/drawing/2014/main" id="{795FBC64-5B3A-4FCC-854F-ACAB3C85DB42}"/>
                </a:ext>
              </a:extLst>
            </p:cNvPr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259;p4">
              <a:extLst>
                <a:ext uri="{FF2B5EF4-FFF2-40B4-BE49-F238E27FC236}">
                  <a16:creationId xmlns:a16="http://schemas.microsoft.com/office/drawing/2014/main" id="{E78D82CB-2E94-44B8-AFF2-6E76B9D3552C}"/>
                </a:ext>
              </a:extLst>
            </p:cNvPr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260;p4">
              <a:extLst>
                <a:ext uri="{FF2B5EF4-FFF2-40B4-BE49-F238E27FC236}">
                  <a16:creationId xmlns:a16="http://schemas.microsoft.com/office/drawing/2014/main" id="{DF1FBFBD-4D7E-4BCA-80D2-CE09D920B526}"/>
                </a:ext>
              </a:extLst>
            </p:cNvPr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261;p4">
              <a:extLst>
                <a:ext uri="{FF2B5EF4-FFF2-40B4-BE49-F238E27FC236}">
                  <a16:creationId xmlns:a16="http://schemas.microsoft.com/office/drawing/2014/main" id="{F34CD687-AB1F-41AC-A47F-1FAC078A6DAF}"/>
                </a:ext>
              </a:extLst>
            </p:cNvPr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sp>
        <p:nvSpPr>
          <p:cNvPr id="41" name="Rectangle 112">
            <a:extLst>
              <a:ext uri="{FF2B5EF4-FFF2-40B4-BE49-F238E27FC236}">
                <a16:creationId xmlns:a16="http://schemas.microsoft.com/office/drawing/2014/main" id="{DD8C6855-A1A0-4527-A3E6-435A7742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385" y="523738"/>
            <a:ext cx="10058220" cy="668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/>
        </p:spPr>
        <p:txBody>
          <a:bodyPr/>
          <a:lstStyle/>
          <a:p>
            <a:pPr marL="1301718" lvl="0" indent="-1301718" algn="ctr" defTabSz="1219170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gì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257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Flowchart: Terminator 49">
            <a:extLst>
              <a:ext uri="{FF2B5EF4-FFF2-40B4-BE49-F238E27FC236}">
                <a16:creationId xmlns:a16="http://schemas.microsoft.com/office/drawing/2014/main" id="{6E9AB628-E40B-425C-AB90-A366BEAA1C47}"/>
              </a:ext>
            </a:extLst>
          </p:cNvPr>
          <p:cNvSpPr/>
          <p:nvPr/>
        </p:nvSpPr>
        <p:spPr>
          <a:xfrm>
            <a:off x="1773291" y="2093406"/>
            <a:ext cx="3978924" cy="547927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12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Bản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đồ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0FEFC7E-D579-4432-BEC6-AF072F0EC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84194" y="3088323"/>
            <a:ext cx="669244" cy="6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74BFF89-20BC-42BF-8800-AF4AB7E54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9766" y="4204022"/>
            <a:ext cx="625036" cy="6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D95F0D9-7C86-46CE-AF5E-5E7104F0E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50137" y="5160134"/>
            <a:ext cx="705563" cy="7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148F694F-8751-4660-87FE-4B1CC502C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407477" y="1838769"/>
            <a:ext cx="1069776" cy="9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lowchart: Terminator 57">
            <a:extLst>
              <a:ext uri="{FF2B5EF4-FFF2-40B4-BE49-F238E27FC236}">
                <a16:creationId xmlns:a16="http://schemas.microsoft.com/office/drawing/2014/main" id="{83FE35C3-FB83-4738-B38D-DEBE4047C7EA}"/>
              </a:ext>
            </a:extLst>
          </p:cNvPr>
          <p:cNvSpPr/>
          <p:nvPr/>
        </p:nvSpPr>
        <p:spPr>
          <a:xfrm>
            <a:off x="1736141" y="3141398"/>
            <a:ext cx="4058604" cy="547927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12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Lược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đồ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Flowchart: Terminator 58">
            <a:extLst>
              <a:ext uri="{FF2B5EF4-FFF2-40B4-BE49-F238E27FC236}">
                <a16:creationId xmlns:a16="http://schemas.microsoft.com/office/drawing/2014/main" id="{84FBF6B4-940B-42F3-976D-AB6811C05EF3}"/>
              </a:ext>
            </a:extLst>
          </p:cNvPr>
          <p:cNvSpPr/>
          <p:nvPr/>
        </p:nvSpPr>
        <p:spPr>
          <a:xfrm>
            <a:off x="1736141" y="4216910"/>
            <a:ext cx="4175562" cy="547927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12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Sơ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đồ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83C220-7859-42A7-9922-DC2CC45A7767}"/>
              </a:ext>
            </a:extLst>
          </p:cNvPr>
          <p:cNvGrpSpPr/>
          <p:nvPr/>
        </p:nvGrpSpPr>
        <p:grpSpPr>
          <a:xfrm rot="528921">
            <a:off x="65029" y="20399"/>
            <a:ext cx="1750577" cy="2255524"/>
            <a:chOff x="272468" y="-190763"/>
            <a:chExt cx="3255616" cy="4349655"/>
          </a:xfrm>
        </p:grpSpPr>
        <p:pic>
          <p:nvPicPr>
            <p:cNvPr id="46" name="Picture 10">
              <a:extLst>
                <a:ext uri="{FF2B5EF4-FFF2-40B4-BE49-F238E27FC236}">
                  <a16:creationId xmlns:a16="http://schemas.microsoft.com/office/drawing/2014/main" id="{1E41F709-E9FF-4720-AA5F-4FB323FBF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0833597">
              <a:off x="272468" y="-190763"/>
              <a:ext cx="2843587" cy="4349655"/>
            </a:xfrm>
            <a:prstGeom prst="rect">
              <a:avLst/>
            </a:prstGeom>
          </p:spPr>
        </p:pic>
        <p:pic>
          <p:nvPicPr>
            <p:cNvPr id="47" name="Picture 6">
              <a:extLst>
                <a:ext uri="{FF2B5EF4-FFF2-40B4-BE49-F238E27FC236}">
                  <a16:creationId xmlns:a16="http://schemas.microsoft.com/office/drawing/2014/main" id="{D9EF5E4E-B963-4E78-A2D2-F8CAF8E7C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21229124">
              <a:off x="1846844" y="3018582"/>
              <a:ext cx="307939" cy="62209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C4A49AF-147B-4DB8-B5FF-90730FF06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 rot="20145137">
              <a:off x="1636069" y="3150965"/>
              <a:ext cx="302114" cy="606756"/>
            </a:xfrm>
            <a:prstGeom prst="rect">
              <a:avLst/>
            </a:prstGeom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52F79E39-2476-4E5B-9267-A94FB2EE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rot="278538">
              <a:off x="2065926" y="3028133"/>
              <a:ext cx="328683" cy="660669"/>
            </a:xfrm>
            <a:prstGeom prst="rect">
              <a:avLst/>
            </a:prstGeom>
          </p:spPr>
        </p:pic>
        <p:pic>
          <p:nvPicPr>
            <p:cNvPr id="51" name="Picture 10">
              <a:extLst>
                <a:ext uri="{FF2B5EF4-FFF2-40B4-BE49-F238E27FC236}">
                  <a16:creationId xmlns:a16="http://schemas.microsoft.com/office/drawing/2014/main" id="{6AF41843-33E2-4D33-8120-A47D68290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85689"/>
            <a:stretch/>
          </p:blipFill>
          <p:spPr>
            <a:xfrm rot="20833597">
              <a:off x="684497" y="3490279"/>
              <a:ext cx="2843587" cy="622493"/>
            </a:xfrm>
            <a:prstGeom prst="rect">
              <a:avLst/>
            </a:prstGeom>
          </p:spPr>
        </p:pic>
      </p:grpSp>
      <p:pic>
        <p:nvPicPr>
          <p:cNvPr id="52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80F58BC1-10E0-47DE-BC12-90200B0035D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5442" y="13757"/>
            <a:ext cx="1335412" cy="2697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13C172-C3D5-42F9-BEE5-F2C416204CB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48449"/>
          <a:stretch/>
        </p:blipFill>
        <p:spPr>
          <a:xfrm>
            <a:off x="1104321" y="1830804"/>
            <a:ext cx="732705" cy="799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B5C7-47FB-4B3C-9B6A-56A81292E48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0900" r="30969"/>
          <a:stretch/>
        </p:blipFill>
        <p:spPr>
          <a:xfrm>
            <a:off x="1137356" y="2825601"/>
            <a:ext cx="583275" cy="860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D757E-8BBD-4DC9-971A-B23B394F30A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9439" b="1828"/>
          <a:stretch/>
        </p:blipFill>
        <p:spPr>
          <a:xfrm>
            <a:off x="1148893" y="3975903"/>
            <a:ext cx="650516" cy="710477"/>
          </a:xfrm>
          <a:prstGeom prst="rect">
            <a:avLst/>
          </a:prstGeom>
        </p:spPr>
      </p:pic>
      <p:pic>
        <p:nvPicPr>
          <p:cNvPr id="2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74E41C11-BB63-8CCA-2B3C-E36CF25CCFA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6677528" y="1590823"/>
            <a:ext cx="4422863" cy="31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0988E-6 L 0.00885 0.5830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2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1" grpId="0" animBg="1"/>
      <p:bldP spid="61" grpId="1" animBg="1"/>
      <p:bldP spid="10" grpId="0" animBg="1"/>
      <p:bldP spid="41" grpId="0" animBg="1"/>
      <p:bldP spid="50" grpId="0"/>
      <p:bldP spid="58" grpId="0"/>
      <p:bldP spid="58" grpId="1"/>
      <p:bldP spid="59" grpId="0"/>
      <p:bldP spid="5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5">
            <a:extLst>
              <a:ext uri="{FF2B5EF4-FFF2-40B4-BE49-F238E27FC236}">
                <a16:creationId xmlns:a16="http://schemas.microsoft.com/office/drawing/2014/main" id="{1D6A3EBD-47A0-4171-AC12-D3343229D2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0418"/>
            <a:ext cx="12192000" cy="1737583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E5F36BB-7B95-43EC-BCC6-28D16143897F}"/>
              </a:ext>
            </a:extLst>
          </p:cNvPr>
          <p:cNvSpPr/>
          <p:nvPr/>
        </p:nvSpPr>
        <p:spPr>
          <a:xfrm>
            <a:off x="2514144" y="4020333"/>
            <a:ext cx="3926413" cy="683116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  <a:sym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5B77534-FF10-49C7-B077-EC5E9FBC137F}"/>
              </a:ext>
            </a:extLst>
          </p:cNvPr>
          <p:cNvSpPr/>
          <p:nvPr/>
        </p:nvSpPr>
        <p:spPr>
          <a:xfrm>
            <a:off x="2537612" y="2946899"/>
            <a:ext cx="3763798" cy="683116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AF07BB-886C-4405-ABFF-CAB64A3D9165}"/>
              </a:ext>
            </a:extLst>
          </p:cNvPr>
          <p:cNvSpPr/>
          <p:nvPr/>
        </p:nvSpPr>
        <p:spPr>
          <a:xfrm>
            <a:off x="2538028" y="1863138"/>
            <a:ext cx="3673930" cy="683116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  <a:sym typeface="Arial"/>
            </a:endParaRPr>
          </a:p>
        </p:txBody>
      </p:sp>
      <p:grpSp>
        <p:nvGrpSpPr>
          <p:cNvPr id="16" name="Google Shape;236;p4">
            <a:extLst>
              <a:ext uri="{FF2B5EF4-FFF2-40B4-BE49-F238E27FC236}">
                <a16:creationId xmlns:a16="http://schemas.microsoft.com/office/drawing/2014/main" id="{AB9594A0-53A9-43DF-9E35-2AB335D0ADAB}"/>
              </a:ext>
            </a:extLst>
          </p:cNvPr>
          <p:cNvGrpSpPr/>
          <p:nvPr/>
        </p:nvGrpSpPr>
        <p:grpSpPr>
          <a:xfrm>
            <a:off x="11500557" y="593369"/>
            <a:ext cx="388071" cy="1333767"/>
            <a:chOff x="3815292" y="-2054574"/>
            <a:chExt cx="291053" cy="1000325"/>
          </a:xfrm>
        </p:grpSpPr>
        <p:sp>
          <p:nvSpPr>
            <p:cNvPr id="17" name="Google Shape;237;p4">
              <a:extLst>
                <a:ext uri="{FF2B5EF4-FFF2-40B4-BE49-F238E27FC236}">
                  <a16:creationId xmlns:a16="http://schemas.microsoft.com/office/drawing/2014/main" id="{DD2DAA25-6940-4378-9590-A0968A0CC802}"/>
                </a:ext>
              </a:extLst>
            </p:cNvPr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238;p4">
              <a:extLst>
                <a:ext uri="{FF2B5EF4-FFF2-40B4-BE49-F238E27FC236}">
                  <a16:creationId xmlns:a16="http://schemas.microsoft.com/office/drawing/2014/main" id="{416BA24D-5207-45D5-BDAE-55B4CBED15F1}"/>
                </a:ext>
              </a:extLst>
            </p:cNvPr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239;p4">
              <a:extLst>
                <a:ext uri="{FF2B5EF4-FFF2-40B4-BE49-F238E27FC236}">
                  <a16:creationId xmlns:a16="http://schemas.microsoft.com/office/drawing/2014/main" id="{5B96218F-33BB-4DEE-90DD-9E88D98F3FE5}"/>
                </a:ext>
              </a:extLst>
            </p:cNvPr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grpSp>
        <p:nvGrpSpPr>
          <p:cNvPr id="20" name="Google Shape;241;p4">
            <a:extLst>
              <a:ext uri="{FF2B5EF4-FFF2-40B4-BE49-F238E27FC236}">
                <a16:creationId xmlns:a16="http://schemas.microsoft.com/office/drawing/2014/main" id="{41571F5D-E498-46BA-8F2E-CE0C28EFAEA7}"/>
              </a:ext>
            </a:extLst>
          </p:cNvPr>
          <p:cNvGrpSpPr/>
          <p:nvPr/>
        </p:nvGrpSpPr>
        <p:grpSpPr>
          <a:xfrm rot="1542551" flipH="1">
            <a:off x="11158277" y="2469503"/>
            <a:ext cx="1072647" cy="1461799"/>
            <a:chOff x="2203847" y="-2373322"/>
            <a:chExt cx="804491" cy="1096358"/>
          </a:xfrm>
        </p:grpSpPr>
        <p:sp>
          <p:nvSpPr>
            <p:cNvPr id="21" name="Google Shape;242;p4">
              <a:extLst>
                <a:ext uri="{FF2B5EF4-FFF2-40B4-BE49-F238E27FC236}">
                  <a16:creationId xmlns:a16="http://schemas.microsoft.com/office/drawing/2014/main" id="{549561F9-1710-4A77-B6CD-5E133BCD1E6C}"/>
                </a:ext>
              </a:extLst>
            </p:cNvPr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243;p4">
              <a:extLst>
                <a:ext uri="{FF2B5EF4-FFF2-40B4-BE49-F238E27FC236}">
                  <a16:creationId xmlns:a16="http://schemas.microsoft.com/office/drawing/2014/main" id="{9110904A-567B-4B21-89BB-B3BA15911B3A}"/>
                </a:ext>
              </a:extLst>
            </p:cNvPr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Google Shape;244;p4">
              <a:extLst>
                <a:ext uri="{FF2B5EF4-FFF2-40B4-BE49-F238E27FC236}">
                  <a16:creationId xmlns:a16="http://schemas.microsoft.com/office/drawing/2014/main" id="{1750FB79-98D8-4068-AD24-41CEBEABF170}"/>
                </a:ext>
              </a:extLst>
            </p:cNvPr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245;p4">
              <a:extLst>
                <a:ext uri="{FF2B5EF4-FFF2-40B4-BE49-F238E27FC236}">
                  <a16:creationId xmlns:a16="http://schemas.microsoft.com/office/drawing/2014/main" id="{8DDF63C3-C9D3-41E5-BFB8-1AF21C824B0C}"/>
                </a:ext>
              </a:extLst>
            </p:cNvPr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Google Shape;246;p4">
              <a:extLst>
                <a:ext uri="{FF2B5EF4-FFF2-40B4-BE49-F238E27FC236}">
                  <a16:creationId xmlns:a16="http://schemas.microsoft.com/office/drawing/2014/main" id="{1AF551F1-26A2-41A8-9E6D-005D87506BC4}"/>
                </a:ext>
              </a:extLst>
            </p:cNvPr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Google Shape;247;p4">
              <a:extLst>
                <a:ext uri="{FF2B5EF4-FFF2-40B4-BE49-F238E27FC236}">
                  <a16:creationId xmlns:a16="http://schemas.microsoft.com/office/drawing/2014/main" id="{D92910C2-2016-476A-AF5E-B1A234543E30}"/>
                </a:ext>
              </a:extLst>
            </p:cNvPr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Google Shape;248;p4">
              <a:extLst>
                <a:ext uri="{FF2B5EF4-FFF2-40B4-BE49-F238E27FC236}">
                  <a16:creationId xmlns:a16="http://schemas.microsoft.com/office/drawing/2014/main" id="{4D52222D-1EE4-4631-8C8C-7565519A2464}"/>
                </a:ext>
              </a:extLst>
            </p:cNvPr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Google Shape;249;p4">
              <a:extLst>
                <a:ext uri="{FF2B5EF4-FFF2-40B4-BE49-F238E27FC236}">
                  <a16:creationId xmlns:a16="http://schemas.microsoft.com/office/drawing/2014/main" id="{918DDF4D-DAA1-4E54-BB85-97B4218C1640}"/>
                </a:ext>
              </a:extLst>
            </p:cNvPr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grpSp>
        <p:nvGrpSpPr>
          <p:cNvPr id="29" name="Google Shape;250;p4">
            <a:extLst>
              <a:ext uri="{FF2B5EF4-FFF2-40B4-BE49-F238E27FC236}">
                <a16:creationId xmlns:a16="http://schemas.microsoft.com/office/drawing/2014/main" id="{97ED69A3-7F0C-4D7C-940B-00DC56521BC7}"/>
              </a:ext>
            </a:extLst>
          </p:cNvPr>
          <p:cNvGrpSpPr/>
          <p:nvPr/>
        </p:nvGrpSpPr>
        <p:grpSpPr>
          <a:xfrm>
            <a:off x="11338031" y="5591248"/>
            <a:ext cx="729808" cy="941461"/>
            <a:chOff x="8495548" y="1440711"/>
            <a:chExt cx="547356" cy="706096"/>
          </a:xfrm>
        </p:grpSpPr>
        <p:sp>
          <p:nvSpPr>
            <p:cNvPr id="30" name="Google Shape;251;p4">
              <a:extLst>
                <a:ext uri="{FF2B5EF4-FFF2-40B4-BE49-F238E27FC236}">
                  <a16:creationId xmlns:a16="http://schemas.microsoft.com/office/drawing/2014/main" id="{EDB4C92E-AF8A-43B5-85E9-07F4F201DB30}"/>
                </a:ext>
              </a:extLst>
            </p:cNvPr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252;p4">
              <a:extLst>
                <a:ext uri="{FF2B5EF4-FFF2-40B4-BE49-F238E27FC236}">
                  <a16:creationId xmlns:a16="http://schemas.microsoft.com/office/drawing/2014/main" id="{C1D48997-0425-4272-8A54-23904BD59BDE}"/>
                </a:ext>
              </a:extLst>
            </p:cNvPr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253;p4">
              <a:extLst>
                <a:ext uri="{FF2B5EF4-FFF2-40B4-BE49-F238E27FC236}">
                  <a16:creationId xmlns:a16="http://schemas.microsoft.com/office/drawing/2014/main" id="{707F78C9-F4B1-4F3E-A395-07FC9606367F}"/>
                </a:ext>
              </a:extLst>
            </p:cNvPr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254;p4">
              <a:extLst>
                <a:ext uri="{FF2B5EF4-FFF2-40B4-BE49-F238E27FC236}">
                  <a16:creationId xmlns:a16="http://schemas.microsoft.com/office/drawing/2014/main" id="{2DF1984F-D244-457D-A91F-299CD6F16379}"/>
                </a:ext>
              </a:extLst>
            </p:cNvPr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255;p4">
              <a:extLst>
                <a:ext uri="{FF2B5EF4-FFF2-40B4-BE49-F238E27FC236}">
                  <a16:creationId xmlns:a16="http://schemas.microsoft.com/office/drawing/2014/main" id="{042BE47E-16D2-4507-86D7-7E61920FB180}"/>
                </a:ext>
              </a:extLst>
            </p:cNvPr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256;p4">
              <a:extLst>
                <a:ext uri="{FF2B5EF4-FFF2-40B4-BE49-F238E27FC236}">
                  <a16:creationId xmlns:a16="http://schemas.microsoft.com/office/drawing/2014/main" id="{56D69455-A06F-4DF1-8590-346BA521508A}"/>
                </a:ext>
              </a:extLst>
            </p:cNvPr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257;p4">
              <a:extLst>
                <a:ext uri="{FF2B5EF4-FFF2-40B4-BE49-F238E27FC236}">
                  <a16:creationId xmlns:a16="http://schemas.microsoft.com/office/drawing/2014/main" id="{188EE7EC-2C3F-482F-BCF0-39CD82E0DCE5}"/>
                </a:ext>
              </a:extLst>
            </p:cNvPr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258;p4">
              <a:extLst>
                <a:ext uri="{FF2B5EF4-FFF2-40B4-BE49-F238E27FC236}">
                  <a16:creationId xmlns:a16="http://schemas.microsoft.com/office/drawing/2014/main" id="{795FBC64-5B3A-4FCC-854F-ACAB3C85DB42}"/>
                </a:ext>
              </a:extLst>
            </p:cNvPr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259;p4">
              <a:extLst>
                <a:ext uri="{FF2B5EF4-FFF2-40B4-BE49-F238E27FC236}">
                  <a16:creationId xmlns:a16="http://schemas.microsoft.com/office/drawing/2014/main" id="{E78D82CB-2E94-44B8-AFF2-6E76B9D3552C}"/>
                </a:ext>
              </a:extLst>
            </p:cNvPr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260;p4">
              <a:extLst>
                <a:ext uri="{FF2B5EF4-FFF2-40B4-BE49-F238E27FC236}">
                  <a16:creationId xmlns:a16="http://schemas.microsoft.com/office/drawing/2014/main" id="{DF1FBFBD-4D7E-4BCA-80D2-CE09D920B526}"/>
                </a:ext>
              </a:extLst>
            </p:cNvPr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261;p4">
              <a:extLst>
                <a:ext uri="{FF2B5EF4-FFF2-40B4-BE49-F238E27FC236}">
                  <a16:creationId xmlns:a16="http://schemas.microsoft.com/office/drawing/2014/main" id="{F34CD687-AB1F-41AC-A47F-1FAC078A6DAF}"/>
                </a:ext>
              </a:extLst>
            </p:cNvPr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sp>
        <p:nvSpPr>
          <p:cNvPr id="41" name="Rectangle 112">
            <a:extLst>
              <a:ext uri="{FF2B5EF4-FFF2-40B4-BE49-F238E27FC236}">
                <a16:creationId xmlns:a16="http://schemas.microsoft.com/office/drawing/2014/main" id="{DD8C6855-A1A0-4527-A3E6-435A7742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7" y="723985"/>
            <a:ext cx="9720515" cy="7994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/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301718" lvl="0" indent="-1301718" algn="just" defTabSz="1219170">
              <a:spcBef>
                <a:spcPct val="20000"/>
              </a:spcBef>
              <a:buClr>
                <a:srgbClr val="000000"/>
              </a:buClr>
              <a:defRPr/>
            </a:pP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2.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gì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alt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2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Flowchart: Terminator 49">
            <a:extLst>
              <a:ext uri="{FF2B5EF4-FFF2-40B4-BE49-F238E27FC236}">
                <a16:creationId xmlns:a16="http://schemas.microsoft.com/office/drawing/2014/main" id="{6E9AB628-E40B-425C-AB90-A366BEAA1C47}"/>
              </a:ext>
            </a:extLst>
          </p:cNvPr>
          <p:cNvSpPr/>
          <p:nvPr/>
        </p:nvSpPr>
        <p:spPr>
          <a:xfrm>
            <a:off x="517973" y="1878501"/>
            <a:ext cx="7567111" cy="547927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đồ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0FEFC7E-D579-4432-BEC6-AF072F0EC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982458" y="2897560"/>
            <a:ext cx="669244" cy="6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74BFF89-20BC-42BF-8800-AF4AB7E54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982458" y="1798977"/>
            <a:ext cx="625036" cy="6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148F694F-8751-4660-87FE-4B1CC502C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982457" y="3762912"/>
            <a:ext cx="1069776" cy="9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lowchart: Terminator 57">
            <a:extLst>
              <a:ext uri="{FF2B5EF4-FFF2-40B4-BE49-F238E27FC236}">
                <a16:creationId xmlns:a16="http://schemas.microsoft.com/office/drawing/2014/main" id="{83FE35C3-FB83-4738-B38D-DEBE4047C7EA}"/>
              </a:ext>
            </a:extLst>
          </p:cNvPr>
          <p:cNvSpPr/>
          <p:nvPr/>
        </p:nvSpPr>
        <p:spPr>
          <a:xfrm>
            <a:off x="418584" y="3019316"/>
            <a:ext cx="7567111" cy="547927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Lược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đồ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Flowchart: Terminator 58">
            <a:extLst>
              <a:ext uri="{FF2B5EF4-FFF2-40B4-BE49-F238E27FC236}">
                <a16:creationId xmlns:a16="http://schemas.microsoft.com/office/drawing/2014/main" id="{84FBF6B4-940B-42F3-976D-AB6811C05EF3}"/>
              </a:ext>
            </a:extLst>
          </p:cNvPr>
          <p:cNvSpPr/>
          <p:nvPr/>
        </p:nvSpPr>
        <p:spPr>
          <a:xfrm>
            <a:off x="518629" y="4008039"/>
            <a:ext cx="7567111" cy="547927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đồ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3C172-C3D5-42F9-BEE5-F2C416204C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449"/>
          <a:stretch/>
        </p:blipFill>
        <p:spPr>
          <a:xfrm>
            <a:off x="1771454" y="1863138"/>
            <a:ext cx="732705" cy="799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B5C7-47FB-4B3C-9B6A-56A81292E4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00" r="30969"/>
          <a:stretch/>
        </p:blipFill>
        <p:spPr>
          <a:xfrm>
            <a:off x="1790288" y="2836801"/>
            <a:ext cx="583275" cy="860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D757E-8BBD-4DC9-971A-B23B394F30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439" b="1828"/>
          <a:stretch/>
        </p:blipFill>
        <p:spPr>
          <a:xfrm>
            <a:off x="1756667" y="3987103"/>
            <a:ext cx="650516" cy="71047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16A9E733-4830-499A-9990-297FC6F60A93}"/>
              </a:ext>
            </a:extLst>
          </p:cNvPr>
          <p:cNvGrpSpPr/>
          <p:nvPr/>
        </p:nvGrpSpPr>
        <p:grpSpPr>
          <a:xfrm rot="528921">
            <a:off x="65029" y="20399"/>
            <a:ext cx="1750577" cy="2255524"/>
            <a:chOff x="272468" y="-190763"/>
            <a:chExt cx="3255616" cy="4349655"/>
          </a:xfrm>
        </p:grpSpPr>
        <p:pic>
          <p:nvPicPr>
            <p:cNvPr id="47" name="Picture 10">
              <a:extLst>
                <a:ext uri="{FF2B5EF4-FFF2-40B4-BE49-F238E27FC236}">
                  <a16:creationId xmlns:a16="http://schemas.microsoft.com/office/drawing/2014/main" id="{0863551B-85C3-4A36-AD7E-E166C6A7D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0833597">
              <a:off x="272468" y="-190763"/>
              <a:ext cx="2843587" cy="4349655"/>
            </a:xfrm>
            <a:prstGeom prst="rect">
              <a:avLst/>
            </a:prstGeom>
          </p:spPr>
        </p:pic>
        <p:pic>
          <p:nvPicPr>
            <p:cNvPr id="48" name="Picture 6">
              <a:extLst>
                <a:ext uri="{FF2B5EF4-FFF2-40B4-BE49-F238E27FC236}">
                  <a16:creationId xmlns:a16="http://schemas.microsoft.com/office/drawing/2014/main" id="{3CE9E380-2FF0-4E3D-8EAB-B423EE0F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rot="21229124">
              <a:off x="1846844" y="3018582"/>
              <a:ext cx="307939" cy="62209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BEC10EA-DC5B-430F-A5DF-71B75706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20145137">
              <a:off x="1636069" y="3150965"/>
              <a:ext cx="302114" cy="606756"/>
            </a:xfrm>
            <a:prstGeom prst="rect">
              <a:avLst/>
            </a:prstGeom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28EFA926-89C4-452E-B7E3-591A4AC4C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 rot="278538">
              <a:off x="2065926" y="3028133"/>
              <a:ext cx="328683" cy="660669"/>
            </a:xfrm>
            <a:prstGeom prst="rect">
              <a:avLst/>
            </a:prstGeom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4CD8DA27-997B-4890-9971-40F0398EF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85689"/>
            <a:stretch/>
          </p:blipFill>
          <p:spPr>
            <a:xfrm rot="20833597">
              <a:off x="684497" y="3490279"/>
              <a:ext cx="2843587" cy="622493"/>
            </a:xfrm>
            <a:prstGeom prst="rect">
              <a:avLst/>
            </a:prstGeom>
          </p:spPr>
        </p:pic>
      </p:grpSp>
      <p:pic>
        <p:nvPicPr>
          <p:cNvPr id="53" name="Picture 52">
            <a:hlinkClick r:id="rId17" action="ppaction://hlinksldjump"/>
            <a:extLst>
              <a:ext uri="{FF2B5EF4-FFF2-40B4-BE49-F238E27FC236}">
                <a16:creationId xmlns:a16="http://schemas.microsoft.com/office/drawing/2014/main" id="{90298B79-2606-4CCD-A156-BF6A7D7C3DE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30954" y="59321"/>
            <a:ext cx="1418588" cy="2849047"/>
          </a:xfrm>
          <a:prstGeom prst="rect">
            <a:avLst/>
          </a:prstGeom>
        </p:spPr>
      </p:pic>
      <p:pic>
        <p:nvPicPr>
          <p:cNvPr id="4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54FFDD26-BFCA-C655-1125-7B08A0BB8BA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7415696" y="1685584"/>
            <a:ext cx="3646556" cy="2857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97531E-6 L 0.00834 0.548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2" grpId="0" animBg="1"/>
      <p:bldP spid="61" grpId="0" animBg="1"/>
      <p:bldP spid="61" grpId="1" animBg="1"/>
      <p:bldP spid="10" grpId="0" animBg="1"/>
      <p:bldP spid="10" grpId="1" animBg="1"/>
      <p:bldP spid="41" grpId="0" animBg="1"/>
      <p:bldP spid="50" grpId="0"/>
      <p:bldP spid="50" grpId="1"/>
      <p:bldP spid="58" grpId="0"/>
      <p:bldP spid="58" grpId="1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5">
            <a:extLst>
              <a:ext uri="{FF2B5EF4-FFF2-40B4-BE49-F238E27FC236}">
                <a16:creationId xmlns:a16="http://schemas.microsoft.com/office/drawing/2014/main" id="{DC3A87BA-3D32-4715-8566-88AA066F4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0418"/>
            <a:ext cx="12192000" cy="1737583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E5F36BB-7B95-43EC-BCC6-28D16143897F}"/>
              </a:ext>
            </a:extLst>
          </p:cNvPr>
          <p:cNvSpPr/>
          <p:nvPr/>
        </p:nvSpPr>
        <p:spPr>
          <a:xfrm>
            <a:off x="2514144" y="4020333"/>
            <a:ext cx="6909067" cy="683116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  <a:sym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5B77534-FF10-49C7-B077-EC5E9FBC137F}"/>
              </a:ext>
            </a:extLst>
          </p:cNvPr>
          <p:cNvSpPr/>
          <p:nvPr/>
        </p:nvSpPr>
        <p:spPr>
          <a:xfrm>
            <a:off x="2537611" y="2946899"/>
            <a:ext cx="6909067" cy="683116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AF07BB-886C-4405-ABFF-CAB64A3D9165}"/>
              </a:ext>
            </a:extLst>
          </p:cNvPr>
          <p:cNvSpPr/>
          <p:nvPr/>
        </p:nvSpPr>
        <p:spPr>
          <a:xfrm>
            <a:off x="2538027" y="1863138"/>
            <a:ext cx="6909067" cy="683116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  <a:sym typeface="Arial"/>
            </a:endParaRPr>
          </a:p>
        </p:txBody>
      </p:sp>
      <p:grpSp>
        <p:nvGrpSpPr>
          <p:cNvPr id="16" name="Google Shape;236;p4">
            <a:extLst>
              <a:ext uri="{FF2B5EF4-FFF2-40B4-BE49-F238E27FC236}">
                <a16:creationId xmlns:a16="http://schemas.microsoft.com/office/drawing/2014/main" id="{AB9594A0-53A9-43DF-9E35-2AB335D0ADAB}"/>
              </a:ext>
            </a:extLst>
          </p:cNvPr>
          <p:cNvGrpSpPr/>
          <p:nvPr/>
        </p:nvGrpSpPr>
        <p:grpSpPr>
          <a:xfrm>
            <a:off x="11646286" y="1506100"/>
            <a:ext cx="388071" cy="1333767"/>
            <a:chOff x="3815292" y="-2054574"/>
            <a:chExt cx="291053" cy="1000325"/>
          </a:xfrm>
        </p:grpSpPr>
        <p:sp>
          <p:nvSpPr>
            <p:cNvPr id="17" name="Google Shape;237;p4">
              <a:extLst>
                <a:ext uri="{FF2B5EF4-FFF2-40B4-BE49-F238E27FC236}">
                  <a16:creationId xmlns:a16="http://schemas.microsoft.com/office/drawing/2014/main" id="{DD2DAA25-6940-4378-9590-A0968A0CC802}"/>
                </a:ext>
              </a:extLst>
            </p:cNvPr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238;p4">
              <a:extLst>
                <a:ext uri="{FF2B5EF4-FFF2-40B4-BE49-F238E27FC236}">
                  <a16:creationId xmlns:a16="http://schemas.microsoft.com/office/drawing/2014/main" id="{416BA24D-5207-45D5-BDAE-55B4CBED15F1}"/>
                </a:ext>
              </a:extLst>
            </p:cNvPr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239;p4">
              <a:extLst>
                <a:ext uri="{FF2B5EF4-FFF2-40B4-BE49-F238E27FC236}">
                  <a16:creationId xmlns:a16="http://schemas.microsoft.com/office/drawing/2014/main" id="{5B96218F-33BB-4DEE-90DD-9E88D98F3FE5}"/>
                </a:ext>
              </a:extLst>
            </p:cNvPr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grpSp>
        <p:nvGrpSpPr>
          <p:cNvPr id="29" name="Google Shape;250;p4">
            <a:extLst>
              <a:ext uri="{FF2B5EF4-FFF2-40B4-BE49-F238E27FC236}">
                <a16:creationId xmlns:a16="http://schemas.microsoft.com/office/drawing/2014/main" id="{97ED69A3-7F0C-4D7C-940B-00DC56521BC7}"/>
              </a:ext>
            </a:extLst>
          </p:cNvPr>
          <p:cNvGrpSpPr/>
          <p:nvPr/>
        </p:nvGrpSpPr>
        <p:grpSpPr>
          <a:xfrm>
            <a:off x="11338031" y="5591248"/>
            <a:ext cx="729808" cy="941461"/>
            <a:chOff x="8495548" y="1440711"/>
            <a:chExt cx="547356" cy="706096"/>
          </a:xfrm>
        </p:grpSpPr>
        <p:sp>
          <p:nvSpPr>
            <p:cNvPr id="30" name="Google Shape;251;p4">
              <a:extLst>
                <a:ext uri="{FF2B5EF4-FFF2-40B4-BE49-F238E27FC236}">
                  <a16:creationId xmlns:a16="http://schemas.microsoft.com/office/drawing/2014/main" id="{EDB4C92E-AF8A-43B5-85E9-07F4F201DB30}"/>
                </a:ext>
              </a:extLst>
            </p:cNvPr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252;p4">
              <a:extLst>
                <a:ext uri="{FF2B5EF4-FFF2-40B4-BE49-F238E27FC236}">
                  <a16:creationId xmlns:a16="http://schemas.microsoft.com/office/drawing/2014/main" id="{C1D48997-0425-4272-8A54-23904BD59BDE}"/>
                </a:ext>
              </a:extLst>
            </p:cNvPr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253;p4">
              <a:extLst>
                <a:ext uri="{FF2B5EF4-FFF2-40B4-BE49-F238E27FC236}">
                  <a16:creationId xmlns:a16="http://schemas.microsoft.com/office/drawing/2014/main" id="{707F78C9-F4B1-4F3E-A395-07FC9606367F}"/>
                </a:ext>
              </a:extLst>
            </p:cNvPr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254;p4">
              <a:extLst>
                <a:ext uri="{FF2B5EF4-FFF2-40B4-BE49-F238E27FC236}">
                  <a16:creationId xmlns:a16="http://schemas.microsoft.com/office/drawing/2014/main" id="{2DF1984F-D244-457D-A91F-299CD6F16379}"/>
                </a:ext>
              </a:extLst>
            </p:cNvPr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255;p4">
              <a:extLst>
                <a:ext uri="{FF2B5EF4-FFF2-40B4-BE49-F238E27FC236}">
                  <a16:creationId xmlns:a16="http://schemas.microsoft.com/office/drawing/2014/main" id="{042BE47E-16D2-4507-86D7-7E61920FB180}"/>
                </a:ext>
              </a:extLst>
            </p:cNvPr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256;p4">
              <a:extLst>
                <a:ext uri="{FF2B5EF4-FFF2-40B4-BE49-F238E27FC236}">
                  <a16:creationId xmlns:a16="http://schemas.microsoft.com/office/drawing/2014/main" id="{56D69455-A06F-4DF1-8590-346BA521508A}"/>
                </a:ext>
              </a:extLst>
            </p:cNvPr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257;p4">
              <a:extLst>
                <a:ext uri="{FF2B5EF4-FFF2-40B4-BE49-F238E27FC236}">
                  <a16:creationId xmlns:a16="http://schemas.microsoft.com/office/drawing/2014/main" id="{188EE7EC-2C3F-482F-BCF0-39CD82E0DCE5}"/>
                </a:ext>
              </a:extLst>
            </p:cNvPr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258;p4">
              <a:extLst>
                <a:ext uri="{FF2B5EF4-FFF2-40B4-BE49-F238E27FC236}">
                  <a16:creationId xmlns:a16="http://schemas.microsoft.com/office/drawing/2014/main" id="{795FBC64-5B3A-4FCC-854F-ACAB3C85DB42}"/>
                </a:ext>
              </a:extLst>
            </p:cNvPr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259;p4">
              <a:extLst>
                <a:ext uri="{FF2B5EF4-FFF2-40B4-BE49-F238E27FC236}">
                  <a16:creationId xmlns:a16="http://schemas.microsoft.com/office/drawing/2014/main" id="{E78D82CB-2E94-44B8-AFF2-6E76B9D3552C}"/>
                </a:ext>
              </a:extLst>
            </p:cNvPr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260;p4">
              <a:extLst>
                <a:ext uri="{FF2B5EF4-FFF2-40B4-BE49-F238E27FC236}">
                  <a16:creationId xmlns:a16="http://schemas.microsoft.com/office/drawing/2014/main" id="{DF1FBFBD-4D7E-4BCA-80D2-CE09D920B526}"/>
                </a:ext>
              </a:extLst>
            </p:cNvPr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261;p4">
              <a:extLst>
                <a:ext uri="{FF2B5EF4-FFF2-40B4-BE49-F238E27FC236}">
                  <a16:creationId xmlns:a16="http://schemas.microsoft.com/office/drawing/2014/main" id="{F34CD687-AB1F-41AC-A47F-1FAC078A6DAF}"/>
                </a:ext>
              </a:extLst>
            </p:cNvPr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sp>
        <p:nvSpPr>
          <p:cNvPr id="41" name="Rectangle 112">
            <a:extLst>
              <a:ext uri="{FF2B5EF4-FFF2-40B4-BE49-F238E27FC236}">
                <a16:creationId xmlns:a16="http://schemas.microsoft.com/office/drawing/2014/main" id="{DD8C6855-A1A0-4527-A3E6-435A7742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88" y="345405"/>
            <a:ext cx="10036352" cy="12930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/>
        </p:spPr>
        <p:txBody>
          <a:bodyPr/>
          <a:lstStyle/>
          <a:p>
            <a:pPr marL="1301718" lvl="0" indent="-1301718" algn="ctr" defTabSz="1219170">
              <a:spcBef>
                <a:spcPct val="20000"/>
              </a:spcBef>
              <a:buClr>
                <a:srgbClr val="000000"/>
              </a:buClr>
            </a:pPr>
            <a:r>
              <a:rPr lang="en-US" altLang="en-US" sz="2800" kern="0" dirty="0" err="1">
                <a:solidFill>
                  <a:srgbClr val="00257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Điền</a:t>
            </a:r>
            <a:r>
              <a:rPr lang="en-US" altLang="en-US" sz="2800" kern="0" dirty="0">
                <a:solidFill>
                  <a:srgbClr val="00257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kern="0" dirty="0" err="1">
                <a:solidFill>
                  <a:srgbClr val="00257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altLang="en-US" sz="2800" kern="0" dirty="0">
                <a:solidFill>
                  <a:srgbClr val="00257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kern="0" dirty="0" err="1">
                <a:solidFill>
                  <a:srgbClr val="00257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altLang="en-US" sz="2800" kern="0" dirty="0">
                <a:solidFill>
                  <a:srgbClr val="00257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kern="0" dirty="0" err="1">
                <a:solidFill>
                  <a:srgbClr val="00257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altLang="en-US" sz="2800" kern="0" dirty="0">
                <a:solidFill>
                  <a:srgbClr val="00257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vực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lệ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i="1" kern="0" dirty="0">
                <a:solidFill>
                  <a:srgbClr val="00257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…..</a:t>
            </a:r>
            <a:endParaRPr lang="vi-VN" altLang="en-US" sz="2800" i="1" kern="0" dirty="0">
              <a:solidFill>
                <a:srgbClr val="00257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Flowchart: Terminator 49">
            <a:extLst>
              <a:ext uri="{FF2B5EF4-FFF2-40B4-BE49-F238E27FC236}">
                <a16:creationId xmlns:a16="http://schemas.microsoft.com/office/drawing/2014/main" id="{6E9AB628-E40B-425C-AB90-A366BEAA1C47}"/>
              </a:ext>
            </a:extLst>
          </p:cNvPr>
          <p:cNvSpPr/>
          <p:nvPr/>
        </p:nvSpPr>
        <p:spPr>
          <a:xfrm>
            <a:off x="2138051" y="1908318"/>
            <a:ext cx="7567111" cy="547927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đồ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0FEFC7E-D579-4432-BEC6-AF072F0EC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53207" y="4087551"/>
            <a:ext cx="669244" cy="6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74BFF89-20BC-42BF-8800-AF4AB7E54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53207" y="1902318"/>
            <a:ext cx="625036" cy="6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148F694F-8751-4660-87FE-4B1CC502C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53207" y="2898322"/>
            <a:ext cx="1069776" cy="9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lowchart: Terminator 57">
            <a:extLst>
              <a:ext uri="{FF2B5EF4-FFF2-40B4-BE49-F238E27FC236}">
                <a16:creationId xmlns:a16="http://schemas.microsoft.com/office/drawing/2014/main" id="{83FE35C3-FB83-4738-B38D-DEBE4047C7EA}"/>
              </a:ext>
            </a:extLst>
          </p:cNvPr>
          <p:cNvSpPr/>
          <p:nvPr/>
        </p:nvSpPr>
        <p:spPr>
          <a:xfrm>
            <a:off x="2138053" y="2979559"/>
            <a:ext cx="7567111" cy="547927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Lược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đồ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Flowchart: Terminator 58">
            <a:extLst>
              <a:ext uri="{FF2B5EF4-FFF2-40B4-BE49-F238E27FC236}">
                <a16:creationId xmlns:a16="http://schemas.microsoft.com/office/drawing/2014/main" id="{84FBF6B4-940B-42F3-976D-AB6811C05EF3}"/>
              </a:ext>
            </a:extLst>
          </p:cNvPr>
          <p:cNvSpPr/>
          <p:nvPr/>
        </p:nvSpPr>
        <p:spPr>
          <a:xfrm>
            <a:off x="2089011" y="4087551"/>
            <a:ext cx="7567111" cy="547927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Bảng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liệu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3C172-C3D5-42F9-BEE5-F2C416204C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449"/>
          <a:stretch/>
        </p:blipFill>
        <p:spPr>
          <a:xfrm>
            <a:off x="1771454" y="1863138"/>
            <a:ext cx="732705" cy="799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B5C7-47FB-4B3C-9B6A-56A81292E4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00" r="30969"/>
          <a:stretch/>
        </p:blipFill>
        <p:spPr>
          <a:xfrm>
            <a:off x="1790288" y="2836801"/>
            <a:ext cx="583275" cy="860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D757E-8BBD-4DC9-971A-B23B394F30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439" b="1828"/>
          <a:stretch/>
        </p:blipFill>
        <p:spPr>
          <a:xfrm>
            <a:off x="1756667" y="3987103"/>
            <a:ext cx="650516" cy="71047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C190176-6D6B-4EFA-976C-CC4BAF87CA85}"/>
              </a:ext>
            </a:extLst>
          </p:cNvPr>
          <p:cNvGrpSpPr/>
          <p:nvPr/>
        </p:nvGrpSpPr>
        <p:grpSpPr>
          <a:xfrm rot="528921">
            <a:off x="65029" y="20399"/>
            <a:ext cx="1750577" cy="2255524"/>
            <a:chOff x="272468" y="-190763"/>
            <a:chExt cx="3255616" cy="4349655"/>
          </a:xfrm>
        </p:grpSpPr>
        <p:pic>
          <p:nvPicPr>
            <p:cNvPr id="48" name="Picture 10">
              <a:extLst>
                <a:ext uri="{FF2B5EF4-FFF2-40B4-BE49-F238E27FC236}">
                  <a16:creationId xmlns:a16="http://schemas.microsoft.com/office/drawing/2014/main" id="{8A9F141F-F5AF-41C2-9EF7-69028B037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0833597">
              <a:off x="272468" y="-190763"/>
              <a:ext cx="2843587" cy="4349655"/>
            </a:xfrm>
            <a:prstGeom prst="rect">
              <a:avLst/>
            </a:prstGeom>
          </p:spPr>
        </p:pic>
        <p:pic>
          <p:nvPicPr>
            <p:cNvPr id="49" name="Picture 6">
              <a:extLst>
                <a:ext uri="{FF2B5EF4-FFF2-40B4-BE49-F238E27FC236}">
                  <a16:creationId xmlns:a16="http://schemas.microsoft.com/office/drawing/2014/main" id="{BE03732B-A387-49CD-A05D-3F3AF933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rot="21229124">
              <a:off x="1846844" y="3018582"/>
              <a:ext cx="307939" cy="622099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EABC76A-5DEB-43E5-9B3C-0116BE9B9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20145137">
              <a:off x="1636069" y="3150965"/>
              <a:ext cx="302114" cy="606756"/>
            </a:xfrm>
            <a:prstGeom prst="rect">
              <a:avLst/>
            </a:prstGeom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2125629A-92E5-41C4-BAE8-444EE3EF4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 rot="278538">
              <a:off x="2065926" y="3028133"/>
              <a:ext cx="328683" cy="660669"/>
            </a:xfrm>
            <a:prstGeom prst="rect">
              <a:avLst/>
            </a:prstGeom>
          </p:spPr>
        </p:pic>
        <p:pic>
          <p:nvPicPr>
            <p:cNvPr id="53" name="Picture 10">
              <a:extLst>
                <a:ext uri="{FF2B5EF4-FFF2-40B4-BE49-F238E27FC236}">
                  <a16:creationId xmlns:a16="http://schemas.microsoft.com/office/drawing/2014/main" id="{064A3DD6-612D-4BD9-A4A1-ABC402D6C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85689"/>
            <a:stretch/>
          </p:blipFill>
          <p:spPr>
            <a:xfrm rot="20833597">
              <a:off x="684497" y="3490279"/>
              <a:ext cx="2843587" cy="622493"/>
            </a:xfrm>
            <a:prstGeom prst="rect">
              <a:avLst/>
            </a:prstGeom>
          </p:spPr>
        </p:pic>
      </p:grpSp>
      <p:pic>
        <p:nvPicPr>
          <p:cNvPr id="64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id="{907A69E4-C12C-43F4-B45C-1C4BDBE51B2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flipH="1">
            <a:off x="235529" y="154177"/>
            <a:ext cx="1362177" cy="2738044"/>
          </a:xfrm>
          <a:prstGeom prst="rect">
            <a:avLst/>
          </a:prstGeom>
        </p:spPr>
      </p:pic>
      <p:grpSp>
        <p:nvGrpSpPr>
          <p:cNvPr id="56" name="Google Shape;241;p4">
            <a:extLst>
              <a:ext uri="{FF2B5EF4-FFF2-40B4-BE49-F238E27FC236}">
                <a16:creationId xmlns:a16="http://schemas.microsoft.com/office/drawing/2014/main" id="{2B87FF6D-1ADA-41DE-AC1A-52B4367C3735}"/>
              </a:ext>
            </a:extLst>
          </p:cNvPr>
          <p:cNvGrpSpPr/>
          <p:nvPr/>
        </p:nvGrpSpPr>
        <p:grpSpPr>
          <a:xfrm rot="1542551" flipH="1">
            <a:off x="11227763" y="2473829"/>
            <a:ext cx="1072647" cy="1292460"/>
            <a:chOff x="2203847" y="-2373322"/>
            <a:chExt cx="804491" cy="969353"/>
          </a:xfrm>
        </p:grpSpPr>
        <p:sp>
          <p:nvSpPr>
            <p:cNvPr id="60" name="Google Shape;242;p4">
              <a:extLst>
                <a:ext uri="{FF2B5EF4-FFF2-40B4-BE49-F238E27FC236}">
                  <a16:creationId xmlns:a16="http://schemas.microsoft.com/office/drawing/2014/main" id="{A5A55FA2-B429-4B1B-98F6-1B34D3A7DA06}"/>
                </a:ext>
              </a:extLst>
            </p:cNvPr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3" name="Google Shape;243;p4">
              <a:extLst>
                <a:ext uri="{FF2B5EF4-FFF2-40B4-BE49-F238E27FC236}">
                  <a16:creationId xmlns:a16="http://schemas.microsoft.com/office/drawing/2014/main" id="{1F08EA50-2A3C-42CB-9FC7-5B6112D79FD6}"/>
                </a:ext>
              </a:extLst>
            </p:cNvPr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6" name="Google Shape;244;p4">
              <a:extLst>
                <a:ext uri="{FF2B5EF4-FFF2-40B4-BE49-F238E27FC236}">
                  <a16:creationId xmlns:a16="http://schemas.microsoft.com/office/drawing/2014/main" id="{C6915F62-C3E0-4DE3-B20C-2A67FA6E2A96}"/>
                </a:ext>
              </a:extLst>
            </p:cNvPr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7" name="Google Shape;245;p4">
              <a:extLst>
                <a:ext uri="{FF2B5EF4-FFF2-40B4-BE49-F238E27FC236}">
                  <a16:creationId xmlns:a16="http://schemas.microsoft.com/office/drawing/2014/main" id="{5378EEB1-FF50-46FB-85DD-77CCE5AA5587}"/>
                </a:ext>
              </a:extLst>
            </p:cNvPr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8" name="Google Shape;246;p4">
              <a:extLst>
                <a:ext uri="{FF2B5EF4-FFF2-40B4-BE49-F238E27FC236}">
                  <a16:creationId xmlns:a16="http://schemas.microsoft.com/office/drawing/2014/main" id="{897619BE-4A55-43BB-BA8B-4FBECCF5293A}"/>
                </a:ext>
              </a:extLst>
            </p:cNvPr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9" name="Google Shape;247;p4">
              <a:extLst>
                <a:ext uri="{FF2B5EF4-FFF2-40B4-BE49-F238E27FC236}">
                  <a16:creationId xmlns:a16="http://schemas.microsoft.com/office/drawing/2014/main" id="{640728F6-27FB-4F08-B72B-8EC0373A1DCB}"/>
                </a:ext>
              </a:extLst>
            </p:cNvPr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0" name="Google Shape;248;p4">
              <a:extLst>
                <a:ext uri="{FF2B5EF4-FFF2-40B4-BE49-F238E27FC236}">
                  <a16:creationId xmlns:a16="http://schemas.microsoft.com/office/drawing/2014/main" id="{6A1286DC-AFE9-4F0D-9E13-812A5A67EA21}"/>
                </a:ext>
              </a:extLst>
            </p:cNvPr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73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58025E-6 L 0.01042 0.570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1" grpId="0" animBg="1"/>
      <p:bldP spid="10" grpId="0" animBg="1"/>
      <p:bldP spid="10" grpId="1" animBg="1"/>
      <p:bldP spid="41" grpId="0" animBg="1"/>
      <p:bldP spid="50" grpId="0"/>
      <p:bldP spid="50" grpId="1"/>
      <p:bldP spid="58" grpId="0"/>
      <p:bldP spid="59" grpId="0"/>
      <p:bldP spid="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B13D6-6B52-4209-9B99-F872C90A4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0" y="1517106"/>
            <a:ext cx="11043540" cy="2097206"/>
          </a:xfrm>
          <a:prstGeom prst="rect">
            <a:avLst/>
          </a:prstGeom>
        </p:spPr>
      </p:pic>
      <p:pic>
        <p:nvPicPr>
          <p:cNvPr id="5" name="图片 5" descr="图片包含 物体&#10;&#10;描述已自动生成">
            <a:extLst>
              <a:ext uri="{FF2B5EF4-FFF2-40B4-BE49-F238E27FC236}">
                <a16:creationId xmlns:a16="http://schemas.microsoft.com/office/drawing/2014/main" id="{CA9BC962-7E3E-47CE-8C02-4C20971D72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4840600" y="3429000"/>
            <a:ext cx="2808881" cy="25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0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1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B694354-D017-4720-8C3F-B831C1EE18F8}"/>
              </a:ext>
            </a:extLst>
          </p:cNvPr>
          <p:cNvGrpSpPr/>
          <p:nvPr/>
        </p:nvGrpSpPr>
        <p:grpSpPr>
          <a:xfrm>
            <a:off x="2919681" y="414587"/>
            <a:ext cx="5455693" cy="1221000"/>
            <a:chOff x="5814325" y="491559"/>
            <a:chExt cx="5879304" cy="3208711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A3A49B9-B87C-4D3D-BAC4-82114BF7ED4E}"/>
                </a:ext>
              </a:extLst>
            </p:cNvPr>
            <p:cNvGrpSpPr/>
            <p:nvPr/>
          </p:nvGrpSpPr>
          <p:grpSpPr>
            <a:xfrm>
              <a:off x="5814325" y="491559"/>
              <a:ext cx="5879304" cy="3208711"/>
              <a:chOff x="5610689" y="1031736"/>
              <a:chExt cx="5879304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B8B13A5-09B4-4D97-9A7B-F2C5351E2876}"/>
                  </a:ext>
                </a:extLst>
              </p:cNvPr>
              <p:cNvSpPr/>
              <p:nvPr/>
            </p:nvSpPr>
            <p:spPr>
              <a:xfrm>
                <a:off x="5629165" y="1052245"/>
                <a:ext cx="5842103" cy="3941399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48BAFEA-662C-4277-8D51-AC50F3FB051A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07BF34B5-FF19-44D0-BCEE-4E5F510CAFDD}"/>
                  </a:ext>
                </a:extLst>
              </p:cNvPr>
              <p:cNvGrpSpPr/>
              <p:nvPr/>
            </p:nvGrpSpPr>
            <p:grpSpPr>
              <a:xfrm>
                <a:off x="5610689" y="1031736"/>
                <a:ext cx="5879304" cy="3980523"/>
                <a:chOff x="5610689" y="1031736"/>
                <a:chExt cx="5879304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6380FC7C-FAEF-4FD3-A5BD-46C97AD03F8D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E2D1787-6CD8-4AF6-B5FF-393065AC03C0}"/>
                    </a:ext>
                  </a:extLst>
                </p:cNvPr>
                <p:cNvSpPr/>
                <p:nvPr/>
              </p:nvSpPr>
              <p:spPr>
                <a:xfrm>
                  <a:off x="5610689" y="1031736"/>
                  <a:ext cx="5534693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1229468-DB6E-43EE-930C-0EC2E5E3B7D5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812A1E3-40BD-418D-9386-19919B55F6C3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99B94C64-B09F-4A80-853B-5E1F7B7FF664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4CA6B8AE-BD82-419D-87C9-EA24D7254F25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E36458-6956-438A-9D5E-9EAEDF88F9C6}"/>
                </a:ext>
              </a:extLst>
            </p:cNvPr>
            <p:cNvSpPr txBox="1"/>
            <p:nvPr/>
          </p:nvSpPr>
          <p:spPr>
            <a:xfrm>
              <a:off x="6237862" y="1051415"/>
              <a:ext cx="5031981" cy="2426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III.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Tranh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ảnh</a:t>
              </a:r>
              <a:endPara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6822EDF-AE30-439E-9C87-EA6C1A5B4C46}"/>
              </a:ext>
            </a:extLst>
          </p:cNvPr>
          <p:cNvSpPr/>
          <p:nvPr/>
        </p:nvSpPr>
        <p:spPr>
          <a:xfrm>
            <a:off x="118368" y="1564939"/>
            <a:ext cx="5655051" cy="1304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Đọc thông tin và quan sát hình 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4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, em hãy: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8" name="Hình ảnh 37">
            <a:extLst>
              <a:ext uri="{FF2B5EF4-FFF2-40B4-BE49-F238E27FC236}">
                <a16:creationId xmlns:a16="http://schemas.microsoft.com/office/drawing/2014/main" id="{29E67242-F186-4775-B2B3-967707F0F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332" y="-158464"/>
            <a:ext cx="2788145" cy="24955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69BB3A-004C-4291-8BC6-571493105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062" y="2327396"/>
            <a:ext cx="5421172" cy="3301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5EDE90-1EBC-42A5-BF35-5F2F9088AA64}"/>
              </a:ext>
            </a:extLst>
          </p:cNvPr>
          <p:cNvSpPr/>
          <p:nvPr/>
        </p:nvSpPr>
        <p:spPr>
          <a:xfrm>
            <a:off x="0" y="3065340"/>
            <a:ext cx="6096000" cy="25975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- Đặt các câu hỏi để tìm hiểu về bức ảnh.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- Trao đổi với bạn về nội dung được thể hiện trong bức ảnh.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72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8E84F29E-313D-499F-AA7A-5972E0122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2157" y="3034741"/>
            <a:ext cx="3617844" cy="2639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文本框 34">
            <a:extLst>
              <a:ext uri="{FF2B5EF4-FFF2-40B4-BE49-F238E27FC236}">
                <a16:creationId xmlns:a16="http://schemas.microsoft.com/office/drawing/2014/main" id="{7811E7D9-3E47-4D44-ADAA-DFAF61F9BBA8}"/>
              </a:ext>
            </a:extLst>
          </p:cNvPr>
          <p:cNvSpPr txBox="1"/>
          <p:nvPr/>
        </p:nvSpPr>
        <p:spPr>
          <a:xfrm flipH="1">
            <a:off x="1478440" y="1533894"/>
            <a:ext cx="9626881" cy="783193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Thảo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luận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nhóm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báo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cáo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quả</a:t>
            </a:r>
            <a:endParaRPr kumimoji="0" lang="en-US" altLang="en-US" sz="4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9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9C4DDF-3CCE-43BD-AD3E-32B100469A02}"/>
              </a:ext>
            </a:extLst>
          </p:cNvPr>
          <p:cNvSpPr/>
          <p:nvPr/>
        </p:nvSpPr>
        <p:spPr>
          <a:xfrm>
            <a:off x="274982" y="1160718"/>
            <a:ext cx="11642035" cy="453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- 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âu hỏi để tìm hiểu về bức ảnh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Bức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đ</a:t>
            </a:r>
            <a:r>
              <a:rPr lang="vi-VN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ợc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chụp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ai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+ Ng</a:t>
            </a:r>
            <a:r>
              <a:rPr lang="vi-VN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ời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xúc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/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thái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dung được thể hiện trong bức ảnh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Bức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chụp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Hồ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Chí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Minh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cháu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thiếu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nhi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vùng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cao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1960.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951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594</Words>
  <Application>Microsoft Office PowerPoint</Application>
  <PresentationFormat>Widescreen</PresentationFormat>
  <Paragraphs>56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Cambria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Trọng Đông</dc:creator>
  <cp:lastModifiedBy>Administrator</cp:lastModifiedBy>
  <cp:revision>26</cp:revision>
  <dcterms:created xsi:type="dcterms:W3CDTF">2023-08-27T06:50:35Z</dcterms:created>
  <dcterms:modified xsi:type="dcterms:W3CDTF">2023-09-08T04:22:20Z</dcterms:modified>
</cp:coreProperties>
</file>