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40"/>
  </p:notesMasterIdLst>
  <p:sldIdLst>
    <p:sldId id="326" r:id="rId5"/>
    <p:sldId id="300" r:id="rId6"/>
    <p:sldId id="331" r:id="rId7"/>
    <p:sldId id="266" r:id="rId8"/>
    <p:sldId id="267" r:id="rId9"/>
    <p:sldId id="268" r:id="rId10"/>
    <p:sldId id="269" r:id="rId11"/>
    <p:sldId id="329" r:id="rId12"/>
    <p:sldId id="330" r:id="rId13"/>
    <p:sldId id="298" r:id="rId14"/>
    <p:sldId id="320" r:id="rId15"/>
    <p:sldId id="275" r:id="rId16"/>
    <p:sldId id="277" r:id="rId17"/>
    <p:sldId id="278" r:id="rId18"/>
    <p:sldId id="279" r:id="rId19"/>
    <p:sldId id="333" r:id="rId20"/>
    <p:sldId id="332" r:id="rId21"/>
    <p:sldId id="321" r:id="rId22"/>
    <p:sldId id="303" r:id="rId23"/>
    <p:sldId id="283" r:id="rId24"/>
    <p:sldId id="284" r:id="rId25"/>
    <p:sldId id="285" r:id="rId26"/>
    <p:sldId id="286" r:id="rId27"/>
    <p:sldId id="287" r:id="rId28"/>
    <p:sldId id="290" r:id="rId29"/>
    <p:sldId id="291" r:id="rId30"/>
    <p:sldId id="292" r:id="rId31"/>
    <p:sldId id="293" r:id="rId32"/>
    <p:sldId id="294" r:id="rId33"/>
    <p:sldId id="328" r:id="rId34"/>
    <p:sldId id="305" r:id="rId35"/>
    <p:sldId id="306" r:id="rId36"/>
    <p:sldId id="307" r:id="rId37"/>
    <p:sldId id="308" r:id="rId38"/>
    <p:sldId id="327" r:id="rId39"/>
  </p:sldIdLst>
  <p:sldSz cx="12192000" cy="6858000"/>
  <p:notesSz cx="6858000" cy="9144000"/>
  <p:embeddedFontLst>
    <p:embeddedFont>
      <p:font typeface="#9Slide05 FS Blonde Script" panose="03000503000000000000" pitchFamily="65" charset="0"/>
      <p:italic r:id="rId41"/>
    </p:embeddedFont>
    <p:embeddedFont>
      <p:font typeface=".VnAvant" panose="020B720000000000000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ndara Light" panose="020E0502030303020204" pitchFamily="34" charset="0"/>
      <p:regular r:id="rId52"/>
      <p:italic r:id="rId53"/>
    </p:embeddedFont>
  </p:embeddedFont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326"/>
          </p14:sldIdLst>
        </p14:section>
        <p14:section name="Warm-up" id="{D7B52216-9C85-3C4D-8C36-7627125A090D}">
          <p14:sldIdLst>
            <p14:sldId id="300"/>
            <p14:sldId id="331"/>
            <p14:sldId id="266"/>
            <p14:sldId id="267"/>
            <p14:sldId id="268"/>
            <p14:sldId id="269"/>
            <p14:sldId id="329"/>
            <p14:sldId id="330"/>
            <p14:sldId id="298"/>
          </p14:sldIdLst>
        </p14:section>
        <p14:section name="Listen and repeat" id="{674C6DFD-DC61-EF4D-81C7-B81766BF7687}">
          <p14:sldIdLst>
            <p14:sldId id="320"/>
            <p14:sldId id="275"/>
            <p14:sldId id="277"/>
            <p14:sldId id="278"/>
            <p14:sldId id="279"/>
            <p14:sldId id="333"/>
            <p14:sldId id="332"/>
          </p14:sldIdLst>
        </p14:section>
        <p14:section name="Point and say" id="{20F18708-447C-5644-8681-A3C48D91D07B}">
          <p14:sldIdLst>
            <p14:sldId id="321"/>
          </p14:sldIdLst>
        </p14:section>
        <p14:section name="Game" id="{16CA8C6A-ED7E-CE40-B728-BEA0499E4ACA}">
          <p14:sldIdLst>
            <p14:sldId id="303"/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</p14:sldIdLst>
        </p14:section>
        <p14:section name="Wrap-up" id="{E6D7B93F-8668-8047-AF12-053DD6CA7CBA}">
          <p14:sldIdLst>
            <p14:sldId id="328"/>
            <p14:sldId id="305"/>
            <p14:sldId id="306"/>
            <p14:sldId id="307"/>
            <p14:sldId id="30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025" autoAdjust="0"/>
  </p:normalViewPr>
  <p:slideViewPr>
    <p:cSldViewPr>
      <p:cViewPr>
        <p:scale>
          <a:sx n="51" d="100"/>
          <a:sy n="51" d="100"/>
        </p:scale>
        <p:origin x="64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Hungry Bobby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</a:p>
          <a:p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a picture covered partly by a wheel turning 360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clockwise.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1 pupil from each team in a turn. Pupils look and say the word. Faster team gets 2 stars, the others get 1 star.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Teacher has whole class read the word out loud at the end of a turn.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0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1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12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9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Pupils identify and pronounce /</a:t>
            </a:r>
            <a:r>
              <a:rPr lang="en-US" baseline="0" dirty="0" err="1"/>
              <a:t>i</a:t>
            </a:r>
            <a:r>
              <a:rPr lang="en-US" baseline="0" dirty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Pupils identify and pronounce the sound /</a:t>
            </a:r>
            <a:r>
              <a:rPr lang="en-US" baseline="0" dirty="0" err="1"/>
              <a:t>i</a:t>
            </a:r>
            <a:r>
              <a:rPr lang="en-US" baseline="0" dirty="0"/>
              <a:t>/ in four new words: </a:t>
            </a:r>
            <a:r>
              <a:rPr lang="en-US" i="1" baseline="0" dirty="0"/>
              <a:t>fish, chips, milk, chicken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pictures on slide and says the words. (Teacher may 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teacher and repeat. 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pronunciation (as teams).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flashcards and word cards on the board randomly. Teacher has pupils go to the board and put word cards under the matching flashcards.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pronunciation individually. Teacher points to a picture and has a pupil say the word.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82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 What’ s missing?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on slide 4 pictures. Teacher may have pupils read all the words. After that, a picture will disappear. Pupils guess the word.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star if pupils are correct.</a:t>
            </a:r>
            <a:r>
              <a:rPr lang="en-VN" dirty="0">
                <a:effectLst/>
              </a:rPr>
              <a:t> </a:t>
            </a:r>
          </a:p>
          <a:p>
            <a:pPr marL="0" indent="0">
              <a:buFontTx/>
              <a:buNone/>
            </a:pPr>
            <a:r>
              <a:rPr lang="en-VN" baseline="0" dirty="0">
                <a:effectLst/>
              </a:rPr>
              <a:t>Note: </a:t>
            </a:r>
            <a:r>
              <a:rPr lang="en-US" baseline="0" dirty="0">
                <a:effectLst/>
              </a:rPr>
              <a:t>I</a:t>
            </a:r>
            <a:r>
              <a:rPr lang="en-VN" baseline="0" dirty="0">
                <a:effectLst/>
              </a:rPr>
              <a:t>n some slides there are only words, in other there are both words and pictures.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1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5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5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8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2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4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77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4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2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4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1.mp3"/><Relationship Id="rId11" Type="http://schemas.openxmlformats.org/officeDocument/2006/relationships/image" Target="../media/image20.png"/><Relationship Id="rId5" Type="http://schemas.microsoft.com/office/2007/relationships/media" Target="../media/media1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4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6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At the fish and chip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3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7924800" cy="1743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01" y="1017692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85" y="4181491"/>
            <a:ext cx="1450859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f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sh</a:t>
            </a:r>
          </a:p>
        </p:txBody>
      </p:sp>
      <p:pic>
        <p:nvPicPr>
          <p:cNvPr id="5" name="f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7" y="1295407"/>
            <a:ext cx="365125" cy="3651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2438400" y="1945843"/>
            <a:ext cx="7664266" cy="41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3956CFD-B4B6-A2B7-F6F9-A60055F28A38}"/>
              </a:ext>
            </a:extLst>
          </p:cNvPr>
          <p:cNvSpPr txBox="1"/>
          <p:nvPr/>
        </p:nvSpPr>
        <p:spPr>
          <a:xfrm>
            <a:off x="3046912" y="3263928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https://youtu.be/SaUN-LmhqyE</a:t>
            </a:r>
          </a:p>
        </p:txBody>
      </p:sp>
    </p:spTree>
    <p:extLst>
      <p:ext uri="{BB962C8B-B14F-4D97-AF65-F5344CB8AC3E}">
        <p14:creationId xmlns:p14="http://schemas.microsoft.com/office/powerpoint/2010/main" val="3348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53ED3E-A317-8A58-9BC0-714DCBA5FA61}"/>
              </a:ext>
            </a:extLst>
          </p:cNvPr>
          <p:cNvGrpSpPr/>
          <p:nvPr/>
        </p:nvGrpSpPr>
        <p:grpSpPr>
          <a:xfrm>
            <a:off x="440302" y="228600"/>
            <a:ext cx="2907621" cy="2286000"/>
            <a:chOff x="930234" y="1280319"/>
            <a:chExt cx="7283532" cy="454815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249CA00-FB93-C12C-51A9-83AB7EC3DD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chicken">
              <a:hlinkClick r:id="" action="ppaction://media"/>
              <a:extLst>
                <a:ext uri="{FF2B5EF4-FFF2-40B4-BE49-F238E27FC236}">
                  <a16:creationId xmlns:a16="http://schemas.microsoft.com/office/drawing/2014/main" id="{A492AAA1-E344-8DDE-CC58-01B4D205B3C7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339642-D1BB-869E-2BE6-3A55B5A510F2}"/>
              </a:ext>
            </a:extLst>
          </p:cNvPr>
          <p:cNvGrpSpPr/>
          <p:nvPr/>
        </p:nvGrpSpPr>
        <p:grpSpPr>
          <a:xfrm>
            <a:off x="3748077" y="195491"/>
            <a:ext cx="2907621" cy="2819393"/>
            <a:chOff x="2273972" y="1295400"/>
            <a:chExt cx="4596055" cy="544315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353D674-0865-BE40-51E6-5E23C4F14F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ps">
              <a:hlinkClick r:id="" action="ppaction://media"/>
              <a:extLst>
                <a:ext uri="{FF2B5EF4-FFF2-40B4-BE49-F238E27FC236}">
                  <a16:creationId xmlns:a16="http://schemas.microsoft.com/office/drawing/2014/main" id="{17C7446F-2FFD-7A34-74EA-04862DEA1398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3A4F8F00-6F90-6180-1016-B330D8134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6554764" y="139709"/>
            <a:ext cx="5388644" cy="29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AFB74E-4E86-0A2C-8D25-AC753CCDA495}"/>
              </a:ext>
            </a:extLst>
          </p:cNvPr>
          <p:cNvGrpSpPr/>
          <p:nvPr/>
        </p:nvGrpSpPr>
        <p:grpSpPr>
          <a:xfrm>
            <a:off x="705583" y="2209800"/>
            <a:ext cx="4144786" cy="4087525"/>
            <a:chOff x="-945637" y="1357312"/>
            <a:chExt cx="5772627" cy="5408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02F800-5E7D-7256-57FC-5BEE9CFE2A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-945637" y="3726690"/>
              <a:ext cx="2080270" cy="3039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milk">
              <a:hlinkClick r:id="" action="ppaction://media"/>
              <a:extLst>
                <a:ext uri="{FF2B5EF4-FFF2-40B4-BE49-F238E27FC236}">
                  <a16:creationId xmlns:a16="http://schemas.microsoft.com/office/drawing/2014/main" id="{A78851B8-29C1-9B4B-8E37-4BCF22AA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017A9A4-6A34-AAE8-5CD3-E445ACDB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80" y="2819400"/>
            <a:ext cx="2907621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54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6CF555-ACB3-9AFF-6A06-06E1034679AD}"/>
              </a:ext>
            </a:extLst>
          </p:cNvPr>
          <p:cNvSpPr txBox="1">
            <a:spLocks/>
          </p:cNvSpPr>
          <p:nvPr/>
        </p:nvSpPr>
        <p:spPr>
          <a:xfrm>
            <a:off x="3731792" y="2819400"/>
            <a:ext cx="27383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300" dirty="0">
                <a:latin typeface=".VnAvant" panose="020B7200000000000000" pitchFamily="34" charset="0"/>
              </a:rPr>
              <a:t>ch</a:t>
            </a:r>
            <a:r>
              <a:rPr lang="en-US" sz="54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54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5DF5C3B-6F12-D3B7-E508-0FD102456F75}"/>
              </a:ext>
            </a:extLst>
          </p:cNvPr>
          <p:cNvSpPr txBox="1">
            <a:spLocks/>
          </p:cNvSpPr>
          <p:nvPr/>
        </p:nvSpPr>
        <p:spPr>
          <a:xfrm>
            <a:off x="7875283" y="2857500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300" dirty="0">
                <a:latin typeface=".VnAvant" panose="020B7200000000000000" pitchFamily="34" charset="0"/>
              </a:rPr>
              <a:t>f</a:t>
            </a:r>
            <a:r>
              <a:rPr lang="en-US" sz="54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54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B767102-927A-FF51-CBCD-E30E575BDE52}"/>
              </a:ext>
            </a:extLst>
          </p:cNvPr>
          <p:cNvSpPr txBox="1">
            <a:spLocks/>
          </p:cNvSpPr>
          <p:nvPr/>
        </p:nvSpPr>
        <p:spPr>
          <a:xfrm>
            <a:off x="1485810" y="5777993"/>
            <a:ext cx="259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A1C306-BF26-9CE8-C98D-07DC9A19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158" y="3784203"/>
            <a:ext cx="6836553" cy="2700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b="1" dirty="0" err="1">
                <a:solidFill>
                  <a:srgbClr val="FF0000"/>
                </a:solidFill>
                <a:latin typeface="+mj-lt"/>
              </a:rPr>
              <a:t>i</a:t>
            </a:r>
            <a:endParaRPr lang="en-US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Ii">
            <a:hlinkClick r:id="" action="ppaction://media"/>
            <a:extLst>
              <a:ext uri="{FF2B5EF4-FFF2-40B4-BE49-F238E27FC236}">
                <a16:creationId xmlns:a16="http://schemas.microsoft.com/office/drawing/2014/main" id="{CB198FED-22F3-4CC5-C6FD-86CC1832E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5468576"/>
            <a:ext cx="319881" cy="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F79B47-CB8B-8E29-BFD8-1EA3F13A4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4" t="31910" r="35965" b="29900"/>
          <a:stretch/>
        </p:blipFill>
        <p:spPr bwMode="auto">
          <a:xfrm>
            <a:off x="3653334" y="774040"/>
            <a:ext cx="5696179" cy="711403"/>
          </a:xfrm>
          <a:custGeom>
            <a:avLst/>
            <a:gdLst/>
            <a:ahLst/>
            <a:cxnLst/>
            <a:rect l="l" t="t" r="r" b="b"/>
            <a:pathLst>
              <a:path w="5696179" h="711403">
                <a:moveTo>
                  <a:pt x="4599889" y="240487"/>
                </a:moveTo>
                <a:lnTo>
                  <a:pt x="4554169" y="450799"/>
                </a:lnTo>
                <a:lnTo>
                  <a:pt x="4654753" y="450799"/>
                </a:lnTo>
                <a:lnTo>
                  <a:pt x="4625492" y="329184"/>
                </a:lnTo>
                <a:cubicBezTo>
                  <a:pt x="4620615" y="308457"/>
                  <a:pt x="4615129" y="278892"/>
                  <a:pt x="4609033" y="240487"/>
                </a:cubicBezTo>
                <a:close/>
                <a:moveTo>
                  <a:pt x="3327502" y="199339"/>
                </a:moveTo>
                <a:lnTo>
                  <a:pt x="3327502" y="319125"/>
                </a:lnTo>
                <a:lnTo>
                  <a:pt x="3352190" y="319125"/>
                </a:lnTo>
                <a:cubicBezTo>
                  <a:pt x="3413150" y="319125"/>
                  <a:pt x="3443631" y="298094"/>
                  <a:pt x="3443631" y="256032"/>
                </a:cubicBezTo>
                <a:cubicBezTo>
                  <a:pt x="3443631" y="232257"/>
                  <a:pt x="3433267" y="216103"/>
                  <a:pt x="3412541" y="207568"/>
                </a:cubicBezTo>
                <a:cubicBezTo>
                  <a:pt x="3399739" y="202082"/>
                  <a:pt x="3379318" y="199339"/>
                  <a:pt x="3351276" y="199339"/>
                </a:cubicBezTo>
                <a:close/>
                <a:moveTo>
                  <a:pt x="4974717" y="10972"/>
                </a:moveTo>
                <a:lnTo>
                  <a:pt x="5258181" y="10972"/>
                </a:lnTo>
                <a:lnTo>
                  <a:pt x="5334990" y="191109"/>
                </a:lnTo>
                <a:lnTo>
                  <a:pt x="5342305" y="191109"/>
                </a:lnTo>
                <a:cubicBezTo>
                  <a:pt x="5347182" y="176479"/>
                  <a:pt x="5354802" y="154838"/>
                  <a:pt x="5365165" y="126187"/>
                </a:cubicBezTo>
                <a:lnTo>
                  <a:pt x="5414543" y="10972"/>
                </a:lnTo>
                <a:lnTo>
                  <a:pt x="5696179" y="10972"/>
                </a:lnTo>
                <a:lnTo>
                  <a:pt x="5460263" y="403250"/>
                </a:lnTo>
                <a:lnTo>
                  <a:pt x="5460263" y="700430"/>
                </a:lnTo>
                <a:lnTo>
                  <a:pt x="5215203" y="700430"/>
                </a:lnTo>
                <a:lnTo>
                  <a:pt x="5215203" y="403250"/>
                </a:lnTo>
                <a:close/>
                <a:moveTo>
                  <a:pt x="4463643" y="10972"/>
                </a:moveTo>
                <a:lnTo>
                  <a:pt x="4740707" y="10972"/>
                </a:lnTo>
                <a:lnTo>
                  <a:pt x="4986679" y="700430"/>
                </a:lnTo>
                <a:lnTo>
                  <a:pt x="4721504" y="700430"/>
                </a:lnTo>
                <a:lnTo>
                  <a:pt x="4698644" y="614477"/>
                </a:lnTo>
                <a:lnTo>
                  <a:pt x="4509364" y="614477"/>
                </a:lnTo>
                <a:lnTo>
                  <a:pt x="4489247" y="700430"/>
                </a:lnTo>
                <a:lnTo>
                  <a:pt x="4224071" y="700430"/>
                </a:lnTo>
                <a:close/>
                <a:moveTo>
                  <a:pt x="3752850" y="10972"/>
                </a:moveTo>
                <a:lnTo>
                  <a:pt x="4004310" y="10972"/>
                </a:lnTo>
                <a:lnTo>
                  <a:pt x="4004310" y="479145"/>
                </a:lnTo>
                <a:lnTo>
                  <a:pt x="4213707" y="479145"/>
                </a:lnTo>
                <a:lnTo>
                  <a:pt x="4213707" y="700430"/>
                </a:lnTo>
                <a:lnTo>
                  <a:pt x="3752850" y="700430"/>
                </a:lnTo>
                <a:close/>
                <a:moveTo>
                  <a:pt x="3086100" y="10972"/>
                </a:moveTo>
                <a:lnTo>
                  <a:pt x="3403397" y="10972"/>
                </a:lnTo>
                <a:cubicBezTo>
                  <a:pt x="3487521" y="10972"/>
                  <a:pt x="3554273" y="31699"/>
                  <a:pt x="3603650" y="73152"/>
                </a:cubicBezTo>
                <a:cubicBezTo>
                  <a:pt x="3656686" y="118262"/>
                  <a:pt x="3683203" y="181965"/>
                  <a:pt x="3683203" y="264261"/>
                </a:cubicBezTo>
                <a:cubicBezTo>
                  <a:pt x="3683203" y="334365"/>
                  <a:pt x="3662782" y="389991"/>
                  <a:pt x="3621938" y="431139"/>
                </a:cubicBezTo>
                <a:cubicBezTo>
                  <a:pt x="3581095" y="472287"/>
                  <a:pt x="3525621" y="492861"/>
                  <a:pt x="3455518" y="492861"/>
                </a:cubicBezTo>
                <a:lnTo>
                  <a:pt x="3327502" y="492861"/>
                </a:lnTo>
                <a:lnTo>
                  <a:pt x="3327502" y="700430"/>
                </a:lnTo>
                <a:lnTo>
                  <a:pt x="3086100" y="700430"/>
                </a:lnTo>
                <a:close/>
                <a:moveTo>
                  <a:pt x="1752981" y="10972"/>
                </a:moveTo>
                <a:lnTo>
                  <a:pt x="1989811" y="10972"/>
                </a:lnTo>
                <a:lnTo>
                  <a:pt x="1826133" y="352044"/>
                </a:lnTo>
                <a:lnTo>
                  <a:pt x="1642339" y="352044"/>
                </a:lnTo>
                <a:close/>
                <a:moveTo>
                  <a:pt x="1057351" y="10972"/>
                </a:moveTo>
                <a:lnTo>
                  <a:pt x="1584045" y="10972"/>
                </a:lnTo>
                <a:lnTo>
                  <a:pt x="1584045" y="235000"/>
                </a:lnTo>
                <a:lnTo>
                  <a:pt x="1446886" y="228600"/>
                </a:lnTo>
                <a:lnTo>
                  <a:pt x="1446886" y="700430"/>
                </a:lnTo>
                <a:lnTo>
                  <a:pt x="1195426" y="700430"/>
                </a:lnTo>
                <a:lnTo>
                  <a:pt x="1195426" y="228600"/>
                </a:lnTo>
                <a:lnTo>
                  <a:pt x="1057351" y="235000"/>
                </a:lnTo>
                <a:close/>
                <a:moveTo>
                  <a:pt x="529743" y="10972"/>
                </a:moveTo>
                <a:lnTo>
                  <a:pt x="993343" y="10972"/>
                </a:lnTo>
                <a:lnTo>
                  <a:pt x="993343" y="199339"/>
                </a:lnTo>
                <a:lnTo>
                  <a:pt x="781202" y="199339"/>
                </a:lnTo>
                <a:lnTo>
                  <a:pt x="781202" y="265176"/>
                </a:lnTo>
                <a:lnTo>
                  <a:pt x="975055" y="265176"/>
                </a:lnTo>
                <a:lnTo>
                  <a:pt x="975055" y="444398"/>
                </a:lnTo>
                <a:lnTo>
                  <a:pt x="781202" y="444398"/>
                </a:lnTo>
                <a:lnTo>
                  <a:pt x="781202" y="512064"/>
                </a:lnTo>
                <a:lnTo>
                  <a:pt x="1000658" y="512064"/>
                </a:lnTo>
                <a:lnTo>
                  <a:pt x="1000658" y="700430"/>
                </a:lnTo>
                <a:lnTo>
                  <a:pt x="529743" y="700430"/>
                </a:lnTo>
                <a:close/>
                <a:moveTo>
                  <a:pt x="0" y="10972"/>
                </a:moveTo>
                <a:lnTo>
                  <a:pt x="251460" y="10972"/>
                </a:lnTo>
                <a:lnTo>
                  <a:pt x="251460" y="479145"/>
                </a:lnTo>
                <a:lnTo>
                  <a:pt x="460858" y="479145"/>
                </a:lnTo>
                <a:lnTo>
                  <a:pt x="460858" y="700430"/>
                </a:lnTo>
                <a:lnTo>
                  <a:pt x="0" y="700430"/>
                </a:lnTo>
                <a:close/>
                <a:moveTo>
                  <a:pt x="2382622" y="0"/>
                </a:moveTo>
                <a:cubicBezTo>
                  <a:pt x="2461870" y="0"/>
                  <a:pt x="2534717" y="20116"/>
                  <a:pt x="2601163" y="60350"/>
                </a:cubicBezTo>
                <a:lnTo>
                  <a:pt x="2533726" y="236829"/>
                </a:lnTo>
                <a:cubicBezTo>
                  <a:pt x="2482701" y="202082"/>
                  <a:pt x="2434404" y="184708"/>
                  <a:pt x="2388837" y="184708"/>
                </a:cubicBezTo>
                <a:cubicBezTo>
                  <a:pt x="2352994" y="184708"/>
                  <a:pt x="2335073" y="196900"/>
                  <a:pt x="2335073" y="221284"/>
                </a:cubicBezTo>
                <a:cubicBezTo>
                  <a:pt x="2335073" y="232257"/>
                  <a:pt x="2341150" y="240487"/>
                  <a:pt x="2353304" y="245973"/>
                </a:cubicBezTo>
                <a:cubicBezTo>
                  <a:pt x="2357561" y="248412"/>
                  <a:pt x="2368196" y="251460"/>
                  <a:pt x="2385208" y="255117"/>
                </a:cubicBezTo>
                <a:lnTo>
                  <a:pt x="2441715" y="267919"/>
                </a:lnTo>
                <a:cubicBezTo>
                  <a:pt x="2563253" y="295351"/>
                  <a:pt x="2624023" y="361188"/>
                  <a:pt x="2624023" y="465429"/>
                </a:cubicBezTo>
                <a:cubicBezTo>
                  <a:pt x="2624023" y="542849"/>
                  <a:pt x="2592934" y="604418"/>
                  <a:pt x="2530754" y="650138"/>
                </a:cubicBezTo>
                <a:cubicBezTo>
                  <a:pt x="2474671" y="690981"/>
                  <a:pt x="2406091" y="711403"/>
                  <a:pt x="2325015" y="711403"/>
                </a:cubicBezTo>
                <a:cubicBezTo>
                  <a:pt x="2231136" y="711403"/>
                  <a:pt x="2142744" y="690372"/>
                  <a:pt x="2059839" y="648309"/>
                </a:cubicBezTo>
                <a:lnTo>
                  <a:pt x="2136648" y="453542"/>
                </a:lnTo>
                <a:lnTo>
                  <a:pt x="2149450" y="463600"/>
                </a:lnTo>
                <a:cubicBezTo>
                  <a:pt x="2203094" y="505663"/>
                  <a:pt x="2255215" y="526694"/>
                  <a:pt x="2305812" y="526694"/>
                </a:cubicBezTo>
                <a:cubicBezTo>
                  <a:pt x="2321052" y="526694"/>
                  <a:pt x="2334768" y="523646"/>
                  <a:pt x="2346960" y="517550"/>
                </a:cubicBezTo>
                <a:cubicBezTo>
                  <a:pt x="2362200" y="510235"/>
                  <a:pt x="2369820" y="499567"/>
                  <a:pt x="2369820" y="485546"/>
                </a:cubicBezTo>
                <a:cubicBezTo>
                  <a:pt x="2369820" y="472135"/>
                  <a:pt x="2363419" y="462381"/>
                  <a:pt x="2350618" y="456285"/>
                </a:cubicBezTo>
                <a:cubicBezTo>
                  <a:pt x="2344522" y="453847"/>
                  <a:pt x="2332330" y="450799"/>
                  <a:pt x="2314042" y="447141"/>
                </a:cubicBezTo>
                <a:lnTo>
                  <a:pt x="2263750" y="437997"/>
                </a:lnTo>
                <a:cubicBezTo>
                  <a:pt x="2210715" y="428244"/>
                  <a:pt x="2168347" y="409041"/>
                  <a:pt x="2136648" y="380390"/>
                </a:cubicBezTo>
                <a:cubicBezTo>
                  <a:pt x="2101291" y="348081"/>
                  <a:pt x="2083613" y="306324"/>
                  <a:pt x="2083613" y="255117"/>
                </a:cubicBezTo>
                <a:cubicBezTo>
                  <a:pt x="2083613" y="177088"/>
                  <a:pt x="2114703" y="113995"/>
                  <a:pt x="2176882" y="65836"/>
                </a:cubicBezTo>
                <a:cubicBezTo>
                  <a:pt x="2234184" y="21945"/>
                  <a:pt x="2302764" y="0"/>
                  <a:pt x="23826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59599-8488-A205-F2C1-4B222EBE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429000"/>
            <a:ext cx="7696200" cy="3105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AAE72E-333E-BC7B-9272-4BBC333358BE}"/>
              </a:ext>
            </a:extLst>
          </p:cNvPr>
          <p:cNvSpPr txBox="1"/>
          <p:nvPr/>
        </p:nvSpPr>
        <p:spPr>
          <a:xfrm>
            <a:off x="3227417" y="2087889"/>
            <a:ext cx="6093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92D050"/>
                </a:solidFill>
              </a:rPr>
              <a:t>     Slap the board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23714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9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7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21" y="2362207"/>
            <a:ext cx="8182719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vi-VN" sz="8800" dirty="0">
                <a:solidFill>
                  <a:srgbClr val="FFFFFF"/>
                </a:solidFill>
                <a:latin typeface=".VnAvant" panose="020B7200000000000000" pitchFamily="34" charset="0"/>
              </a:rPr>
              <a:t> </a:t>
            </a:r>
            <a:r>
              <a:rPr lang="vi-VN" sz="8800" dirty="0">
                <a:solidFill>
                  <a:srgbClr val="92D050"/>
                </a:solidFill>
                <a:latin typeface=".VnAvant" panose="020B7200000000000000" pitchFamily="34" charset="0"/>
              </a:rPr>
              <a:t>LET’S PLAY </a:t>
            </a:r>
            <a:r>
              <a:rPr lang="en-US" sz="8800" dirty="0">
                <a:solidFill>
                  <a:srgbClr val="92D050"/>
                </a:solidFill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87621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043671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ndara Light" panose="020E0502030303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97526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414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36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926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696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589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99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6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1722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08A8B9-42D2-2B8E-895C-EDC1B21F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41050" b="14782"/>
          <a:stretch>
            <a:fillRect/>
          </a:stretch>
        </p:blipFill>
        <p:spPr>
          <a:xfrm>
            <a:off x="3200400" y="1002094"/>
            <a:ext cx="6312845" cy="792918"/>
          </a:xfrm>
          <a:custGeom>
            <a:avLst/>
            <a:gdLst/>
            <a:ahLst/>
            <a:cxnLst/>
            <a:rect l="l" t="t" r="r" b="b"/>
            <a:pathLst>
              <a:path w="6312845" h="792918">
                <a:moveTo>
                  <a:pt x="5102552" y="268043"/>
                </a:moveTo>
                <a:lnTo>
                  <a:pt x="5051593" y="502453"/>
                </a:lnTo>
                <a:lnTo>
                  <a:pt x="5163702" y="502453"/>
                </a:lnTo>
                <a:lnTo>
                  <a:pt x="5131088" y="366903"/>
                </a:lnTo>
                <a:cubicBezTo>
                  <a:pt x="5125654" y="343802"/>
                  <a:pt x="5119538" y="310848"/>
                  <a:pt x="5112743" y="268043"/>
                </a:cubicBezTo>
                <a:close/>
                <a:moveTo>
                  <a:pt x="3688537" y="222180"/>
                </a:moveTo>
                <a:lnTo>
                  <a:pt x="3688537" y="355692"/>
                </a:lnTo>
                <a:lnTo>
                  <a:pt x="3716055" y="355692"/>
                </a:lnTo>
                <a:cubicBezTo>
                  <a:pt x="3784000" y="355692"/>
                  <a:pt x="3817972" y="332251"/>
                  <a:pt x="3817972" y="285369"/>
                </a:cubicBezTo>
                <a:cubicBezTo>
                  <a:pt x="3817972" y="258871"/>
                  <a:pt x="3806422" y="240865"/>
                  <a:pt x="3783320" y="231353"/>
                </a:cubicBezTo>
                <a:cubicBezTo>
                  <a:pt x="3769052" y="225238"/>
                  <a:pt x="3746291" y="222180"/>
                  <a:pt x="3715036" y="222180"/>
                </a:cubicBezTo>
                <a:close/>
                <a:moveTo>
                  <a:pt x="5519833" y="12230"/>
                </a:moveTo>
                <a:lnTo>
                  <a:pt x="5835777" y="12230"/>
                </a:lnTo>
                <a:lnTo>
                  <a:pt x="5921387" y="213008"/>
                </a:lnTo>
                <a:lnTo>
                  <a:pt x="5929541" y="213008"/>
                </a:lnTo>
                <a:cubicBezTo>
                  <a:pt x="5934976" y="196701"/>
                  <a:pt x="5943469" y="172580"/>
                  <a:pt x="5955020" y="140646"/>
                </a:cubicBezTo>
                <a:lnTo>
                  <a:pt x="6010056" y="12230"/>
                </a:lnTo>
                <a:lnTo>
                  <a:pt x="6312845" y="12230"/>
                </a:lnTo>
                <a:lnTo>
                  <a:pt x="6312845" y="30715"/>
                </a:lnTo>
                <a:lnTo>
                  <a:pt x="6061014" y="449456"/>
                </a:lnTo>
                <a:lnTo>
                  <a:pt x="6061014" y="780688"/>
                </a:lnTo>
                <a:lnTo>
                  <a:pt x="5787876" y="780688"/>
                </a:lnTo>
                <a:lnTo>
                  <a:pt x="5787876" y="449456"/>
                </a:lnTo>
                <a:close/>
                <a:moveTo>
                  <a:pt x="4950694" y="12230"/>
                </a:moveTo>
                <a:lnTo>
                  <a:pt x="5259504" y="12230"/>
                </a:lnTo>
                <a:lnTo>
                  <a:pt x="5533662" y="780688"/>
                </a:lnTo>
                <a:lnTo>
                  <a:pt x="5238102" y="780688"/>
                </a:lnTo>
                <a:lnTo>
                  <a:pt x="5212622" y="684886"/>
                </a:lnTo>
                <a:lnTo>
                  <a:pt x="5001654" y="684886"/>
                </a:lnTo>
                <a:lnTo>
                  <a:pt x="4979232" y="780688"/>
                </a:lnTo>
                <a:lnTo>
                  <a:pt x="4683670" y="780688"/>
                </a:lnTo>
                <a:close/>
                <a:moveTo>
                  <a:pt x="4162425" y="12230"/>
                </a:moveTo>
                <a:lnTo>
                  <a:pt x="4442698" y="12230"/>
                </a:lnTo>
                <a:lnTo>
                  <a:pt x="4442698" y="534048"/>
                </a:lnTo>
                <a:lnTo>
                  <a:pt x="4676089" y="534048"/>
                </a:lnTo>
                <a:lnTo>
                  <a:pt x="4676089" y="780688"/>
                </a:lnTo>
                <a:lnTo>
                  <a:pt x="4162425" y="780688"/>
                </a:lnTo>
                <a:close/>
                <a:moveTo>
                  <a:pt x="3419475" y="12230"/>
                </a:moveTo>
                <a:lnTo>
                  <a:pt x="3773129" y="12230"/>
                </a:lnTo>
                <a:cubicBezTo>
                  <a:pt x="3866893" y="12230"/>
                  <a:pt x="3941293" y="35331"/>
                  <a:pt x="3996328" y="81534"/>
                </a:cubicBezTo>
                <a:cubicBezTo>
                  <a:pt x="4055440" y="131813"/>
                  <a:pt x="4084996" y="202816"/>
                  <a:pt x="4084996" y="294542"/>
                </a:cubicBezTo>
                <a:cubicBezTo>
                  <a:pt x="4084996" y="372678"/>
                  <a:pt x="4062235" y="434678"/>
                  <a:pt x="4016711" y="480541"/>
                </a:cubicBezTo>
                <a:cubicBezTo>
                  <a:pt x="3971188" y="526404"/>
                  <a:pt x="3909359" y="549335"/>
                  <a:pt x="3831222" y="549335"/>
                </a:cubicBezTo>
                <a:lnTo>
                  <a:pt x="3688537" y="549335"/>
                </a:lnTo>
                <a:lnTo>
                  <a:pt x="3688537" y="780688"/>
                </a:lnTo>
                <a:lnTo>
                  <a:pt x="3419475" y="780688"/>
                </a:lnTo>
                <a:close/>
                <a:moveTo>
                  <a:pt x="1955530" y="12230"/>
                </a:moveTo>
                <a:lnTo>
                  <a:pt x="2219496" y="12230"/>
                </a:lnTo>
                <a:lnTo>
                  <a:pt x="2037064" y="392383"/>
                </a:lnTo>
                <a:lnTo>
                  <a:pt x="1832210" y="392383"/>
                </a:lnTo>
                <a:close/>
                <a:moveTo>
                  <a:pt x="1175728" y="12230"/>
                </a:moveTo>
                <a:lnTo>
                  <a:pt x="1762773" y="12230"/>
                </a:lnTo>
                <a:lnTo>
                  <a:pt x="1762773" y="261928"/>
                </a:lnTo>
                <a:lnTo>
                  <a:pt x="1609896" y="254794"/>
                </a:lnTo>
                <a:lnTo>
                  <a:pt x="1609896" y="780688"/>
                </a:lnTo>
                <a:lnTo>
                  <a:pt x="1329623" y="780688"/>
                </a:lnTo>
                <a:lnTo>
                  <a:pt x="1329623" y="254794"/>
                </a:lnTo>
                <a:lnTo>
                  <a:pt x="1175728" y="261928"/>
                </a:lnTo>
                <a:close/>
                <a:moveTo>
                  <a:pt x="586473" y="12230"/>
                </a:moveTo>
                <a:lnTo>
                  <a:pt x="1103195" y="12230"/>
                </a:lnTo>
                <a:lnTo>
                  <a:pt x="1103195" y="222180"/>
                </a:lnTo>
                <a:lnTo>
                  <a:pt x="866747" y="222180"/>
                </a:lnTo>
                <a:lnTo>
                  <a:pt x="866747" y="295561"/>
                </a:lnTo>
                <a:lnTo>
                  <a:pt x="1082812" y="295561"/>
                </a:lnTo>
                <a:lnTo>
                  <a:pt x="1082812" y="495319"/>
                </a:lnTo>
                <a:lnTo>
                  <a:pt x="866747" y="495319"/>
                </a:lnTo>
                <a:lnTo>
                  <a:pt x="866747" y="570738"/>
                </a:lnTo>
                <a:lnTo>
                  <a:pt x="1111349" y="570738"/>
                </a:lnTo>
                <a:lnTo>
                  <a:pt x="1111349" y="780688"/>
                </a:lnTo>
                <a:lnTo>
                  <a:pt x="586473" y="780688"/>
                </a:lnTo>
                <a:close/>
                <a:moveTo>
                  <a:pt x="0" y="12230"/>
                </a:moveTo>
                <a:lnTo>
                  <a:pt x="280273" y="12230"/>
                </a:lnTo>
                <a:lnTo>
                  <a:pt x="280273" y="534048"/>
                </a:lnTo>
                <a:lnTo>
                  <a:pt x="513664" y="534048"/>
                </a:lnTo>
                <a:lnTo>
                  <a:pt x="513664" y="780688"/>
                </a:lnTo>
                <a:lnTo>
                  <a:pt x="0" y="780688"/>
                </a:lnTo>
                <a:close/>
                <a:moveTo>
                  <a:pt x="2663171" y="0"/>
                </a:moveTo>
                <a:cubicBezTo>
                  <a:pt x="2751500" y="0"/>
                  <a:pt x="2832694" y="22422"/>
                  <a:pt x="2906754" y="67266"/>
                </a:cubicBezTo>
                <a:lnTo>
                  <a:pt x="2831590" y="263966"/>
                </a:lnTo>
                <a:cubicBezTo>
                  <a:pt x="2774717" y="225238"/>
                  <a:pt x="2720887" y="205873"/>
                  <a:pt x="2670098" y="205873"/>
                </a:cubicBezTo>
                <a:cubicBezTo>
                  <a:pt x="2630148" y="205873"/>
                  <a:pt x="2610174" y="219462"/>
                  <a:pt x="2610174" y="246640"/>
                </a:cubicBezTo>
                <a:cubicBezTo>
                  <a:pt x="2610174" y="258871"/>
                  <a:pt x="2616947" y="268043"/>
                  <a:pt x="2630494" y="274158"/>
                </a:cubicBezTo>
                <a:cubicBezTo>
                  <a:pt x="2635239" y="276876"/>
                  <a:pt x="2647092" y="280273"/>
                  <a:pt x="2666053" y="284350"/>
                </a:cubicBezTo>
                <a:lnTo>
                  <a:pt x="2729035" y="298618"/>
                </a:lnTo>
                <a:cubicBezTo>
                  <a:pt x="2864500" y="329194"/>
                  <a:pt x="2932233" y="402574"/>
                  <a:pt x="2932233" y="518760"/>
                </a:cubicBezTo>
                <a:cubicBezTo>
                  <a:pt x="2932233" y="605050"/>
                  <a:pt x="2897581" y="673675"/>
                  <a:pt x="2828278" y="724634"/>
                </a:cubicBezTo>
                <a:cubicBezTo>
                  <a:pt x="2765768" y="770157"/>
                  <a:pt x="2689330" y="792918"/>
                  <a:pt x="2598963" y="792918"/>
                </a:cubicBezTo>
                <a:cubicBezTo>
                  <a:pt x="2494328" y="792918"/>
                  <a:pt x="2395807" y="769477"/>
                  <a:pt x="2303403" y="722595"/>
                </a:cubicBezTo>
                <a:lnTo>
                  <a:pt x="2389013" y="505511"/>
                </a:lnTo>
                <a:lnTo>
                  <a:pt x="2403281" y="516722"/>
                </a:lnTo>
                <a:cubicBezTo>
                  <a:pt x="2463073" y="563604"/>
                  <a:pt x="2521166" y="587045"/>
                  <a:pt x="2577560" y="587045"/>
                </a:cubicBezTo>
                <a:cubicBezTo>
                  <a:pt x="2594546" y="587045"/>
                  <a:pt x="2609834" y="583648"/>
                  <a:pt x="2623423" y="576853"/>
                </a:cubicBezTo>
                <a:cubicBezTo>
                  <a:pt x="2640409" y="568700"/>
                  <a:pt x="2648902" y="556809"/>
                  <a:pt x="2648902" y="541182"/>
                </a:cubicBezTo>
                <a:cubicBezTo>
                  <a:pt x="2648902" y="526234"/>
                  <a:pt x="2641769" y="515363"/>
                  <a:pt x="2627500" y="508568"/>
                </a:cubicBezTo>
                <a:cubicBezTo>
                  <a:pt x="2620705" y="505851"/>
                  <a:pt x="2607117" y="502453"/>
                  <a:pt x="2586733" y="498377"/>
                </a:cubicBezTo>
                <a:lnTo>
                  <a:pt x="2530678" y="488185"/>
                </a:lnTo>
                <a:cubicBezTo>
                  <a:pt x="2471566" y="477314"/>
                  <a:pt x="2424345" y="455911"/>
                  <a:pt x="2389013" y="423977"/>
                </a:cubicBezTo>
                <a:cubicBezTo>
                  <a:pt x="2349605" y="387966"/>
                  <a:pt x="2329901" y="341424"/>
                  <a:pt x="2329901" y="284350"/>
                </a:cubicBezTo>
                <a:cubicBezTo>
                  <a:pt x="2329901" y="197380"/>
                  <a:pt x="2364553" y="127057"/>
                  <a:pt x="2433857" y="73381"/>
                </a:cubicBezTo>
                <a:cubicBezTo>
                  <a:pt x="2497725" y="24460"/>
                  <a:pt x="2574163" y="0"/>
                  <a:pt x="266317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DBFDD-E4FC-36E6-CF95-6A29430FDDC5}"/>
              </a:ext>
            </a:extLst>
          </p:cNvPr>
          <p:cNvSpPr txBox="1"/>
          <p:nvPr/>
        </p:nvSpPr>
        <p:spPr>
          <a:xfrm>
            <a:off x="2051522" y="2444652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92D050"/>
                </a:solidFill>
              </a:rPr>
              <a:t>       Guessing game </a:t>
            </a:r>
            <a:endParaRPr lang="en-US" sz="6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60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 up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6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820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756840" y="2057400"/>
            <a:ext cx="219070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55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desk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14915" r="19447" b="11924"/>
          <a:stretch/>
        </p:blipFill>
        <p:spPr bwMode="auto">
          <a:xfrm>
            <a:off x="3657607" y="1637175"/>
            <a:ext cx="4968973" cy="41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56" y="1426562"/>
            <a:ext cx="5869551" cy="4678524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>
            <a:off x="2514600" y="-1524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26" y="1616083"/>
            <a:ext cx="4795474" cy="3829395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>
          <a:xfrm>
            <a:off x="2667000" y="-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14708" r="22139" b="9965"/>
          <a:stretch/>
        </p:blipFill>
        <p:spPr bwMode="auto">
          <a:xfrm>
            <a:off x="4073349" y="1861249"/>
            <a:ext cx="4307852" cy="3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e 6"/>
          <p:cNvSpPr/>
          <p:nvPr/>
        </p:nvSpPr>
        <p:spPr>
          <a:xfrm>
            <a:off x="26670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3608" r="26392" b="9416"/>
          <a:stretch/>
        </p:blipFill>
        <p:spPr bwMode="auto">
          <a:xfrm>
            <a:off x="4152114" y="1685412"/>
            <a:ext cx="4192572" cy="4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e 7"/>
          <p:cNvSpPr/>
          <p:nvPr/>
        </p:nvSpPr>
        <p:spPr>
          <a:xfrm>
            <a:off x="28956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E668E4-1EE9-17AD-75DC-7FB2ACB3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42" y="1402682"/>
            <a:ext cx="5867401" cy="280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473C3-0FFC-6292-6B91-BF6D526BC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6" y="1590463"/>
            <a:ext cx="5775963" cy="2612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DCFFC-747C-8595-59F4-E13D63702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96" y="4329665"/>
            <a:ext cx="5775963" cy="2584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F4DF2-B88C-21CE-3AEA-C26F917D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303" y="4445163"/>
            <a:ext cx="5867401" cy="2476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E1005-03CC-4043-29C5-196B5EE66F5C}"/>
              </a:ext>
            </a:extLst>
          </p:cNvPr>
          <p:cNvSpPr txBox="1"/>
          <p:nvPr/>
        </p:nvSpPr>
        <p:spPr>
          <a:xfrm>
            <a:off x="141514" y="263604"/>
            <a:ext cx="1189808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#9Slide05 FS Blonde Script" panose="03000503000000000000" pitchFamily="65" charset="0"/>
              </a:rPr>
              <a:t>Bánh mì ,phở, nem rán</a:t>
            </a:r>
            <a:r>
              <a:rPr lang="en-US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- </a:t>
            </a:r>
            <a:r>
              <a:rPr lang="en-US" sz="48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món</a:t>
            </a:r>
            <a:r>
              <a:rPr lang="en-US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48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ăn</a:t>
            </a:r>
            <a:r>
              <a:rPr lang="en-US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48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nổi</a:t>
            </a:r>
            <a:r>
              <a:rPr lang="en-US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48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tiếng</a:t>
            </a:r>
            <a:r>
              <a:rPr lang="en-US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ở </a:t>
            </a:r>
            <a:r>
              <a:rPr lang="vi-VN" sz="48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Việt Nam. .</a:t>
            </a:r>
            <a:endParaRPr lang="en-US" sz="4800" b="1" i="0" dirty="0">
              <a:solidFill>
                <a:srgbClr val="00B050"/>
              </a:solidFill>
              <a:effectLst/>
              <a:latin typeface="#9Slide05 FS Blonde Script" panose="03000503000000000000" pitchFamily="65" charset="0"/>
            </a:endParaRPr>
          </a:p>
          <a:p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8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146B-B172-5A4E-CD0C-3FCCE158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11887199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735F1-40CE-5C28-CFA6-BE31B3412C92}"/>
              </a:ext>
            </a:extLst>
          </p:cNvPr>
          <p:cNvSpPr txBox="1"/>
          <p:nvPr/>
        </p:nvSpPr>
        <p:spPr>
          <a:xfrm>
            <a:off x="609600" y="263604"/>
            <a:ext cx="111252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Fish And Chips- </a:t>
            </a:r>
            <a:r>
              <a:rPr lang="en-US" sz="60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món</a:t>
            </a:r>
            <a:r>
              <a:rPr lang="en-US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60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ăn</a:t>
            </a:r>
            <a:r>
              <a:rPr lang="en-US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60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nổi</a:t>
            </a:r>
            <a:r>
              <a:rPr lang="en-US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</a:t>
            </a:r>
            <a:r>
              <a:rPr lang="en-US" sz="6000" b="1" i="0" dirty="0" err="1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tiếng</a:t>
            </a:r>
            <a:r>
              <a:rPr lang="en-US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ở Anh</a:t>
            </a:r>
            <a:r>
              <a:rPr lang="vi-VN" sz="6000" b="1" i="0" dirty="0">
                <a:solidFill>
                  <a:srgbClr val="00B050"/>
                </a:solidFill>
                <a:effectLst/>
                <a:latin typeface="#9Slide05 FS Blonde Script" panose="03000503000000000000" pitchFamily="65" charset="0"/>
              </a:rPr>
              <a:t>  .</a:t>
            </a:r>
            <a:endParaRPr lang="en-US" sz="6000" b="1" i="0" dirty="0">
              <a:solidFill>
                <a:srgbClr val="00B050"/>
              </a:solidFill>
              <a:effectLst/>
              <a:latin typeface="#9Slide05 FS Blonde Script" panose="03000503000000000000" pitchFamily="65" charset="0"/>
            </a:endParaRPr>
          </a:p>
          <a:p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5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1013</Words>
  <Application>Microsoft Office PowerPoint</Application>
  <PresentationFormat>Widescreen</PresentationFormat>
  <Paragraphs>174</Paragraphs>
  <Slides>35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#9Slide05 FS Blonde Script</vt:lpstr>
      <vt:lpstr>Calibri Light</vt:lpstr>
      <vt:lpstr>Candara Light</vt:lpstr>
      <vt:lpstr>Arial</vt:lpstr>
      <vt:lpstr>Calibri</vt:lpstr>
      <vt:lpstr>.VnAvant</vt:lpstr>
      <vt:lpstr>Office Theme</vt:lpstr>
      <vt:lpstr>1_Office Theme</vt:lpstr>
      <vt:lpstr>2_Office Theme</vt:lpstr>
      <vt:lpstr>3_Office Theme</vt:lpstr>
      <vt:lpstr>PowerPoint Presentation</vt:lpstr>
      <vt:lpstr>Warm-up</vt:lpstr>
      <vt:lpstr>PowerPoint Presentation</vt:lpstr>
      <vt:lpstr>desk</vt:lpstr>
      <vt:lpstr>dog</vt:lpstr>
      <vt:lpstr>door</vt:lpstr>
      <vt:lpstr>duck</vt:lpstr>
      <vt:lpstr>PowerPoint Presentation</vt:lpstr>
      <vt:lpstr>PowerPoint Presentation</vt:lpstr>
      <vt:lpstr>Unit 5 – Lesson 1 At the fish and chip shop</vt:lpstr>
      <vt:lpstr>PowerPoint Presentation</vt:lpstr>
      <vt:lpstr>chicken</vt:lpstr>
      <vt:lpstr>chips</vt:lpstr>
      <vt:lpstr>fish</vt:lpstr>
      <vt:lpstr>milk</vt:lpstr>
      <vt:lpstr>chicken</vt:lpstr>
      <vt:lpstr>PowerPoint Presentation</vt:lpstr>
      <vt:lpstr>PowerPoint Presentation</vt:lpstr>
      <vt:lpstr>  LET’S PLAY GAME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Wrap- up 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thư đao</cp:lastModifiedBy>
  <cp:revision>51</cp:revision>
  <dcterms:created xsi:type="dcterms:W3CDTF">2019-11-26T08:31:42Z</dcterms:created>
  <dcterms:modified xsi:type="dcterms:W3CDTF">2024-11-04T16:45:47Z</dcterms:modified>
</cp:coreProperties>
</file>