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08" r:id="rId3"/>
  </p:sldMasterIdLst>
  <p:notesMasterIdLst>
    <p:notesMasterId r:id="rId24"/>
  </p:notesMasterIdLst>
  <p:sldIdLst>
    <p:sldId id="266" r:id="rId4"/>
    <p:sldId id="312" r:id="rId5"/>
    <p:sldId id="314" r:id="rId6"/>
    <p:sldId id="315" r:id="rId7"/>
    <p:sldId id="316" r:id="rId8"/>
    <p:sldId id="317" r:id="rId9"/>
    <p:sldId id="318" r:id="rId10"/>
    <p:sldId id="319" r:id="rId11"/>
    <p:sldId id="321" r:id="rId12"/>
    <p:sldId id="261" r:id="rId13"/>
    <p:sldId id="549" r:id="rId14"/>
    <p:sldId id="557" r:id="rId15"/>
    <p:sldId id="550" r:id="rId16"/>
    <p:sldId id="551" r:id="rId17"/>
    <p:sldId id="285" r:id="rId18"/>
    <p:sldId id="552" r:id="rId19"/>
    <p:sldId id="553" r:id="rId20"/>
    <p:sldId id="554" r:id="rId21"/>
    <p:sldId id="555"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7EDE6"/>
    <a:srgbClr val="FFFAF7"/>
    <a:srgbClr val="FBD2C8"/>
    <a:srgbClr val="E77D2E"/>
    <a:srgbClr val="329F8E"/>
    <a:srgbClr val="F0DA8E"/>
    <a:srgbClr val="FFFFFF"/>
    <a:srgbClr val="F251B0"/>
    <a:srgbClr val="FF52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2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Thực hiện cho đến khi hết câu hỏi.</a:t>
            </a:r>
          </a:p>
          <a:p>
            <a:pPr marL="457200" indent="-457200">
              <a:buFontTx/>
              <a:buChar char="-"/>
            </a:pPr>
            <a:r>
              <a:rPr lang="en-US" sz="1200" noProof="1">
                <a:solidFill>
                  <a:schemeClr val="tx1"/>
                </a:solidFill>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04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1">
                <a:solidFill>
                  <a:schemeClr val="tx1"/>
                </a:solidFill>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87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90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66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14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D7DD-3F05-2B4D-E322-6DBD825E8E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261ED-6CCF-011E-E664-5A1446091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1248CB-CA90-B00B-F105-AF11F8388E0F}"/>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5" name="Footer Placeholder 4">
            <a:extLst>
              <a:ext uri="{FF2B5EF4-FFF2-40B4-BE49-F238E27FC236}">
                <a16:creationId xmlns:a16="http://schemas.microsoft.com/office/drawing/2014/main" id="{5B6F1BFF-AE3F-E298-0ECF-6A2283F8B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5AA85-49E0-A3E7-972D-5B76276D255A}"/>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528296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BF68-EC88-33CD-D760-D17E6F92F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5C68F-70EE-EDF2-D450-B72FB8199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F600E-2AC7-CD5D-65E8-2644467FB8BC}"/>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5" name="Footer Placeholder 4">
            <a:extLst>
              <a:ext uri="{FF2B5EF4-FFF2-40B4-BE49-F238E27FC236}">
                <a16:creationId xmlns:a16="http://schemas.microsoft.com/office/drawing/2014/main" id="{2C4FD32F-333F-F35D-6569-262DA73FF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E5E5-2423-336C-16B6-33353D6CF7D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531210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1E51-961D-CAD3-2021-42EAE1F60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3D5A5B-9153-DD47-9288-D789E13370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779499-E3CA-246E-3514-86397C1A3256}"/>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5" name="Footer Placeholder 4">
            <a:extLst>
              <a:ext uri="{FF2B5EF4-FFF2-40B4-BE49-F238E27FC236}">
                <a16:creationId xmlns:a16="http://schemas.microsoft.com/office/drawing/2014/main" id="{0788820B-4BE3-2041-2E26-896631ED4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EBC1B-0A41-42D8-4B12-379EEEBCE957}"/>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971422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451E-3ADD-D236-0704-A8C3A338B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105F8-B927-D3E3-6118-260D63F298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6AB19-8986-9C00-56A2-4B6091523A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35FEEE-4952-454A-AA99-DAE04846DDA1}"/>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6" name="Footer Placeholder 5">
            <a:extLst>
              <a:ext uri="{FF2B5EF4-FFF2-40B4-BE49-F238E27FC236}">
                <a16:creationId xmlns:a16="http://schemas.microsoft.com/office/drawing/2014/main" id="{4740FD42-59C4-B1B1-93BC-CFB318048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B78EF-BE51-37A2-F826-71B6DEE50FE5}"/>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37969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0DF3-5157-1593-B192-DD3986A572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398B4-4EBA-128F-D142-E6387DC4E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81A867-F4CD-CDF7-2157-536FAACCE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0EFE9A-62C4-AE87-BD4D-FDE425342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B9C3E0-6DC4-7660-F07E-87F30A4B0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9DF606-CDFD-9840-EC8C-903D8223CC38}"/>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8" name="Footer Placeholder 7">
            <a:extLst>
              <a:ext uri="{FF2B5EF4-FFF2-40B4-BE49-F238E27FC236}">
                <a16:creationId xmlns:a16="http://schemas.microsoft.com/office/drawing/2014/main" id="{0358E216-72FF-33A4-F35C-311393DC17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A5AC07-327A-5AE6-5269-42DB3E857DAB}"/>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473788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2EE8-695F-2860-BCF9-DE02191A9A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1F64E-FDCE-B5F0-AE98-6BD5FB5EF092}"/>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4" name="Footer Placeholder 3">
            <a:extLst>
              <a:ext uri="{FF2B5EF4-FFF2-40B4-BE49-F238E27FC236}">
                <a16:creationId xmlns:a16="http://schemas.microsoft.com/office/drawing/2014/main" id="{375B5B1C-3AB0-6904-B3D4-28E432169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19CEAC-F4B7-E96B-5CB0-C9079A3B8BA9}"/>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573560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BE544-E662-31B8-389B-B37BEB36E88F}"/>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3" name="Footer Placeholder 2">
            <a:extLst>
              <a:ext uri="{FF2B5EF4-FFF2-40B4-BE49-F238E27FC236}">
                <a16:creationId xmlns:a16="http://schemas.microsoft.com/office/drawing/2014/main" id="{9EA85AFE-B117-E46F-7800-8EE180543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FFBB60-61CA-A44B-09EB-C81C9242F4E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847708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6E75-5101-903D-1BED-19547732E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D68875-0F30-4AFF-69C6-6CB4D1049A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02D026-0938-257D-CA26-2AFE2B499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D74F0-6E20-6BFE-BC41-498010BEAB5A}"/>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6" name="Footer Placeholder 5">
            <a:extLst>
              <a:ext uri="{FF2B5EF4-FFF2-40B4-BE49-F238E27FC236}">
                <a16:creationId xmlns:a16="http://schemas.microsoft.com/office/drawing/2014/main" id="{540D1019-CA6C-FE40-D684-A4109A2AF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9FD10-886F-150B-6823-FDC6123D981D}"/>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4167266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7BA7-1B93-6949-18F4-9698584EE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A2BD06-4F5E-D248-7BF7-9F806FE07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7A0765-B0C4-A235-DCF0-D7503B081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9229E-72FE-50FF-CDBE-5DD9F7DF0AF0}"/>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6" name="Footer Placeholder 5">
            <a:extLst>
              <a:ext uri="{FF2B5EF4-FFF2-40B4-BE49-F238E27FC236}">
                <a16:creationId xmlns:a16="http://schemas.microsoft.com/office/drawing/2014/main" id="{38308F71-CB37-CE42-C0BE-529E3384D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CFAD4-B8F8-45F8-F052-269F5431394A}"/>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450559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34267-B130-DC4B-A3D4-0B72C16F56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8B7598-58AE-9A88-AEB6-43D9A59B2D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0C8DD-A3B1-C554-D5C9-66C2B9F55AC2}"/>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5" name="Footer Placeholder 4">
            <a:extLst>
              <a:ext uri="{FF2B5EF4-FFF2-40B4-BE49-F238E27FC236}">
                <a16:creationId xmlns:a16="http://schemas.microsoft.com/office/drawing/2014/main" id="{6D1D034A-5C88-2E94-0395-F2E09B569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7E2D8-6911-EF20-4BD2-3BD327D210A8}"/>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416795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9EFBA8-01F0-00DA-192C-4866C62613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558A39-D743-0C17-DDFD-B38C8432A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5C7FA-33C0-5A9A-D740-2807A53DE754}"/>
              </a:ext>
            </a:extLst>
          </p:cNvPr>
          <p:cNvSpPr>
            <a:spLocks noGrp="1"/>
          </p:cNvSpPr>
          <p:nvPr>
            <p:ph type="dt" sz="half" idx="10"/>
          </p:nvPr>
        </p:nvSpPr>
        <p:spPr/>
        <p:txBody>
          <a:bodyPr/>
          <a:lstStyle/>
          <a:p>
            <a:fld id="{4F1CD571-065F-42B9-8AD5-1151046CA249}" type="datetimeFigureOut">
              <a:rPr lang="en-US" smtClean="0"/>
              <a:t>11/1/2025</a:t>
            </a:fld>
            <a:endParaRPr lang="en-US"/>
          </a:p>
        </p:txBody>
      </p:sp>
      <p:sp>
        <p:nvSpPr>
          <p:cNvPr id="5" name="Footer Placeholder 4">
            <a:extLst>
              <a:ext uri="{FF2B5EF4-FFF2-40B4-BE49-F238E27FC236}">
                <a16:creationId xmlns:a16="http://schemas.microsoft.com/office/drawing/2014/main" id="{C61AA556-875C-E32F-FE17-B45301F2A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0B520-90CF-F0A4-B501-F988DC964C7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259320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11/1/2025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11/1/2025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3DB868-A7EE-29A6-3AE1-867D3FBB1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0D9F33-8F89-4DCB-62C1-AD06BD45F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30EF5-F11C-1311-32A1-29065828E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CD571-065F-42B9-8AD5-1151046CA249}" type="datetimeFigureOut">
              <a:rPr lang="en-US" smtClean="0"/>
              <a:t>11/1/2025</a:t>
            </a:fld>
            <a:endParaRPr lang="en-US"/>
          </a:p>
        </p:txBody>
      </p:sp>
      <p:sp>
        <p:nvSpPr>
          <p:cNvPr id="5" name="Footer Placeholder 4">
            <a:extLst>
              <a:ext uri="{FF2B5EF4-FFF2-40B4-BE49-F238E27FC236}">
                <a16:creationId xmlns:a16="http://schemas.microsoft.com/office/drawing/2014/main" id="{3C5D1286-16AE-A60C-1393-7B6B76E64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8BBF4D-6EDE-F712-3924-DA00667525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02B83-54D2-4488-BA9A-BB1F46BDCF07}" type="slidenum">
              <a:rPr lang="en-US" smtClean="0"/>
              <a:t>‹#›</a:t>
            </a:fld>
            <a:endParaRPr lang="en-US"/>
          </a:p>
        </p:txBody>
      </p:sp>
    </p:spTree>
    <p:extLst>
      <p:ext uri="{BB962C8B-B14F-4D97-AF65-F5344CB8AC3E}">
        <p14:creationId xmlns:p14="http://schemas.microsoft.com/office/powerpoint/2010/main" val="26733479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hoc10.vn/doc-sach/toan-5-tap-1/1/680/68/" TargetMode="External"/><Relationship Id="rId2" Type="http://schemas.openxmlformats.org/officeDocument/2006/relationships/image" Target="../media/image39.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hoc10.vn/doc-sach/toan-5-tap-1/1/680/68/" TargetMode="External"/><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eg"/><Relationship Id="rId1" Type="http://schemas.openxmlformats.org/officeDocument/2006/relationships/slideLayout" Target="../slideLayouts/slideLayout29.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9.xml"/><Relationship Id="rId7"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slide" Target="slide7.xml"/><Relationship Id="rId3" Type="http://schemas.openxmlformats.org/officeDocument/2006/relationships/image" Target="../media/image2.jpe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slide" Target="slide9.xml"/><Relationship Id="rId11" Type="http://schemas.openxmlformats.org/officeDocument/2006/relationships/slide" Target="slide6.xml"/><Relationship Id="rId5" Type="http://schemas.openxmlformats.org/officeDocument/2006/relationships/image" Target="../media/image4.svg"/><Relationship Id="rId15" Type="http://schemas.openxmlformats.org/officeDocument/2006/relationships/slide" Target="slide8.xml"/><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slide" Target="slide5.xml"/><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2.jpeg"/><Relationship Id="rId10"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4.sv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2.jpe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4.sv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2.jpeg"/><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4.sv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2.jpe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9.xml"/><Relationship Id="rId7"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jpe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5</a:t>
            </a:r>
          </a:p>
        </p:txBody>
      </p:sp>
      <p:sp>
        <p:nvSpPr>
          <p:cNvPr id="6" name="Rectangle 5">
            <a:extLst>
              <a:ext uri="{FF2B5EF4-FFF2-40B4-BE49-F238E27FC236}">
                <a16:creationId xmlns:a16="http://schemas.microsoft.com/office/drawing/2014/main" id="{E749AAE4-AAE8-4F14-B963-C4BD00694A92}"/>
              </a:ext>
            </a:extLst>
          </p:cNvPr>
          <p:cNvSpPr/>
          <p:nvPr/>
        </p:nvSpPr>
        <p:spPr>
          <a:xfrm>
            <a:off x="10724100" y="646331"/>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800858" y="3202688"/>
            <a:ext cx="10737785"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Tuần 9</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26: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Trừ</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các</a:t>
            </a:r>
            <a:r>
              <a:rPr lang="en-US" sz="5200" b="1" kern="0" noProof="0" dirty="0">
                <a:solidFill>
                  <a:srgbClr val="FF0000"/>
                </a:solidFill>
                <a:latin typeface="UTM Avo" panose="02040603050506020204" pitchFamily="18" charset="0"/>
                <a:cs typeface="Arial" panose="020B0604020202020204" pitchFamily="34" charset="0"/>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số</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thập</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phân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Tiết</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2DE7F9-16D2-29B9-A512-C94499754D27}"/>
              </a:ext>
            </a:extLst>
          </p:cNvPr>
          <p:cNvSpPr/>
          <p:nvPr/>
        </p:nvSpPr>
        <p:spPr>
          <a:xfrm>
            <a:off x="1411059" y="1652084"/>
            <a:ext cx="10923815" cy="526334"/>
          </a:xfrm>
          <a:prstGeom prst="rect">
            <a:avLst/>
          </a:prstGeom>
        </p:spPr>
        <p:txBody>
          <a:bodyPr wrap="square" lIns="40612" tIns="20306" rIns="40612" bIns="20306">
            <a:spAutoFit/>
          </a:bodyPr>
          <a:lstStyle/>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Tìm lỗi sai rồi sửa lại cho đúng:</a:t>
            </a:r>
            <a:r>
              <a:rPr lang="en-US" sz="2400" dirty="0">
                <a:latin typeface="UTM Avo" panose="02040603050506020204" pitchFamily="18" charset="0"/>
                <a:ea typeface="Calibri" panose="020F0502020204030204" pitchFamily="34" charset="0"/>
                <a:cs typeface="Arial" panose="020B0604020202020204" pitchFamily="34" charset="0"/>
              </a:rPr>
              <a:t> </a:t>
            </a:r>
            <a:r>
              <a:rPr lang="en-VN" sz="2400" dirty="0">
                <a:latin typeface="UTM Avo" panose="02040603050506020204" pitchFamily="18" charset="0"/>
              </a:rPr>
              <a:t>65,5 – 4,35 = ?</a:t>
            </a:r>
          </a:p>
        </p:txBody>
      </p:sp>
      <p:sp>
        <p:nvSpPr>
          <p:cNvPr id="2" name="Rectangle: Rounded Corners 1">
            <a:extLst>
              <a:ext uri="{FF2B5EF4-FFF2-40B4-BE49-F238E27FC236}">
                <a16:creationId xmlns:a16="http://schemas.microsoft.com/office/drawing/2014/main"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02</a:t>
            </a:r>
          </a:p>
        </p:txBody>
      </p:sp>
      <p:pic>
        <p:nvPicPr>
          <p:cNvPr id="5" name="Picture 4">
            <a:extLst>
              <a:ext uri="{FF2B5EF4-FFF2-40B4-BE49-F238E27FC236}">
                <a16:creationId xmlns:a16="http://schemas.microsoft.com/office/drawing/2014/main" id="{B44B51DB-B775-D968-79A3-BDF6939D7DC7}"/>
              </a:ext>
            </a:extLst>
          </p:cNvPr>
          <p:cNvPicPr>
            <a:picLocks noChangeAspect="1"/>
          </p:cNvPicPr>
          <p:nvPr/>
        </p:nvPicPr>
        <p:blipFill>
          <a:blip r:embed="rId3">
            <a:extLst>
              <a:ext uri="{28A0092B-C50C-407E-A947-70E740481C1C}">
                <a14:useLocalDpi xmlns:a14="http://schemas.microsoft.com/office/drawing/2010/main" val="0"/>
              </a:ext>
            </a:extLst>
          </a:blip>
          <a:srcRect r="64590"/>
          <a:stretch/>
        </p:blipFill>
        <p:spPr>
          <a:xfrm>
            <a:off x="1625366" y="2362128"/>
            <a:ext cx="3950519" cy="3419547"/>
          </a:xfrm>
          <a:prstGeom prst="rect">
            <a:avLst/>
          </a:prstGeom>
        </p:spPr>
      </p:pic>
      <p:pic>
        <p:nvPicPr>
          <p:cNvPr id="6" name="Picture 5">
            <a:extLst>
              <a:ext uri="{FF2B5EF4-FFF2-40B4-BE49-F238E27FC236}">
                <a16:creationId xmlns:a16="http://schemas.microsoft.com/office/drawing/2014/main" id="{76D3388E-D8FF-804A-D44D-80D4C88A1497}"/>
              </a:ext>
            </a:extLst>
          </p:cNvPr>
          <p:cNvPicPr>
            <a:picLocks noChangeAspect="1"/>
          </p:cNvPicPr>
          <p:nvPr/>
        </p:nvPicPr>
        <p:blipFill>
          <a:blip r:embed="rId3">
            <a:extLst>
              <a:ext uri="{28A0092B-C50C-407E-A947-70E740481C1C}">
                <a14:useLocalDpi xmlns:a14="http://schemas.microsoft.com/office/drawing/2010/main" val="0"/>
              </a:ext>
            </a:extLst>
          </a:blip>
          <a:srcRect l="66960" t="707" r="-2370" b="-707"/>
          <a:stretch/>
        </p:blipFill>
        <p:spPr>
          <a:xfrm>
            <a:off x="6416441" y="2362128"/>
            <a:ext cx="3950519" cy="3419547"/>
          </a:xfrm>
          <a:prstGeom prst="rect">
            <a:avLst/>
          </a:prstGeom>
        </p:spPr>
      </p:pic>
      <p:pic>
        <p:nvPicPr>
          <p:cNvPr id="8" name="Picture 11">
            <a:extLst>
              <a:ext uri="{FF2B5EF4-FFF2-40B4-BE49-F238E27FC236}">
                <a16:creationId xmlns:a16="http://schemas.microsoft.com/office/drawing/2014/main" id="{598A1D78-E9E4-14A6-4AB3-7B7CA9F3A11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70017" y="4559996"/>
            <a:ext cx="1264801" cy="1073500"/>
          </a:xfrm>
          <a:prstGeom prst="rect">
            <a:avLst/>
          </a:prstGeom>
        </p:spPr>
      </p:pic>
      <p:pic>
        <p:nvPicPr>
          <p:cNvPr id="12" name="Picture 23">
            <a:extLst>
              <a:ext uri="{FF2B5EF4-FFF2-40B4-BE49-F238E27FC236}">
                <a16:creationId xmlns:a16="http://schemas.microsoft.com/office/drawing/2014/main" id="{F3CCC1A8-72B2-CD17-62C8-CA9AECCC4E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109" y="4683551"/>
            <a:ext cx="904577" cy="885355"/>
          </a:xfrm>
          <a:prstGeom prst="rect">
            <a:avLst/>
          </a:prstGeom>
        </p:spPr>
      </p:pic>
    </p:spTree>
    <p:extLst>
      <p:ext uri="{BB962C8B-B14F-4D97-AF65-F5344CB8AC3E}">
        <p14:creationId xmlns:p14="http://schemas.microsoft.com/office/powerpoint/2010/main" val="146460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2DE7F9-16D2-29B9-A512-C94499754D27}"/>
              </a:ext>
            </a:extLst>
          </p:cNvPr>
          <p:cNvSpPr/>
          <p:nvPr/>
        </p:nvSpPr>
        <p:spPr>
          <a:xfrm>
            <a:off x="1411059" y="1652084"/>
            <a:ext cx="10923815" cy="526334"/>
          </a:xfrm>
          <a:prstGeom prst="rect">
            <a:avLst/>
          </a:prstGeom>
        </p:spPr>
        <p:txBody>
          <a:bodyPr wrap="square" lIns="40612" tIns="20306" rIns="40612" bIns="20306">
            <a:spAutoFit/>
          </a:bodyPr>
          <a:lstStyle/>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Tìm lỗi sai rồi sửa lại cho đúng:</a:t>
            </a:r>
            <a:r>
              <a:rPr lang="en-US" sz="2400" dirty="0">
                <a:latin typeface="UTM Avo" panose="02040603050506020204" pitchFamily="18" charset="0"/>
                <a:ea typeface="Calibri" panose="020F0502020204030204" pitchFamily="34" charset="0"/>
                <a:cs typeface="Arial" panose="020B0604020202020204" pitchFamily="34" charset="0"/>
              </a:rPr>
              <a:t> </a:t>
            </a:r>
            <a:r>
              <a:rPr lang="en-VN" sz="2400" dirty="0">
                <a:latin typeface="UTM Avo" panose="02040603050506020204" pitchFamily="18" charset="0"/>
              </a:rPr>
              <a:t>65,5 – 4,35 = ?</a:t>
            </a:r>
          </a:p>
        </p:txBody>
      </p:sp>
      <p:sp>
        <p:nvSpPr>
          <p:cNvPr id="2" name="Rectangle: Rounded Corners 1">
            <a:extLst>
              <a:ext uri="{FF2B5EF4-FFF2-40B4-BE49-F238E27FC236}">
                <a16:creationId xmlns:a16="http://schemas.microsoft.com/office/drawing/2014/main"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02</a:t>
            </a:r>
          </a:p>
        </p:txBody>
      </p:sp>
      <p:sp>
        <p:nvSpPr>
          <p:cNvPr id="9" name="Rectangle 8">
            <a:extLst>
              <a:ext uri="{FF2B5EF4-FFF2-40B4-BE49-F238E27FC236}">
                <a16:creationId xmlns:a16="http://schemas.microsoft.com/office/drawing/2014/main" id="{70A67DE3-29FB-21B0-A19B-5C1D56D9317D}"/>
              </a:ext>
            </a:extLst>
          </p:cNvPr>
          <p:cNvSpPr/>
          <p:nvPr/>
        </p:nvSpPr>
        <p:spPr>
          <a:xfrm>
            <a:off x="629003" y="3007275"/>
            <a:ext cx="7574219" cy="1624519"/>
          </a:xfrm>
          <a:prstGeom prst="rect">
            <a:avLst/>
          </a:prstGeom>
        </p:spPr>
        <p:txBody>
          <a:bodyPr wrap="square" lIns="40612" tIns="20306" rIns="40612" bIns="20306">
            <a:spAutoFit/>
          </a:bodyPr>
          <a:lstStyle/>
          <a:p>
            <a:pPr marL="342900" indent="-342900">
              <a:lnSpc>
                <a:spcPct val="150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Bạn Bách thực hiện phép tính sai vì đặt sai thứ tự hàng.</a:t>
            </a:r>
          </a:p>
          <a:p>
            <a:pPr marL="342900" indent="-342900">
              <a:lnSpc>
                <a:spcPct val="150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Bách sửa lại theo Thảo sẽ được phép tính đúng.</a:t>
            </a:r>
          </a:p>
        </p:txBody>
      </p:sp>
      <p:sp>
        <p:nvSpPr>
          <p:cNvPr id="10" name="TextBox 9">
            <a:extLst>
              <a:ext uri="{FF2B5EF4-FFF2-40B4-BE49-F238E27FC236}">
                <a16:creationId xmlns:a16="http://schemas.microsoft.com/office/drawing/2014/main" id="{C714EAF0-619B-BFD7-B1F4-D7F9928D9BE6}"/>
              </a:ext>
            </a:extLst>
          </p:cNvPr>
          <p:cNvSpPr txBox="1"/>
          <p:nvPr/>
        </p:nvSpPr>
        <p:spPr>
          <a:xfrm>
            <a:off x="629004" y="2582735"/>
            <a:ext cx="1388522" cy="461665"/>
          </a:xfrm>
          <a:prstGeom prst="rect">
            <a:avLst/>
          </a:prstGeom>
          <a:noFill/>
        </p:spPr>
        <p:txBody>
          <a:bodyPr wrap="none" rtlCol="0">
            <a:spAutoFit/>
          </a:bodyPr>
          <a:lstStyle/>
          <a:p>
            <a:r>
              <a:rPr lang="en-VN" sz="2400" b="1" dirty="0">
                <a:solidFill>
                  <a:srgbClr val="FF0000"/>
                </a:solidFill>
                <a:latin typeface="UTM Avo" panose="02040603050506020204" pitchFamily="18" charset="0"/>
              </a:rPr>
              <a:t>Bài giải</a:t>
            </a:r>
          </a:p>
        </p:txBody>
      </p:sp>
      <p:sp>
        <p:nvSpPr>
          <p:cNvPr id="11" name="TextBox 10">
            <a:extLst>
              <a:ext uri="{FF2B5EF4-FFF2-40B4-BE49-F238E27FC236}">
                <a16:creationId xmlns:a16="http://schemas.microsoft.com/office/drawing/2014/main" id="{A6A3C3CB-ACAA-9E33-1893-F5472E951CB6}"/>
              </a:ext>
            </a:extLst>
          </p:cNvPr>
          <p:cNvSpPr txBox="1"/>
          <p:nvPr/>
        </p:nvSpPr>
        <p:spPr>
          <a:xfrm>
            <a:off x="1411059" y="4899728"/>
            <a:ext cx="9853710" cy="1121846"/>
          </a:xfrm>
          <a:prstGeom prst="rect">
            <a:avLst/>
          </a:prstGeom>
          <a:solidFill>
            <a:schemeClr val="accent4">
              <a:lumMod val="20000"/>
              <a:lumOff val="80000"/>
            </a:schemeClr>
          </a:solidFill>
          <a:ln>
            <a:solidFill>
              <a:srgbClr val="C00000"/>
            </a:solidFill>
          </a:ln>
        </p:spPr>
        <p:txBody>
          <a:bodyPr wrap="square">
            <a:spAutoFit/>
          </a:bodyPr>
          <a:lstStyle/>
          <a:p>
            <a:pPr algn="just">
              <a:lnSpc>
                <a:spcPct val="150000"/>
              </a:lnSpc>
              <a:spcAft>
                <a:spcPts val="800"/>
              </a:spcAft>
            </a:pPr>
            <a:r>
              <a:rPr lang="vi-VN" sz="2400" dirty="0">
                <a:latin typeface="UTM Avo" panose="02040603050506020204" pitchFamily="18" charset="0"/>
                <a:ea typeface="Calibri" panose="020F0502020204030204" pitchFamily="34" charset="0"/>
                <a:cs typeface="Arial" panose="020B0604020202020204" pitchFamily="34" charset="0"/>
              </a:rPr>
              <a:t>Những lỗi sai điển hình thường gặp khi làm trừ các số thập phân: Đặt sai dấu phẩy, đặt sai hàng, trừ sai, quên nhớ khi trừ.</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pic>
        <p:nvPicPr>
          <p:cNvPr id="13" name="Picture 13">
            <a:extLst>
              <a:ext uri="{FF2B5EF4-FFF2-40B4-BE49-F238E27FC236}">
                <a16:creationId xmlns:a16="http://schemas.microsoft.com/office/drawing/2014/main" id="{CFE4CA05-545F-03FA-5766-AFF1155E2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9351" y="4998177"/>
            <a:ext cx="882213" cy="910671"/>
          </a:xfrm>
          <a:prstGeom prst="rect">
            <a:avLst/>
          </a:prstGeom>
        </p:spPr>
      </p:pic>
      <p:pic>
        <p:nvPicPr>
          <p:cNvPr id="4" name="Picture 3">
            <a:extLst>
              <a:ext uri="{FF2B5EF4-FFF2-40B4-BE49-F238E27FC236}">
                <a16:creationId xmlns:a16="http://schemas.microsoft.com/office/drawing/2014/main" id="{814CC91F-3A8D-0189-FE3B-9E2EB6F366E4}"/>
              </a:ext>
            </a:extLst>
          </p:cNvPr>
          <p:cNvPicPr>
            <a:picLocks noChangeAspect="1"/>
          </p:cNvPicPr>
          <p:nvPr/>
        </p:nvPicPr>
        <p:blipFill>
          <a:blip r:embed="rId7">
            <a:extLst>
              <a:ext uri="{28A0092B-C50C-407E-A947-70E740481C1C}">
                <a14:useLocalDpi xmlns:a14="http://schemas.microsoft.com/office/drawing/2010/main" val="0"/>
              </a:ext>
            </a:extLst>
          </a:blip>
          <a:srcRect r="64590"/>
          <a:stretch/>
        </p:blipFill>
        <p:spPr>
          <a:xfrm>
            <a:off x="7913159" y="1916396"/>
            <a:ext cx="2361919" cy="2044464"/>
          </a:xfrm>
          <a:prstGeom prst="rect">
            <a:avLst/>
          </a:prstGeom>
        </p:spPr>
      </p:pic>
      <p:pic>
        <p:nvPicPr>
          <p:cNvPr id="5" name="Picture 4">
            <a:extLst>
              <a:ext uri="{FF2B5EF4-FFF2-40B4-BE49-F238E27FC236}">
                <a16:creationId xmlns:a16="http://schemas.microsoft.com/office/drawing/2014/main" id="{8F592E17-05BB-8000-F1B5-B3AF94C53B84}"/>
              </a:ext>
            </a:extLst>
          </p:cNvPr>
          <p:cNvPicPr>
            <a:picLocks noChangeAspect="1"/>
          </p:cNvPicPr>
          <p:nvPr/>
        </p:nvPicPr>
        <p:blipFill>
          <a:blip r:embed="rId7">
            <a:extLst>
              <a:ext uri="{28A0092B-C50C-407E-A947-70E740481C1C}">
                <a14:useLocalDpi xmlns:a14="http://schemas.microsoft.com/office/drawing/2010/main" val="0"/>
              </a:ext>
            </a:extLst>
          </a:blip>
          <a:srcRect l="66960" t="707" r="-2370" b="-707"/>
          <a:stretch/>
        </p:blipFill>
        <p:spPr>
          <a:xfrm>
            <a:off x="9830081" y="1968987"/>
            <a:ext cx="2361919" cy="2044464"/>
          </a:xfrm>
          <a:prstGeom prst="rect">
            <a:avLst/>
          </a:prstGeom>
        </p:spPr>
      </p:pic>
      <p:pic>
        <p:nvPicPr>
          <p:cNvPr id="6" name="tải xuống (5)">
            <a:hlinkClick r:id="" action="ppaction://media"/>
            <a:extLst>
              <a:ext uri="{FF2B5EF4-FFF2-40B4-BE49-F238E27FC236}">
                <a16:creationId xmlns:a16="http://schemas.microsoft.com/office/drawing/2014/main" id="{0C96EF82-E506-469A-8B63-0EB697D5B9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948318" y="6474480"/>
            <a:ext cx="487363" cy="487363"/>
          </a:xfrm>
          <a:prstGeom prst="rect">
            <a:avLst/>
          </a:prstGeom>
        </p:spPr>
      </p:pic>
    </p:spTree>
    <p:extLst>
      <p:ext uri="{BB962C8B-B14F-4D97-AF65-F5344CB8AC3E}">
        <p14:creationId xmlns:p14="http://schemas.microsoft.com/office/powerpoint/2010/main" val="267295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 presetClass="mediacall" presetSubtype="0" fill="hold" nodeType="withEffect">
                                  <p:stCondLst>
                                    <p:cond delay="0"/>
                                  </p:stCondLst>
                                  <p:childTnLst>
                                    <p:cmd type="call" cmd="playFrom(0.0)">
                                      <p:cBhvr>
                                        <p:cTn id="20" dur="82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9" grpId="0"/>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3C51-903F-0BCB-9872-362021F3B10C}"/>
              </a:ext>
            </a:extLst>
          </p:cNvPr>
          <p:cNvSpPr>
            <a:spLocks noGrp="1"/>
          </p:cNvSpPr>
          <p:nvPr>
            <p:ph type="title"/>
          </p:nvPr>
        </p:nvSpPr>
        <p:spPr/>
        <p:txBody>
          <a:bodyPr/>
          <a:lstStyle/>
          <a:p>
            <a:endParaRPr lang="en-US"/>
          </a:p>
        </p:txBody>
      </p:sp>
      <p:pic>
        <p:nvPicPr>
          <p:cNvPr id="4" name="Thiết kế chưa có tên (2)">
            <a:hlinkClick r:id="" action="ppaction://media"/>
            <a:extLst>
              <a:ext uri="{FF2B5EF4-FFF2-40B4-BE49-F238E27FC236}">
                <a16:creationId xmlns:a16="http://schemas.microsoft.com/office/drawing/2014/main" id="{8A235AB7-5991-53F3-A21D-83FD9A7886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18" y="0"/>
            <a:ext cx="12204817" cy="6858000"/>
          </a:xfrm>
        </p:spPr>
      </p:pic>
    </p:spTree>
    <p:extLst>
      <p:ext uri="{BB962C8B-B14F-4D97-AF65-F5344CB8AC3E}">
        <p14:creationId xmlns:p14="http://schemas.microsoft.com/office/powerpoint/2010/main" val="320679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2DE7F9-16D2-29B9-A512-C94499754D27}"/>
              </a:ext>
            </a:extLst>
          </p:cNvPr>
          <p:cNvSpPr/>
          <p:nvPr/>
        </p:nvSpPr>
        <p:spPr>
          <a:xfrm>
            <a:off x="487134" y="1623509"/>
            <a:ext cx="11409591" cy="1624519"/>
          </a:xfrm>
          <a:prstGeom prst="rect">
            <a:avLst/>
          </a:prstGeom>
        </p:spPr>
        <p:txBody>
          <a:bodyPr wrap="square" lIns="40612" tIns="20306" rIns="40612" bIns="20306">
            <a:spAutoFit/>
          </a:bodyPr>
          <a:lstStyle/>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Tìm Một vận động viên thi chạy Ma-ra-tông đã chạy được 31,57</a:t>
            </a: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km. Hỏi vận động viên đó còn phải chạy quãng đường dài bao nhiêu ki-lô-mét nữa để về đích? Biết rằng đường đua đó dài 42,195</a:t>
            </a: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km.</a:t>
            </a:r>
            <a:endParaRPr lang="en-VN" sz="2400" dirty="0">
              <a:latin typeface="UTM Avo" panose="02040603050506020204" pitchFamily="18" charset="0"/>
            </a:endParaRPr>
          </a:p>
        </p:txBody>
      </p:sp>
      <p:sp>
        <p:nvSpPr>
          <p:cNvPr id="2" name="Rectangle: Rounded Corners 1">
            <a:extLst>
              <a:ext uri="{FF2B5EF4-FFF2-40B4-BE49-F238E27FC236}">
                <a16:creationId xmlns:a16="http://schemas.microsoft.com/office/drawing/2014/main"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03</a:t>
            </a:r>
          </a:p>
        </p:txBody>
      </p:sp>
      <p:pic>
        <p:nvPicPr>
          <p:cNvPr id="5" name="Picture 4">
            <a:extLst>
              <a:ext uri="{FF2B5EF4-FFF2-40B4-BE49-F238E27FC236}">
                <a16:creationId xmlns:a16="http://schemas.microsoft.com/office/drawing/2014/main" id="{6F5A89FB-17EB-1318-D102-071D2D67A67E}"/>
              </a:ext>
            </a:extLst>
          </p:cNvPr>
          <p:cNvPicPr>
            <a:picLocks noChangeAspect="1"/>
          </p:cNvPicPr>
          <p:nvPr/>
        </p:nvPicPr>
        <p:blipFill>
          <a:blip r:embed="rId3"/>
          <a:stretch>
            <a:fillRect/>
          </a:stretch>
        </p:blipFill>
        <p:spPr>
          <a:xfrm>
            <a:off x="2647950" y="3456135"/>
            <a:ext cx="6591300" cy="2802860"/>
          </a:xfrm>
          <a:prstGeom prst="rect">
            <a:avLst/>
          </a:prstGeom>
        </p:spPr>
      </p:pic>
    </p:spTree>
    <p:extLst>
      <p:ext uri="{BB962C8B-B14F-4D97-AF65-F5344CB8AC3E}">
        <p14:creationId xmlns:p14="http://schemas.microsoft.com/office/powerpoint/2010/main" val="12120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03</a:t>
            </a:r>
          </a:p>
        </p:txBody>
      </p:sp>
      <p:sp>
        <p:nvSpPr>
          <p:cNvPr id="4" name="TextBox 3">
            <a:extLst>
              <a:ext uri="{FF2B5EF4-FFF2-40B4-BE49-F238E27FC236}">
                <a16:creationId xmlns:a16="http://schemas.microsoft.com/office/drawing/2014/main" id="{72EBB75D-D334-812F-34AF-427BCF552B0B}"/>
              </a:ext>
            </a:extLst>
          </p:cNvPr>
          <p:cNvSpPr txBox="1"/>
          <p:nvPr/>
        </p:nvSpPr>
        <p:spPr>
          <a:xfrm>
            <a:off x="1970403" y="1631649"/>
            <a:ext cx="8558922" cy="2537618"/>
          </a:xfrm>
          <a:prstGeom prst="rect">
            <a:avLst/>
          </a:prstGeom>
          <a:noFill/>
        </p:spPr>
        <p:txBody>
          <a:bodyPr wrap="square">
            <a:spAutoFit/>
          </a:bodyPr>
          <a:lstStyle/>
          <a:p>
            <a:pPr algn="ctr">
              <a:lnSpc>
                <a:spcPct val="150000"/>
              </a:lnSpc>
              <a:spcAft>
                <a:spcPts val="800"/>
              </a:spcAft>
            </a:pPr>
            <a:r>
              <a:rPr lang="vi-VN" sz="2400" b="1" dirty="0">
                <a:latin typeface="UTM Avo" panose="02040603050506020204" pitchFamily="18" charset="0"/>
                <a:ea typeface="Calibri" panose="020F0502020204030204" pitchFamily="34" charset="0"/>
                <a:cs typeface="Arial" panose="020B0604020202020204" pitchFamily="34" charset="0"/>
              </a:rPr>
              <a:t>Bài giải</a:t>
            </a:r>
            <a:endParaRPr lang="en-VN" sz="2400" b="1" dirty="0">
              <a:latin typeface="UTM Avo" panose="02040603050506020204" pitchFamily="18" charset="0"/>
              <a:ea typeface="Calibri" panose="020F0502020204030204" pitchFamily="34" charset="0"/>
              <a:cs typeface="Arial" panose="020B0604020202020204" pitchFamily="34" charset="0"/>
            </a:endParaRPr>
          </a:p>
          <a:p>
            <a:pPr>
              <a:lnSpc>
                <a:spcPct val="150000"/>
              </a:lnSpc>
              <a:spcAft>
                <a:spcPts val="800"/>
              </a:spcAft>
            </a:pPr>
            <a:r>
              <a:rPr lang="vi-VN" sz="2400" dirty="0">
                <a:latin typeface="UTM Avo" panose="02040603050506020204" pitchFamily="18" charset="0"/>
                <a:ea typeface="Calibri" panose="020F0502020204030204" pitchFamily="34" charset="0"/>
                <a:cs typeface="Arial" panose="020B0604020202020204" pitchFamily="34" charset="0"/>
              </a:rPr>
              <a:t>Vận động viên đó còn phải chạy quãng đường dài là:</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800"/>
              </a:spcAft>
            </a:pPr>
            <a:r>
              <a:rPr lang="vi-VN" sz="2400" dirty="0">
                <a:latin typeface="UTM Avo" panose="02040603050506020204" pitchFamily="18" charset="0"/>
                <a:ea typeface="Calibri" panose="020F0502020204030204" pitchFamily="34" charset="0"/>
                <a:cs typeface="Arial" panose="020B0604020202020204" pitchFamily="34" charset="0"/>
              </a:rPr>
              <a:t>42,195 – 31,57 = 10,625 (km)</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800"/>
              </a:spcAft>
            </a:pPr>
            <a:r>
              <a:rPr lang="vi-VN" sz="2400" dirty="0">
                <a:latin typeface="UTM Avo" panose="02040603050506020204" pitchFamily="18" charset="0"/>
                <a:ea typeface="Calibri" panose="020F0502020204030204" pitchFamily="34" charset="0"/>
                <a:cs typeface="Arial" panose="020B0604020202020204" pitchFamily="34" charset="0"/>
              </a:rPr>
              <a:t>Đáp số: 10,625 km</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C2E9FA9-81E8-20A5-3B9D-28EBE2EDAF79}"/>
              </a:ext>
            </a:extLst>
          </p:cNvPr>
          <p:cNvPicPr>
            <a:picLocks noChangeAspect="1"/>
          </p:cNvPicPr>
          <p:nvPr/>
        </p:nvPicPr>
        <p:blipFill>
          <a:blip r:embed="rId3"/>
          <a:stretch>
            <a:fillRect/>
          </a:stretch>
        </p:blipFill>
        <p:spPr>
          <a:xfrm>
            <a:off x="487973" y="4283567"/>
            <a:ext cx="5608027" cy="2384737"/>
          </a:xfrm>
          <a:prstGeom prst="rect">
            <a:avLst/>
          </a:prstGeom>
        </p:spPr>
      </p:pic>
    </p:spTree>
    <p:extLst>
      <p:ext uri="{BB962C8B-B14F-4D97-AF65-F5344CB8AC3E}">
        <p14:creationId xmlns:p14="http://schemas.microsoft.com/office/powerpoint/2010/main" val="143537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F492F626-89B7-5ACC-3779-CC3D039F6C80}"/>
              </a:ext>
            </a:extLst>
          </p:cNvPr>
          <p:cNvPicPr>
            <a:picLocks noChangeAspect="1"/>
          </p:cNvPicPr>
          <p:nvPr/>
        </p:nvPicPr>
        <p:blipFill>
          <a:blip r:embed="rId4"/>
          <a:stretch>
            <a:fillRect/>
          </a:stretch>
        </p:blipFill>
        <p:spPr>
          <a:xfrm>
            <a:off x="4704385" y="2745858"/>
            <a:ext cx="2840982" cy="1597290"/>
          </a:xfrm>
          <a:prstGeom prst="rect">
            <a:avLst/>
          </a:prstGeom>
        </p:spPr>
      </p:pic>
    </p:spTree>
    <p:extLst>
      <p:ext uri="{BB962C8B-B14F-4D97-AF65-F5344CB8AC3E}">
        <p14:creationId xmlns:p14="http://schemas.microsoft.com/office/powerpoint/2010/main" val="11510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2DE7F9-16D2-29B9-A512-C94499754D27}"/>
              </a:ext>
            </a:extLst>
          </p:cNvPr>
          <p:cNvSpPr/>
          <p:nvPr/>
        </p:nvSpPr>
        <p:spPr>
          <a:xfrm>
            <a:off x="618122" y="1627972"/>
            <a:ext cx="8468728" cy="1624519"/>
          </a:xfrm>
          <a:prstGeom prst="rect">
            <a:avLst/>
          </a:prstGeom>
        </p:spPr>
        <p:txBody>
          <a:bodyPr wrap="square" lIns="40612" tIns="20306" rIns="40612" bIns="20306">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Một thùng đựng 26,75 kg gạo. Người ta lấy từ thùng đó ra 10,5 kg gạo, sau đó lại lấy ra 9 kg gạo nữa. Hỏi trong thùng còn lại bao nhiêu ki-lô-gam gạo?</a:t>
            </a:r>
            <a:endParaRPr kumimoji="0" lang="vi-VN" sz="2400" b="0" i="0" u="none" strike="noStrike" kern="1200" cap="none" spc="0" normalizeH="0" baseline="3000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9A9B1E6F-2471-CB2D-2631-69B70E2E2913}"/>
              </a:ext>
            </a:extLst>
          </p:cNvPr>
          <p:cNvSpPr/>
          <p:nvPr/>
        </p:nvSpPr>
        <p:spPr>
          <a:xfrm>
            <a:off x="664143" y="1722921"/>
            <a:ext cx="688407"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04</a:t>
            </a:r>
          </a:p>
        </p:txBody>
      </p:sp>
      <p:sp>
        <p:nvSpPr>
          <p:cNvPr id="6" name="Rectangle 5">
            <a:extLst>
              <a:ext uri="{FF2B5EF4-FFF2-40B4-BE49-F238E27FC236}">
                <a16:creationId xmlns:a16="http://schemas.microsoft.com/office/drawing/2014/main" id="{A88B6994-783C-A5D4-9C10-117C2F19023A}"/>
              </a:ext>
            </a:extLst>
          </p:cNvPr>
          <p:cNvSpPr/>
          <p:nvPr/>
        </p:nvSpPr>
        <p:spPr>
          <a:xfrm>
            <a:off x="6997566" y="3869356"/>
            <a:ext cx="5194434" cy="2988644"/>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3EC40E9-3112-193E-4144-6D6CE4099CFE}"/>
              </a:ext>
            </a:extLst>
          </p:cNvPr>
          <p:cNvSpPr txBox="1"/>
          <p:nvPr/>
        </p:nvSpPr>
        <p:spPr>
          <a:xfrm>
            <a:off x="2723816" y="3429000"/>
            <a:ext cx="6059604" cy="253761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Bài giải</a:t>
            </a:r>
            <a:endParaRPr kumimoji="0" lang="en-VN" sz="2400" b="1" i="0" u="none" strike="noStrike" kern="120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Trong thùng còn lại số ki-lô-gam gạo là:</a:t>
            </a: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26,75 – 10,5 – 9 = 7,25 (kg)</a:t>
            </a: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Đáp số: 7,25 kg gạo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p>
        </p:txBody>
      </p:sp>
      <p:pic>
        <p:nvPicPr>
          <p:cNvPr id="4" name="Picture 2" descr="Một cửa hàng nhập về 3 bao gạo. Biết bao thứ nhất nặng 48,5kg. Bao thứ">
            <a:extLst>
              <a:ext uri="{FF2B5EF4-FFF2-40B4-BE49-F238E27FC236}">
                <a16:creationId xmlns:a16="http://schemas.microsoft.com/office/drawing/2014/main" id="{7C620315-D636-C59F-B7E3-87A060662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420" y="1269546"/>
            <a:ext cx="3720675" cy="209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82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CA3599-848E-4345-6C04-71CDAF232FFE}"/>
              </a:ext>
            </a:extLst>
          </p:cNvPr>
          <p:cNvSpPr txBox="1"/>
          <p:nvPr/>
        </p:nvSpPr>
        <p:spPr>
          <a:xfrm>
            <a:off x="1968366" y="1736075"/>
            <a:ext cx="8177564" cy="738623"/>
          </a:xfrm>
          <a:prstGeom prst="rect">
            <a:avLst/>
          </a:prstGeom>
          <a:noFill/>
          <a:ln>
            <a:noFill/>
          </a:ln>
        </p:spPr>
        <p:txBody>
          <a:bodyPr spcFirstLastPara="1" wrap="square" lIns="91425" tIns="45700" rIns="91425" bIns="45700" anchor="t" anchorCtr="0">
            <a:spAutoFit/>
          </a:bodyPr>
          <a:lstStyle>
            <a:defPPr>
              <a:defRPr lang="en-US"/>
            </a:defPPr>
            <a:lvl1pPr lvl="0" algn="ctr">
              <a:lnSpc>
                <a:spcPct val="150000"/>
              </a:lnSpc>
              <a:buClr>
                <a:srgbClr val="000000"/>
              </a:buClr>
              <a:buSzPts val="2800"/>
              <a:defRPr sz="2800" b="1" kern="0">
                <a:solidFill>
                  <a:srgbClr val="000000"/>
                </a:solidFill>
                <a:latin typeface="UTM Avo" panose="02040603050506020204" pitchFamily="18" charset="0"/>
                <a:ea typeface="Arial"/>
                <a:cs typeface="Arial"/>
              </a:defRPr>
            </a:lvl1pPr>
          </a:lstStyle>
          <a:p>
            <a:pPr marL="0" marR="0" lvl="0" indent="0" algn="ctr" defTabSz="914400" rtl="0" eaLnBrk="1" fontAlgn="auto" latinLnBrk="0" hangingPunct="1">
              <a:lnSpc>
                <a:spcPct val="150000"/>
              </a:lnSpc>
              <a:spcBef>
                <a:spcPts val="0"/>
              </a:spcBef>
              <a:spcAft>
                <a:spcPts val="0"/>
              </a:spcAft>
              <a:buClr>
                <a:srgbClr val="000000"/>
              </a:buClr>
              <a:buSzPts val="2800"/>
              <a:buFontTx/>
              <a:buNone/>
              <a:tabLst/>
              <a:defRPr/>
            </a:pPr>
            <a:r>
              <a:rPr kumimoji="0" lang="vi-VN" sz="2800" b="1" i="0" u="none" strike="noStrike" kern="0" cap="none" spc="0" normalizeH="0" baseline="0" noProof="0" dirty="0">
                <a:ln>
                  <a:noFill/>
                </a:ln>
                <a:solidFill>
                  <a:srgbClr val="000000"/>
                </a:solidFill>
                <a:effectLst/>
                <a:uLnTx/>
                <a:uFillTx/>
                <a:cs typeface="Arial"/>
              </a:rPr>
              <a:t>Hôm nay, các em biết thêm được điều gì?</a:t>
            </a:r>
            <a:endParaRPr kumimoji="0" lang="en-US" sz="2800" b="1" i="0" u="none" strike="noStrike" kern="0" cap="none" spc="0" normalizeH="0" baseline="0" noProof="0" dirty="0">
              <a:ln>
                <a:noFill/>
              </a:ln>
              <a:solidFill>
                <a:srgbClr val="000000"/>
              </a:solidFill>
              <a:effectLst/>
              <a:uLnTx/>
              <a:uFillTx/>
              <a:latin typeface="UTM Avo" panose="02040603050506020204" pitchFamily="18" charset="0"/>
              <a:cs typeface="Arial"/>
            </a:endParaRPr>
          </a:p>
        </p:txBody>
      </p:sp>
    </p:spTree>
    <p:extLst>
      <p:ext uri="{BB962C8B-B14F-4D97-AF65-F5344CB8AC3E}">
        <p14:creationId xmlns:p14="http://schemas.microsoft.com/office/powerpoint/2010/main" val="22411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CA3599-848E-4345-6C04-71CDAF232FFE}"/>
              </a:ext>
            </a:extLst>
          </p:cNvPr>
          <p:cNvSpPr txBox="1"/>
          <p:nvPr/>
        </p:nvSpPr>
        <p:spPr>
          <a:xfrm>
            <a:off x="1968366" y="1736075"/>
            <a:ext cx="8177564" cy="1384954"/>
          </a:xfrm>
          <a:prstGeom prst="rect">
            <a:avLst/>
          </a:prstGeom>
          <a:noFill/>
          <a:ln>
            <a:noFill/>
          </a:ln>
        </p:spPr>
        <p:txBody>
          <a:bodyPr spcFirstLastPara="1" wrap="square" lIns="91425" tIns="45700" rIns="91425" bIns="45700" anchor="t" anchorCtr="0">
            <a:spAutoFit/>
          </a:bodyPr>
          <a:lstStyle>
            <a:defPPr>
              <a:defRPr lang="en-US"/>
            </a:defPPr>
            <a:lvl1pPr lvl="0" algn="ctr">
              <a:lnSpc>
                <a:spcPct val="150000"/>
              </a:lnSpc>
              <a:buClr>
                <a:srgbClr val="000000"/>
              </a:buClr>
              <a:buSzPts val="2800"/>
              <a:defRPr sz="2800" b="1" kern="0">
                <a:solidFill>
                  <a:srgbClr val="000000"/>
                </a:solidFill>
                <a:latin typeface="UTM Avo" panose="02040603050506020204" pitchFamily="18" charset="0"/>
                <a:ea typeface="Arial"/>
                <a:cs typeface="Arial"/>
              </a:defRPr>
            </a:lvl1pPr>
          </a:lstStyle>
          <a:p>
            <a:pPr marL="0" marR="0" lvl="0" indent="0" algn="ctr" defTabSz="914400" rtl="0" eaLnBrk="1" fontAlgn="auto" latinLnBrk="0" hangingPunct="1">
              <a:lnSpc>
                <a:spcPct val="150000"/>
              </a:lnSpc>
              <a:spcBef>
                <a:spcPts val="0"/>
              </a:spcBef>
              <a:spcAft>
                <a:spcPts val="0"/>
              </a:spcAft>
              <a:buClr>
                <a:srgbClr val="000000"/>
              </a:buClr>
              <a:buSzPts val="2800"/>
              <a:buFontTx/>
              <a:buNone/>
              <a:tabLst/>
              <a:defRPr/>
            </a:pPr>
            <a:r>
              <a:rPr kumimoji="0" lang="vi-VN" sz="2800" b="1" i="0" u="none" strike="noStrike" kern="0" cap="none" spc="0" normalizeH="0" baseline="0" noProof="0" dirty="0">
                <a:ln>
                  <a:noFill/>
                </a:ln>
                <a:solidFill>
                  <a:srgbClr val="000000"/>
                </a:solidFill>
                <a:effectLst/>
                <a:uLnTx/>
                <a:uFillTx/>
                <a:cs typeface="Arial"/>
              </a:rPr>
              <a:t>Khi đặt tính và tính, em nhắn bạn cần lưu ý những gì?</a:t>
            </a:r>
            <a:endParaRPr kumimoji="0" lang="en-US" sz="2800" b="1" i="0" u="none" strike="noStrike" kern="0" cap="none" spc="0" normalizeH="0" baseline="0" noProof="0" dirty="0">
              <a:ln>
                <a:noFill/>
              </a:ln>
              <a:solidFill>
                <a:srgbClr val="000000"/>
              </a:solidFill>
              <a:effectLst/>
              <a:uLnTx/>
              <a:uFillTx/>
              <a:latin typeface="UTM Avo" panose="02040603050506020204" pitchFamily="18" charset="0"/>
              <a:cs typeface="Arial"/>
            </a:endParaRPr>
          </a:p>
        </p:txBody>
      </p:sp>
    </p:spTree>
    <p:extLst>
      <p:ext uri="{BB962C8B-B14F-4D97-AF65-F5344CB8AC3E}">
        <p14:creationId xmlns:p14="http://schemas.microsoft.com/office/powerpoint/2010/main" val="380667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5BB140FD-0F2F-3C58-2D12-8D13A2C39079}"/>
              </a:ext>
            </a:extLst>
          </p:cNvPr>
          <p:cNvPicPr>
            <a:picLocks noChangeAspect="1"/>
          </p:cNvPicPr>
          <p:nvPr/>
        </p:nvPicPr>
        <p:blipFill>
          <a:blip r:embed="rId4"/>
          <a:stretch>
            <a:fillRect/>
          </a:stretch>
        </p:blipFill>
        <p:spPr>
          <a:xfrm>
            <a:off x="4780585" y="2745858"/>
            <a:ext cx="2840982" cy="1597290"/>
          </a:xfrm>
          <a:prstGeom prst="rect">
            <a:avLst/>
          </a:prstGeom>
        </p:spPr>
      </p:pic>
    </p:spTree>
    <p:extLst>
      <p:ext uri="{BB962C8B-B14F-4D97-AF65-F5344CB8AC3E}">
        <p14:creationId xmlns:p14="http://schemas.microsoft.com/office/powerpoint/2010/main" val="374448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 y="4"/>
            <a:ext cx="981995" cy="981995"/>
          </a:xfrm>
          <a:prstGeom prst="rect">
            <a:avLst/>
          </a:prstGeom>
        </p:spPr>
      </p:pic>
      <p:sp>
        <p:nvSpPr>
          <p:cNvPr id="10" name="Title 1">
            <a:extLst>
              <a:ext uri="{FF2B5EF4-FFF2-40B4-BE49-F238E27FC236}">
                <a16:creationId xmlns:a16="http://schemas.microsoft.com/office/drawing/2014/main" id="{4155D75E-91F1-6602-31B2-44B6A95D893E}"/>
              </a:ext>
            </a:extLst>
          </p:cNvPr>
          <p:cNvSpPr txBox="1">
            <a:spLocks/>
          </p:cNvSpPr>
          <p:nvPr/>
        </p:nvSpPr>
        <p:spPr>
          <a:xfrm>
            <a:off x="744586" y="838039"/>
            <a:ext cx="10702826" cy="1325563"/>
          </a:xfrm>
          <a:prstGeom prst="rect">
            <a:avLst/>
          </a:prstGeom>
        </p:spPr>
        <p:txBody>
          <a:bodyPr vert="horz" lIns="91413" tIns="45707" rIns="91413" bIns="45707"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UTM Avo" panose="02040603050506020204" pitchFamily="18" charset="0"/>
                <a:ea typeface="+mj-ea"/>
                <a:cs typeface="Arial" panose="020B0604020202020204" pitchFamily="34" charset="0"/>
              </a:rPr>
              <a:t>HÀNH TINH ÁNH SÁNG</a:t>
            </a:r>
          </a:p>
        </p:txBody>
      </p:sp>
      <p:pic>
        <p:nvPicPr>
          <p:cNvPr id="12" name="Picture 8">
            <a:extLst>
              <a:ext uri="{FF2B5EF4-FFF2-40B4-BE49-F238E27FC236}">
                <a16:creationId xmlns:a16="http://schemas.microsoft.com/office/drawing/2014/main" id="{F4443F75-C093-CD75-588A-5D1FBAE0D2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09919" y="2377826"/>
            <a:ext cx="4172167" cy="4114800"/>
          </a:xfrm>
          <a:prstGeom prst="rect">
            <a:avLst/>
          </a:prstGeom>
        </p:spPr>
      </p:pic>
      <p:pic>
        <p:nvPicPr>
          <p:cNvPr id="13" name="Picture 2">
            <a:extLst>
              <a:ext uri="{FF2B5EF4-FFF2-40B4-BE49-F238E27FC236}">
                <a16:creationId xmlns:a16="http://schemas.microsoft.com/office/drawing/2014/main" id="{272CCC5C-AFA3-AC63-D108-25813ED5DD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3734" y="4911141"/>
            <a:ext cx="3484318" cy="1946863"/>
          </a:xfrm>
          <a:prstGeom prst="rect">
            <a:avLst/>
          </a:prstGeom>
        </p:spPr>
      </p:pic>
      <p:pic>
        <p:nvPicPr>
          <p:cNvPr id="14" name="Picture 4">
            <a:extLst>
              <a:ext uri="{FF2B5EF4-FFF2-40B4-BE49-F238E27FC236}">
                <a16:creationId xmlns:a16="http://schemas.microsoft.com/office/drawing/2014/main" id="{AB65A397-588B-F8EA-1695-FF83FC04FF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07674" y="5796479"/>
            <a:ext cx="2784327" cy="1061525"/>
          </a:xfrm>
          <a:prstGeom prst="rect">
            <a:avLst/>
          </a:prstGeom>
        </p:spPr>
      </p:pic>
      <p:pic>
        <p:nvPicPr>
          <p:cNvPr id="15" name="Picture 7">
            <a:extLst>
              <a:ext uri="{FF2B5EF4-FFF2-40B4-BE49-F238E27FC236}">
                <a16:creationId xmlns:a16="http://schemas.microsoft.com/office/drawing/2014/main" id="{C39BCBAA-B24D-E1DF-2D9B-5D412AB1CD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758258" y="2623127"/>
            <a:ext cx="2942744" cy="2461204"/>
          </a:xfrm>
          <a:prstGeom prst="rect">
            <a:avLst/>
          </a:prstGeom>
        </p:spPr>
      </p:pic>
      <p:pic>
        <p:nvPicPr>
          <p:cNvPr id="16" name="Picture 7">
            <a:extLst>
              <a:ext uri="{FF2B5EF4-FFF2-40B4-BE49-F238E27FC236}">
                <a16:creationId xmlns:a16="http://schemas.microsoft.com/office/drawing/2014/main" id="{984D3F28-C4C9-4E2C-FCE5-AFC71F6FF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73339" y="2498932"/>
            <a:ext cx="2942744" cy="2461204"/>
          </a:xfrm>
          <a:prstGeom prst="rect">
            <a:avLst/>
          </a:prstGeom>
        </p:spPr>
      </p:pic>
      <p:pic>
        <p:nvPicPr>
          <p:cNvPr id="4" name="Picture 3">
            <a:extLst>
              <a:ext uri="{FF2B5EF4-FFF2-40B4-BE49-F238E27FC236}">
                <a16:creationId xmlns:a16="http://schemas.microsoft.com/office/drawing/2014/main" id="{6D2519C0-4A76-1BAC-CAB8-36FEB535AB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21208" cy="1027217"/>
          </a:xfrm>
          <a:prstGeom prst="rect">
            <a:avLst/>
          </a:prstGeom>
          <a:solidFill>
            <a:schemeClr val="bg1"/>
          </a:solidFill>
        </p:spPr>
      </p:pic>
    </p:spTree>
    <p:extLst>
      <p:ext uri="{BB962C8B-B14F-4D97-AF65-F5344CB8AC3E}">
        <p14:creationId xmlns:p14="http://schemas.microsoft.com/office/powerpoint/2010/main" val="213050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 y="4"/>
            <a:ext cx="981995" cy="981995"/>
          </a:xfrm>
          <a:prstGeom prst="rect">
            <a:avLst/>
          </a:prstGeom>
        </p:spPr>
      </p:pic>
      <p:pic>
        <p:nvPicPr>
          <p:cNvPr id="11" name="Picture 8">
            <a:extLst>
              <a:ext uri="{FF2B5EF4-FFF2-40B4-BE49-F238E27FC236}">
                <a16:creationId xmlns:a16="http://schemas.microsoft.com/office/drawing/2014/main" id="{3AAC19CD-1FF0-6388-9B79-62848F89C3BA}"/>
              </a:ext>
            </a:extLst>
          </p:cNvPr>
          <p:cNvPicPr>
            <a:picLocks noChangeAspect="1"/>
          </p:cNvPicPr>
          <p:nvPr/>
        </p:nvPicPr>
        <p:blipFill>
          <a:blip r:embed="rId7"/>
          <a:srcRect/>
          <a:stretch>
            <a:fillRect/>
          </a:stretch>
        </p:blipFill>
        <p:spPr>
          <a:xfrm flipH="1">
            <a:off x="491000" y="2111680"/>
            <a:ext cx="2785603" cy="3764329"/>
          </a:xfrm>
          <a:prstGeom prst="rect">
            <a:avLst/>
          </a:prstGeom>
        </p:spPr>
      </p:pic>
      <p:sp>
        <p:nvSpPr>
          <p:cNvPr id="3" name="Speech Bubble: Rectangle with Corners Rounded 2">
            <a:extLst>
              <a:ext uri="{FF2B5EF4-FFF2-40B4-BE49-F238E27FC236}">
                <a16:creationId xmlns:a16="http://schemas.microsoft.com/office/drawing/2014/main" id="{DA46F771-BF8A-E41C-B613-01E626E835EF}"/>
              </a:ext>
            </a:extLst>
          </p:cNvPr>
          <p:cNvSpPr/>
          <p:nvPr/>
        </p:nvSpPr>
        <p:spPr>
          <a:xfrm>
            <a:off x="4191000" y="637700"/>
            <a:ext cx="7358744" cy="5366657"/>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rPr>
              <a:t>Các hành tinh trong hệ Mặt Trời của chúng mình đang bị một thế lực bóng tối hút mất năng lượng và ánh sáng. Các bạn hãy giúp chúng mình tìm lại năng lượng và ánh sáng bằng cách trả lời đúng các câu hỏi đang ấn giấu trong mỗi hành tinh nhé!!!</a:t>
            </a:r>
          </a:p>
        </p:txBody>
      </p:sp>
      <p:pic>
        <p:nvPicPr>
          <p:cNvPr id="5" name="Picture 4">
            <a:extLst>
              <a:ext uri="{FF2B5EF4-FFF2-40B4-BE49-F238E27FC236}">
                <a16:creationId xmlns:a16="http://schemas.microsoft.com/office/drawing/2014/main" id="{9BE10C5B-7F6C-F441-4F8E-28CC553E98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21208" cy="1027217"/>
          </a:xfrm>
          <a:prstGeom prst="rect">
            <a:avLst/>
          </a:prstGeom>
          <a:solidFill>
            <a:schemeClr val="bg1"/>
          </a:solidFill>
        </p:spPr>
      </p:pic>
      <p:pic>
        <p:nvPicPr>
          <p:cNvPr id="8" name="tải xuống (3)">
            <a:hlinkClick r:id="" action="ppaction://media"/>
            <a:extLst>
              <a:ext uri="{FF2B5EF4-FFF2-40B4-BE49-F238E27FC236}">
                <a16:creationId xmlns:a16="http://schemas.microsoft.com/office/drawing/2014/main" id="{F2E30535-1847-178A-4E2B-6A2849309B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88368" y="5760675"/>
            <a:ext cx="487363" cy="487363"/>
          </a:xfrm>
          <a:prstGeom prst="rect">
            <a:avLst/>
          </a:prstGeom>
        </p:spPr>
      </p:pic>
    </p:spTree>
    <p:extLst>
      <p:ext uri="{BB962C8B-B14F-4D97-AF65-F5344CB8AC3E}">
        <p14:creationId xmlns:p14="http://schemas.microsoft.com/office/powerpoint/2010/main" val="44921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165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8"/>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p:pic>
        <p:nvPicPr>
          <p:cNvPr id="68" name="Picture 9">
            <a:hlinkClick r:id="rId6" action="ppaction://hlinksldjump"/>
            <a:extLst>
              <a:ext uri="{FF2B5EF4-FFF2-40B4-BE49-F238E27FC236}">
                <a16:creationId xmlns:a16="http://schemas.microsoft.com/office/drawing/2014/main" id="{1B380651-4B0A-AC11-C8EB-FB6EC22C36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65" y="6089240"/>
            <a:ext cx="765965" cy="768760"/>
          </a:xfrm>
          <a:prstGeom prst="rect">
            <a:avLst/>
          </a:prstGeom>
        </p:spPr>
      </p:pic>
      <p:pic>
        <p:nvPicPr>
          <p:cNvPr id="3" name="Picture 2">
            <a:hlinkClick r:id="rId9" action="ppaction://hlinksldjump"/>
            <a:extLst>
              <a:ext uri="{FF2B5EF4-FFF2-40B4-BE49-F238E27FC236}">
                <a16:creationId xmlns:a16="http://schemas.microsoft.com/office/drawing/2014/main" id="{392E8C2B-8A20-9D09-061B-80987F719092}"/>
              </a:ext>
            </a:extLst>
          </p:cNvPr>
          <p:cNvPicPr>
            <a:picLocks noChangeAspect="1"/>
          </p:cNvPicPr>
          <p:nvPr/>
        </p:nvPicPr>
        <p:blipFill>
          <a:blip r:embed="rId10"/>
          <a:stretch>
            <a:fillRect/>
          </a:stretch>
        </p:blipFill>
        <p:spPr>
          <a:xfrm>
            <a:off x="2235201" y="438969"/>
            <a:ext cx="2895851" cy="2682472"/>
          </a:xfrm>
          <a:prstGeom prst="rect">
            <a:avLst/>
          </a:prstGeom>
        </p:spPr>
      </p:pic>
      <p:pic>
        <p:nvPicPr>
          <p:cNvPr id="4" name="Picture 3">
            <a:hlinkClick r:id="rId11" action="ppaction://hlinksldjump"/>
            <a:extLst>
              <a:ext uri="{FF2B5EF4-FFF2-40B4-BE49-F238E27FC236}">
                <a16:creationId xmlns:a16="http://schemas.microsoft.com/office/drawing/2014/main" id="{D6E98C9E-1C45-0AAA-CB2D-7C066BEF2AB0}"/>
              </a:ext>
            </a:extLst>
          </p:cNvPr>
          <p:cNvPicPr>
            <a:picLocks noChangeAspect="1"/>
          </p:cNvPicPr>
          <p:nvPr/>
        </p:nvPicPr>
        <p:blipFill>
          <a:blip r:embed="rId12"/>
          <a:stretch>
            <a:fillRect/>
          </a:stretch>
        </p:blipFill>
        <p:spPr>
          <a:xfrm>
            <a:off x="5071043" y="483193"/>
            <a:ext cx="2926334" cy="2664183"/>
          </a:xfrm>
          <a:prstGeom prst="rect">
            <a:avLst/>
          </a:prstGeom>
        </p:spPr>
      </p:pic>
      <p:pic>
        <p:nvPicPr>
          <p:cNvPr id="5" name="Picture 4">
            <a:hlinkClick r:id="rId13" action="ppaction://hlinksldjump"/>
            <a:extLst>
              <a:ext uri="{FF2B5EF4-FFF2-40B4-BE49-F238E27FC236}">
                <a16:creationId xmlns:a16="http://schemas.microsoft.com/office/drawing/2014/main" id="{8DE72A3D-CAFB-EB27-7B62-ECA68B57C53E}"/>
              </a:ext>
            </a:extLst>
          </p:cNvPr>
          <p:cNvPicPr>
            <a:picLocks noChangeAspect="1"/>
          </p:cNvPicPr>
          <p:nvPr/>
        </p:nvPicPr>
        <p:blipFill>
          <a:blip r:embed="rId14"/>
          <a:stretch>
            <a:fillRect/>
          </a:stretch>
        </p:blipFill>
        <p:spPr>
          <a:xfrm>
            <a:off x="3612036" y="3191600"/>
            <a:ext cx="2749534" cy="2731245"/>
          </a:xfrm>
          <a:prstGeom prst="rect">
            <a:avLst/>
          </a:prstGeom>
        </p:spPr>
      </p:pic>
      <p:pic>
        <p:nvPicPr>
          <p:cNvPr id="8" name="Picture 7">
            <a:hlinkClick r:id="rId15" action="ppaction://hlinksldjump"/>
            <a:extLst>
              <a:ext uri="{FF2B5EF4-FFF2-40B4-BE49-F238E27FC236}">
                <a16:creationId xmlns:a16="http://schemas.microsoft.com/office/drawing/2014/main" id="{C42DCA9D-694E-7255-E66C-C67A9EF46AAF}"/>
              </a:ext>
            </a:extLst>
          </p:cNvPr>
          <p:cNvPicPr>
            <a:picLocks noChangeAspect="1"/>
          </p:cNvPicPr>
          <p:nvPr/>
        </p:nvPicPr>
        <p:blipFill>
          <a:blip r:embed="rId16"/>
          <a:stretch>
            <a:fillRect/>
          </a:stretch>
        </p:blipFill>
        <p:spPr>
          <a:xfrm>
            <a:off x="7029450" y="3340101"/>
            <a:ext cx="2901948" cy="2706859"/>
          </a:xfrm>
          <a:prstGeom prst="rect">
            <a:avLst/>
          </a:prstGeom>
        </p:spPr>
      </p:pic>
      <p:pic>
        <p:nvPicPr>
          <p:cNvPr id="9" name="Picture 8">
            <a:extLst>
              <a:ext uri="{FF2B5EF4-FFF2-40B4-BE49-F238E27FC236}">
                <a16:creationId xmlns:a16="http://schemas.microsoft.com/office/drawing/2014/main" id="{2C8DC0F2-8154-7910-3D7F-6B208123F8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21208" cy="1027217"/>
          </a:xfrm>
          <a:prstGeom prst="rect">
            <a:avLst/>
          </a:prstGeom>
          <a:solidFill>
            <a:schemeClr val="bg1"/>
          </a:solidFill>
        </p:spPr>
      </p:pic>
    </p:spTree>
    <p:extLst>
      <p:ext uri="{BB962C8B-B14F-4D97-AF65-F5344CB8AC3E}">
        <p14:creationId xmlns:p14="http://schemas.microsoft.com/office/powerpoint/2010/main" val="12851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58" y="5876009"/>
            <a:ext cx="981995" cy="98199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883664" y="447719"/>
            <a:ext cx="8712177" cy="2129505"/>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pPr>
            <a:r>
              <a:rPr lang="en-US" sz="2800" b="1" dirty="0">
                <a:solidFill>
                  <a:srgbClr val="000000"/>
                </a:solidFill>
                <a:latin typeface="UTM Avo" panose="02040603050506020204" pitchFamily="18" charset="0"/>
                <a:cs typeface="Arial" pitchFamily="34" charset="0"/>
              </a:rPr>
              <a:t>Câu </a:t>
            </a:r>
            <a:r>
              <a:rPr lang="en-US" sz="2800" b="1" dirty="0" err="1">
                <a:solidFill>
                  <a:srgbClr val="000000"/>
                </a:solidFill>
                <a:latin typeface="UTM Avo" panose="02040603050506020204" pitchFamily="18" charset="0"/>
                <a:cs typeface="Arial" pitchFamily="34" charset="0"/>
              </a:rPr>
              <a:t>hỏi</a:t>
            </a:r>
            <a:r>
              <a:rPr lang="en-US" sz="2800" b="1" dirty="0">
                <a:solidFill>
                  <a:srgbClr val="000000"/>
                </a:solidFill>
                <a:latin typeface="UTM Avo" panose="02040603050506020204" pitchFamily="18" charset="0"/>
                <a:cs typeface="Arial" pitchFamily="34" charset="0"/>
              </a:rPr>
              <a:t> 1: </a:t>
            </a:r>
            <a:r>
              <a:rPr lang="en-US" sz="2800" dirty="0" err="1">
                <a:solidFill>
                  <a:srgbClr val="000000"/>
                </a:solidFill>
                <a:latin typeface="UTM Avo" panose="02040603050506020204" pitchFamily="18" charset="0"/>
                <a:cs typeface="Arial" pitchFamily="34" charset="0"/>
              </a:rPr>
              <a:t>Kết</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quả</a:t>
            </a:r>
            <a:r>
              <a:rPr lang="en-US" sz="2800" dirty="0">
                <a:solidFill>
                  <a:srgbClr val="000000"/>
                </a:solidFill>
                <a:latin typeface="UTM Avo" panose="02040603050506020204" pitchFamily="18" charset="0"/>
                <a:cs typeface="Arial" pitchFamily="34" charset="0"/>
              </a:rPr>
              <a:t> của </a:t>
            </a:r>
            <a:r>
              <a:rPr lang="en-US" sz="2800" dirty="0" err="1">
                <a:solidFill>
                  <a:srgbClr val="000000"/>
                </a:solidFill>
                <a:latin typeface="UTM Avo" panose="02040603050506020204" pitchFamily="18" charset="0"/>
                <a:cs typeface="Arial" pitchFamily="34" charset="0"/>
              </a:rPr>
              <a:t>phép</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tính</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sau</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là</a:t>
            </a:r>
            <a:r>
              <a:rPr lang="en-US" sz="2800" dirty="0">
                <a:solidFill>
                  <a:srgbClr val="000000"/>
                </a:solidFill>
                <a:latin typeface="UTM Avo" panose="02040603050506020204" pitchFamily="18" charset="0"/>
                <a:cs typeface="Arial" pitchFamily="34" charset="0"/>
              </a:rPr>
              <a:t>:</a:t>
            </a:r>
          </a:p>
          <a:p>
            <a:pPr lvl="0" algn="ctr">
              <a:lnSpc>
                <a:spcPct val="150000"/>
              </a:lnSpc>
            </a:pPr>
            <a:r>
              <a:rPr lang="en-US" sz="2800" dirty="0">
                <a:solidFill>
                  <a:srgbClr val="000000"/>
                </a:solidFill>
                <a:latin typeface="UTM Avo" panose="02040603050506020204" pitchFamily="18" charset="0"/>
                <a:cs typeface="Arial" pitchFamily="34" charset="0"/>
              </a:rPr>
              <a:t>74,48 – 32,52 = ?</a:t>
            </a:r>
          </a:p>
        </p:txBody>
      </p:sp>
      <p:pic>
        <p:nvPicPr>
          <p:cNvPr id="28" name="Picture 11">
            <a:hlinkClick r:id="rId8"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9"/>
          <a:srcRect/>
          <a:stretch>
            <a:fillRect/>
          </a:stretch>
        </p:blipFill>
        <p:spPr>
          <a:xfrm>
            <a:off x="10969753" y="5582552"/>
            <a:ext cx="1222251" cy="1242441"/>
          </a:xfrm>
          <a:prstGeom prst="rect">
            <a:avLst/>
          </a:prstGeom>
        </p:spPr>
      </p:pic>
      <p:sp>
        <p:nvSpPr>
          <p:cNvPr id="3" name="Rectangle: Rounded Corners 2">
            <a:extLst>
              <a:ext uri="{FF2B5EF4-FFF2-40B4-BE49-F238E27FC236}">
                <a16:creationId xmlns:a16="http://schemas.microsoft.com/office/drawing/2014/main" id="{F0976A90-C0E8-809F-5601-37EB6DD338BE}"/>
              </a:ext>
            </a:extLst>
          </p:cNvPr>
          <p:cNvSpPr/>
          <p:nvPr/>
        </p:nvSpPr>
        <p:spPr>
          <a:xfrm>
            <a:off x="6250997"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B. 41,96</a:t>
            </a:r>
            <a:endParaRPr lang="en-VN" sz="2800" dirty="0">
              <a:solidFill>
                <a:srgbClr val="000000"/>
              </a:solidFill>
              <a:latin typeface="UTM Avo" panose="020406030505060202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2F748F59-1C09-A02F-0C2B-B794BD504C1A}"/>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C. 42,96</a:t>
            </a:r>
          </a:p>
        </p:txBody>
      </p:sp>
      <p:sp>
        <p:nvSpPr>
          <p:cNvPr id="5" name="Rectangle: Rounded Corners 4">
            <a:extLst>
              <a:ext uri="{FF2B5EF4-FFF2-40B4-BE49-F238E27FC236}">
                <a16:creationId xmlns:a16="http://schemas.microsoft.com/office/drawing/2014/main" id="{4F81407B-AB37-1A54-A808-026056FD2DF7}"/>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A. 41,56</a:t>
            </a:r>
            <a:endParaRPr lang="en-VN" sz="2800" dirty="0">
              <a:solidFill>
                <a:srgbClr val="000000"/>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0BB82B68-35C3-A6AA-C536-B62681B38FC5}"/>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D. 41,66</a:t>
            </a:r>
            <a:endParaRPr lang="en-VN" sz="2800" dirty="0">
              <a:solidFill>
                <a:srgbClr val="000000"/>
              </a:solidFill>
              <a:latin typeface="UTM Avo" panose="02040603050506020204" pitchFamily="18" charset="0"/>
              <a:cs typeface="Arial" panose="020B0604020202020204" pitchFamily="34" charset="0"/>
            </a:endParaRPr>
          </a:p>
        </p:txBody>
      </p:sp>
      <p:pic>
        <p:nvPicPr>
          <p:cNvPr id="9" name="Picture 9">
            <a:extLst>
              <a:ext uri="{FF2B5EF4-FFF2-40B4-BE49-F238E27FC236}">
                <a16:creationId xmlns:a16="http://schemas.microsoft.com/office/drawing/2014/main" id="{1FAB268F-3132-937F-2793-C24C21217FE7}"/>
              </a:ext>
            </a:extLst>
          </p:cNvPr>
          <p:cNvPicPr>
            <a:picLocks noChangeAspect="1"/>
          </p:cNvPicPr>
          <p:nvPr/>
        </p:nvPicPr>
        <p:blipFill>
          <a:blip r:embed="rId10"/>
          <a:srcRect/>
          <a:stretch>
            <a:fillRect/>
          </a:stretch>
        </p:blipFill>
        <p:spPr>
          <a:xfrm>
            <a:off x="381150" y="657453"/>
            <a:ext cx="1973963" cy="2011680"/>
          </a:xfrm>
          <a:prstGeom prst="rect">
            <a:avLst/>
          </a:prstGeom>
        </p:spPr>
      </p:pic>
      <p:pic>
        <p:nvPicPr>
          <p:cNvPr id="10" name="Picture 9">
            <a:extLst>
              <a:ext uri="{FF2B5EF4-FFF2-40B4-BE49-F238E27FC236}">
                <a16:creationId xmlns:a16="http://schemas.microsoft.com/office/drawing/2014/main" id="{9CD0076A-7830-AC0B-E6EF-B524B5A98E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1451212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92D050"/>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dung .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5"/>
                                        </p:tgtEl>
                                        <p:attrNameLst>
                                          <p:attrName>fillcolor</p:attrName>
                                        </p:attrNameLst>
                                      </p:cBhvr>
                                      <p:to>
                                        <a:srgbClr val="D99694"/>
                                      </p:to>
                                    </p:animClr>
                                    <p:set>
                                      <p:cBhvr>
                                        <p:cTn id="14" dur="500" fill="hold"/>
                                        <p:tgtEl>
                                          <p:spTgt spid="5"/>
                                        </p:tgtEl>
                                        <p:attrNameLst>
                                          <p:attrName>fill.type</p:attrName>
                                        </p:attrNameLst>
                                      </p:cBhvr>
                                      <p:to>
                                        <p:strVal val="solid"/>
                                      </p:to>
                                    </p:set>
                                    <p:set>
                                      <p:cBhvr>
                                        <p:cTn id="15" dur="500" fill="hold"/>
                                        <p:tgtEl>
                                          <p:spTgt spid="5"/>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
                                        </p:tgtEl>
                                        <p:attrNameLst>
                                          <p:attrName>fillcolor</p:attrName>
                                        </p:attrNameLst>
                                      </p:cBhvr>
                                      <p:to>
                                        <a:srgbClr val="D99694"/>
                                      </p:to>
                                    </p:animClr>
                                    <p:set>
                                      <p:cBhvr>
                                        <p:cTn id="21" dur="500" fill="hold"/>
                                        <p:tgtEl>
                                          <p:spTgt spid="4"/>
                                        </p:tgtEl>
                                        <p:attrNameLst>
                                          <p:attrName>fill.type</p:attrName>
                                        </p:attrNameLst>
                                      </p:cBhvr>
                                      <p:to>
                                        <p:strVal val="solid"/>
                                      </p:to>
                                    </p:set>
                                    <p:set>
                                      <p:cBhvr>
                                        <p:cTn id="22" dur="500" fill="hold"/>
                                        <p:tgtEl>
                                          <p:spTgt spid="4"/>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8"/>
                                        </p:tgtEl>
                                        <p:attrNameLst>
                                          <p:attrName>fillcolor</p:attrName>
                                        </p:attrNameLst>
                                      </p:cBhvr>
                                      <p:to>
                                        <a:srgbClr val="D99694"/>
                                      </p:to>
                                    </p:animClr>
                                    <p:set>
                                      <p:cBhvr>
                                        <p:cTn id="28" dur="500" fill="hold"/>
                                        <p:tgtEl>
                                          <p:spTgt spid="8"/>
                                        </p:tgtEl>
                                        <p:attrNameLst>
                                          <p:attrName>fill.type</p:attrName>
                                        </p:attrNameLst>
                                      </p:cBhvr>
                                      <p:to>
                                        <p:strVal val="solid"/>
                                      </p:to>
                                    </p:set>
                                    <p:set>
                                      <p:cBhvr>
                                        <p:cTn id="29" dur="50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986492" y="447715"/>
            <a:ext cx="8712177" cy="206227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spcAft>
                <a:spcPts val="533"/>
              </a:spcAft>
            </a:pPr>
            <a:r>
              <a:rPr lang="en-US" sz="2800" b="1" dirty="0">
                <a:solidFill>
                  <a:srgbClr val="000000"/>
                </a:solidFill>
                <a:latin typeface="UTM Avo" panose="02040603050506020204" pitchFamily="18" charset="0"/>
                <a:ea typeface="等线"/>
                <a:cs typeface="Arial" pitchFamily="34" charset="0"/>
              </a:rPr>
              <a:t>Câu </a:t>
            </a:r>
            <a:r>
              <a:rPr lang="en-US" sz="2800" b="1" dirty="0" err="1">
                <a:solidFill>
                  <a:srgbClr val="000000"/>
                </a:solidFill>
                <a:latin typeface="UTM Avo" panose="02040603050506020204" pitchFamily="18" charset="0"/>
                <a:ea typeface="等线"/>
                <a:cs typeface="Arial" pitchFamily="34" charset="0"/>
              </a:rPr>
              <a:t>hỏi</a:t>
            </a:r>
            <a:r>
              <a:rPr lang="en-US" sz="2800" b="1" dirty="0">
                <a:solidFill>
                  <a:srgbClr val="000000"/>
                </a:solidFill>
                <a:latin typeface="UTM Avo" panose="02040603050506020204" pitchFamily="18" charset="0"/>
                <a:ea typeface="等线"/>
                <a:cs typeface="Arial" pitchFamily="34" charset="0"/>
              </a:rPr>
              <a:t> 2: </a:t>
            </a:r>
            <a:r>
              <a:rPr lang="en-US" sz="2800" dirty="0">
                <a:solidFill>
                  <a:srgbClr val="000000"/>
                </a:solidFill>
                <a:latin typeface="UTM Avo" panose="02040603050506020204" pitchFamily="18" charset="0"/>
                <a:ea typeface="等线"/>
                <a:cs typeface="Arial" pitchFamily="34" charset="0"/>
              </a:rPr>
              <a:t>Thực </a:t>
            </a:r>
            <a:r>
              <a:rPr lang="en-US" sz="2800" dirty="0" err="1">
                <a:solidFill>
                  <a:srgbClr val="000000"/>
                </a:solidFill>
                <a:latin typeface="UTM Avo" panose="02040603050506020204" pitchFamily="18" charset="0"/>
                <a:ea typeface="等线"/>
                <a:cs typeface="Arial" pitchFamily="34" charset="0"/>
              </a:rPr>
              <a:t>hiện</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phép</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tính</a:t>
            </a:r>
            <a:r>
              <a:rPr lang="en-US" sz="2800" dirty="0">
                <a:solidFill>
                  <a:srgbClr val="000000"/>
                </a:solidFill>
                <a:latin typeface="UTM Avo" panose="02040603050506020204" pitchFamily="18" charset="0"/>
                <a:ea typeface="等线"/>
                <a:cs typeface="Arial" pitchFamily="34" charset="0"/>
              </a:rPr>
              <a:t>:</a:t>
            </a:r>
          </a:p>
          <a:p>
            <a:pPr lvl="0" algn="ctr">
              <a:lnSpc>
                <a:spcPct val="150000"/>
              </a:lnSpc>
              <a:spcAft>
                <a:spcPts val="533"/>
              </a:spcAft>
            </a:pPr>
            <a:r>
              <a:rPr lang="en-US" sz="2800" dirty="0">
                <a:solidFill>
                  <a:srgbClr val="000000"/>
                </a:solidFill>
                <a:latin typeface="UTM Avo" panose="02040603050506020204" pitchFamily="18" charset="0"/>
                <a:ea typeface="等线"/>
                <a:cs typeface="Arial" pitchFamily="34" charset="0"/>
              </a:rPr>
              <a:t>21,82 – 16,37 = ?</a:t>
            </a:r>
          </a:p>
        </p:txBody>
      </p:sp>
      <p:pic>
        <p:nvPicPr>
          <p:cNvPr id="10" name="Picture 6">
            <a:extLst>
              <a:ext uri="{FF2B5EF4-FFF2-40B4-BE49-F238E27FC236}">
                <a16:creationId xmlns:a16="http://schemas.microsoft.com/office/drawing/2014/main" id="{03701BCE-2B53-B530-F893-D5AFAB9E00BC}"/>
              </a:ext>
            </a:extLst>
          </p:cNvPr>
          <p:cNvPicPr>
            <a:picLocks noChangeAspect="1"/>
          </p:cNvPicPr>
          <p:nvPr/>
        </p:nvPicPr>
        <p:blipFill>
          <a:blip r:embed="rId8"/>
          <a:srcRect/>
          <a:stretch>
            <a:fillRect/>
          </a:stretch>
        </p:blipFill>
        <p:spPr>
          <a:xfrm>
            <a:off x="490997" y="498306"/>
            <a:ext cx="1961388" cy="2011680"/>
          </a:xfrm>
          <a:prstGeom prst="rect">
            <a:avLst/>
          </a:prstGeom>
        </p:spPr>
      </p:pic>
      <p:pic>
        <p:nvPicPr>
          <p:cNvPr id="3" name="Picture 6">
            <a:extLst>
              <a:ext uri="{FF2B5EF4-FFF2-40B4-BE49-F238E27FC236}">
                <a16:creationId xmlns:a16="http://schemas.microsoft.com/office/drawing/2014/main" id="{C159FD8A-A445-722A-134A-D45E6BBFBC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58" y="5876009"/>
            <a:ext cx="981995" cy="981995"/>
          </a:xfrm>
          <a:prstGeom prst="rect">
            <a:avLst/>
          </a:prstGeom>
        </p:spPr>
      </p:pic>
      <p:pic>
        <p:nvPicPr>
          <p:cNvPr id="4" name="Picture 11">
            <a:hlinkClick r:id="rId9" action="ppaction://hlinksldjump"/>
            <a:extLst>
              <a:ext uri="{FF2B5EF4-FFF2-40B4-BE49-F238E27FC236}">
                <a16:creationId xmlns:a16="http://schemas.microsoft.com/office/drawing/2014/main" id="{D3D05A52-B6DB-8E20-D976-D8B86A5B7D99}"/>
              </a:ext>
            </a:extLst>
          </p:cNvPr>
          <p:cNvPicPr>
            <a:picLocks noChangeAspect="1"/>
          </p:cNvPicPr>
          <p:nvPr/>
        </p:nvPicPr>
        <p:blipFill>
          <a:blip r:embed="rId10"/>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id="{7BCD599D-FA30-5876-80B3-5B4E4CB235F6}"/>
              </a:ext>
            </a:extLst>
          </p:cNvPr>
          <p:cNvSpPr/>
          <p:nvPr/>
        </p:nvSpPr>
        <p:spPr>
          <a:xfrm>
            <a:off x="6250997" y="28550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B. 4,45</a:t>
            </a:r>
            <a:endParaRPr lang="en-VN" sz="2800" dirty="0">
              <a:solidFill>
                <a:srgbClr val="000000"/>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3C7ED264-7CB5-AD64-7F0E-C57813DDF78A}"/>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C. 6,54</a:t>
            </a:r>
            <a:endParaRPr lang="en-VN" sz="3600" dirty="0">
              <a:solidFill>
                <a:srgbClr val="000000"/>
              </a:solidFill>
              <a:latin typeface="UTM Avo" panose="020406030505060202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2A29A4DD-A89D-CBAA-B075-B4A82AB377F7}"/>
              </a:ext>
            </a:extLst>
          </p:cNvPr>
          <p:cNvSpPr/>
          <p:nvPr/>
        </p:nvSpPr>
        <p:spPr>
          <a:xfrm>
            <a:off x="1222252" y="28550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A. 5,45</a:t>
            </a:r>
            <a:endParaRPr lang="en-VN" sz="2800" dirty="0">
              <a:solidFill>
                <a:srgbClr val="000000"/>
              </a:solidFill>
              <a:latin typeface="UTM Avo" panose="020406030505060202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319B3B8B-821E-9355-2C6A-B288A4D7DBE6}"/>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D. 5,54</a:t>
            </a:r>
            <a:endParaRPr lang="en-VN" sz="2800" dirty="0">
              <a:solidFill>
                <a:srgbClr val="000000"/>
              </a:solidFill>
              <a:latin typeface="UTM Avo" panose="0204060305050602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3E4F2C8E-E3DD-C77A-C09D-B06EBF3340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1167021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D99694"/>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92D05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dung .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8"/>
                                        </p:tgtEl>
                                        <p:attrNameLst>
                                          <p:attrName>fillcolor</p:attrName>
                                        </p:attrNameLst>
                                      </p:cBhvr>
                                      <p:to>
                                        <a:srgbClr val="D99694"/>
                                      </p:to>
                                    </p:animClr>
                                    <p:set>
                                      <p:cBhvr>
                                        <p:cTn id="21" dur="500" fill="hold"/>
                                        <p:tgtEl>
                                          <p:spTgt spid="8"/>
                                        </p:tgtEl>
                                        <p:attrNameLst>
                                          <p:attrName>fill.type</p:attrName>
                                        </p:attrNameLst>
                                      </p:cBhvr>
                                      <p:to>
                                        <p:strVal val="solid"/>
                                      </p:to>
                                    </p:set>
                                    <p:set>
                                      <p:cBhvr>
                                        <p:cTn id="22" dur="5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D99694"/>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885028" y="490997"/>
            <a:ext cx="8712177" cy="206227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pPr>
            <a:r>
              <a:rPr lang="en-US" sz="2800" b="1" dirty="0">
                <a:solidFill>
                  <a:srgbClr val="000000"/>
                </a:solidFill>
                <a:latin typeface="UTM Avo" panose="02040603050506020204" pitchFamily="18" charset="0"/>
                <a:cs typeface="Arial" pitchFamily="34" charset="0"/>
              </a:rPr>
              <a:t>Câu </a:t>
            </a:r>
            <a:r>
              <a:rPr lang="en-US" sz="2800" b="1" dirty="0" err="1">
                <a:solidFill>
                  <a:srgbClr val="000000"/>
                </a:solidFill>
                <a:latin typeface="UTM Avo" panose="02040603050506020204" pitchFamily="18" charset="0"/>
                <a:cs typeface="Arial" pitchFamily="34" charset="0"/>
              </a:rPr>
              <a:t>hỏi</a:t>
            </a:r>
            <a:r>
              <a:rPr lang="en-US" sz="2800" b="1" dirty="0">
                <a:solidFill>
                  <a:srgbClr val="000000"/>
                </a:solidFill>
                <a:latin typeface="UTM Avo" panose="02040603050506020204" pitchFamily="18" charset="0"/>
                <a:cs typeface="Arial" pitchFamily="34" charset="0"/>
              </a:rPr>
              <a:t> 3: </a:t>
            </a:r>
            <a:r>
              <a:rPr lang="en-US" sz="2800" dirty="0">
                <a:solidFill>
                  <a:srgbClr val="000000"/>
                </a:solidFill>
                <a:latin typeface="UTM Avo" panose="02040603050506020204" pitchFamily="18" charset="0"/>
                <a:cs typeface="Arial" pitchFamily="34" charset="0"/>
              </a:rPr>
              <a:t>Thực </a:t>
            </a:r>
            <a:r>
              <a:rPr lang="en-US" sz="2800" dirty="0" err="1">
                <a:solidFill>
                  <a:srgbClr val="000000"/>
                </a:solidFill>
                <a:latin typeface="UTM Avo" panose="02040603050506020204" pitchFamily="18" charset="0"/>
                <a:cs typeface="Arial" pitchFamily="34" charset="0"/>
              </a:rPr>
              <a:t>hiện</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phép</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tính</a:t>
            </a:r>
            <a:r>
              <a:rPr lang="en-US" sz="2800" dirty="0">
                <a:solidFill>
                  <a:srgbClr val="000000"/>
                </a:solidFill>
                <a:latin typeface="UTM Avo" panose="02040603050506020204" pitchFamily="18" charset="0"/>
                <a:cs typeface="Arial" pitchFamily="34" charset="0"/>
              </a:rPr>
              <a:t>:</a:t>
            </a:r>
          </a:p>
          <a:p>
            <a:pPr lvl="0" algn="ctr">
              <a:lnSpc>
                <a:spcPct val="150000"/>
              </a:lnSpc>
            </a:pPr>
            <a:r>
              <a:rPr lang="en-US" sz="2800" dirty="0">
                <a:solidFill>
                  <a:srgbClr val="000000"/>
                </a:solidFill>
                <a:latin typeface="UTM Avo" panose="02040603050506020204" pitchFamily="18" charset="0"/>
                <a:cs typeface="Arial" pitchFamily="34" charset="0"/>
              </a:rPr>
              <a:t>46,38 – 37,9 = ?</a:t>
            </a:r>
          </a:p>
        </p:txBody>
      </p:sp>
      <p:pic>
        <p:nvPicPr>
          <p:cNvPr id="12" name="Picture 2">
            <a:extLst>
              <a:ext uri="{FF2B5EF4-FFF2-40B4-BE49-F238E27FC236}">
                <a16:creationId xmlns:a16="http://schemas.microsoft.com/office/drawing/2014/main" id="{08952F1D-56AF-2BF2-5986-EB24ACD555B3}"/>
              </a:ext>
            </a:extLst>
          </p:cNvPr>
          <p:cNvPicPr>
            <a:picLocks noChangeAspect="1"/>
          </p:cNvPicPr>
          <p:nvPr/>
        </p:nvPicPr>
        <p:blipFill>
          <a:blip r:embed="rId8"/>
          <a:srcRect/>
          <a:stretch>
            <a:fillRect/>
          </a:stretch>
        </p:blipFill>
        <p:spPr>
          <a:xfrm>
            <a:off x="491001" y="522171"/>
            <a:ext cx="1929933" cy="1999931"/>
          </a:xfrm>
          <a:prstGeom prst="rect">
            <a:avLst/>
          </a:prstGeom>
        </p:spPr>
      </p:pic>
      <p:pic>
        <p:nvPicPr>
          <p:cNvPr id="3" name="Picture 6">
            <a:extLst>
              <a:ext uri="{FF2B5EF4-FFF2-40B4-BE49-F238E27FC236}">
                <a16:creationId xmlns:a16="http://schemas.microsoft.com/office/drawing/2014/main" id="{71E07ED1-0751-FCF3-F7CC-7714167EBE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58" y="5876009"/>
            <a:ext cx="981995" cy="981995"/>
          </a:xfrm>
          <a:prstGeom prst="rect">
            <a:avLst/>
          </a:prstGeom>
        </p:spPr>
      </p:pic>
      <p:pic>
        <p:nvPicPr>
          <p:cNvPr id="4" name="Picture 11">
            <a:hlinkClick r:id="rId9" action="ppaction://hlinksldjump"/>
            <a:extLst>
              <a:ext uri="{FF2B5EF4-FFF2-40B4-BE49-F238E27FC236}">
                <a16:creationId xmlns:a16="http://schemas.microsoft.com/office/drawing/2014/main" id="{1DC14CE4-D107-2D20-8931-CAECB7B37C17}"/>
              </a:ext>
            </a:extLst>
          </p:cNvPr>
          <p:cNvPicPr>
            <a:picLocks noChangeAspect="1"/>
          </p:cNvPicPr>
          <p:nvPr/>
        </p:nvPicPr>
        <p:blipFill>
          <a:blip r:embed="rId10"/>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id="{D4440DFE-96BA-EF28-B2DF-2E2665BFF1EE}"/>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000000"/>
                </a:solidFill>
                <a:latin typeface="UTM Avo" panose="02040603050506020204" pitchFamily="18" charset="0"/>
                <a:cs typeface="Arial" panose="020B0604020202020204" pitchFamily="34" charset="0"/>
              </a:rPr>
              <a:t>A. 8,84</a:t>
            </a:r>
            <a:endParaRPr lang="en-VN" sz="2800" dirty="0">
              <a:solidFill>
                <a:srgbClr val="000000"/>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48FDE9D9-8154-4D08-44C7-66F8A042769C}"/>
              </a:ext>
            </a:extLst>
          </p:cNvPr>
          <p:cNvSpPr/>
          <p:nvPr/>
        </p:nvSpPr>
        <p:spPr>
          <a:xfrm>
            <a:off x="6250993" y="4763279"/>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000000"/>
                </a:solidFill>
                <a:latin typeface="UTM Avo" panose="02040603050506020204" pitchFamily="18" charset="0"/>
                <a:cs typeface="Arial" panose="020B0604020202020204" pitchFamily="34" charset="0"/>
              </a:rPr>
              <a:t>D. 8,29</a:t>
            </a:r>
            <a:endParaRPr lang="en-VN" sz="2800" dirty="0">
              <a:solidFill>
                <a:srgbClr val="000000"/>
              </a:solidFill>
              <a:latin typeface="UTM Avo" panose="020406030505060202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B3AE66C6-F34A-3EF2-BB69-A972D74C3E36}"/>
              </a:ext>
            </a:extLst>
          </p:cNvPr>
          <p:cNvSpPr/>
          <p:nvPr/>
        </p:nvSpPr>
        <p:spPr>
          <a:xfrm>
            <a:off x="6250993"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B. 8,48</a:t>
            </a:r>
            <a:endParaRPr lang="en-VN" sz="2800" dirty="0">
              <a:solidFill>
                <a:srgbClr val="000000"/>
              </a:solidFill>
              <a:latin typeface="UTM Avo" panose="020406030505060202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4AACDED-E608-7AA9-B7E7-F7D8DFB795B1}"/>
              </a:ext>
            </a:extLst>
          </p:cNvPr>
          <p:cNvSpPr/>
          <p:nvPr/>
        </p:nvSpPr>
        <p:spPr>
          <a:xfrm>
            <a:off x="1222252" y="4763279"/>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C. 8,9</a:t>
            </a:r>
            <a:endParaRPr lang="en-VN" sz="2800" dirty="0">
              <a:solidFill>
                <a:srgbClr val="000000"/>
              </a:solidFill>
              <a:latin typeface="UTM Avo" panose="0204060305050602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3E7882A3-B084-4AC6-4CDC-981B1C217F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4076265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9"/>
                                        </p:tgtEl>
                                        <p:attrNameLst>
                                          <p:attrName>fillcolor</p:attrName>
                                        </p:attrNameLst>
                                      </p:cBhvr>
                                      <p:to>
                                        <a:srgbClr val="92D050"/>
                                      </p:to>
                                    </p:animClr>
                                    <p:set>
                                      <p:cBhvr>
                                        <p:cTn id="7" dur="500" fill="hold"/>
                                        <p:tgtEl>
                                          <p:spTgt spid="9"/>
                                        </p:tgtEl>
                                        <p:attrNameLst>
                                          <p:attrName>fill.type</p:attrName>
                                        </p:attrNameLst>
                                      </p:cBhvr>
                                      <p:to>
                                        <p:strVal val="solid"/>
                                      </p:to>
                                    </p:set>
                                    <p:set>
                                      <p:cBhvr>
                                        <p:cTn id="8" dur="5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dung .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5"/>
                                        </p:tgtEl>
                                        <p:attrNameLst>
                                          <p:attrName>fillcolor</p:attrName>
                                        </p:attrNameLst>
                                      </p:cBhvr>
                                      <p:to>
                                        <a:srgbClr val="D99694"/>
                                      </p:to>
                                    </p:animClr>
                                    <p:set>
                                      <p:cBhvr>
                                        <p:cTn id="14" dur="500" fill="hold"/>
                                        <p:tgtEl>
                                          <p:spTgt spid="5"/>
                                        </p:tgtEl>
                                        <p:attrNameLst>
                                          <p:attrName>fill.type</p:attrName>
                                        </p:attrNameLst>
                                      </p:cBhvr>
                                      <p:to>
                                        <p:strVal val="solid"/>
                                      </p:to>
                                    </p:set>
                                    <p:set>
                                      <p:cBhvr>
                                        <p:cTn id="15" dur="500" fill="hold"/>
                                        <p:tgtEl>
                                          <p:spTgt spid="5"/>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0"/>
                                        </p:tgtEl>
                                        <p:attrNameLst>
                                          <p:attrName>fillcolor</p:attrName>
                                        </p:attrNameLst>
                                      </p:cBhvr>
                                      <p:to>
                                        <a:srgbClr val="D99694"/>
                                      </p:to>
                                    </p:animClr>
                                    <p:set>
                                      <p:cBhvr>
                                        <p:cTn id="21" dur="500" fill="hold"/>
                                        <p:tgtEl>
                                          <p:spTgt spid="10"/>
                                        </p:tgtEl>
                                        <p:attrNameLst>
                                          <p:attrName>fill.type</p:attrName>
                                        </p:attrNameLst>
                                      </p:cBhvr>
                                      <p:to>
                                        <p:strVal val="solid"/>
                                      </p:to>
                                    </p:set>
                                    <p:set>
                                      <p:cBhvr>
                                        <p:cTn id="22" dur="500" fill="hold"/>
                                        <p:tgtEl>
                                          <p:spTgt spid="10"/>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8"/>
                                        </p:tgtEl>
                                        <p:attrNameLst>
                                          <p:attrName>fillcolor</p:attrName>
                                        </p:attrNameLst>
                                      </p:cBhvr>
                                      <p:to>
                                        <a:srgbClr val="D99694"/>
                                      </p:to>
                                    </p:animClr>
                                    <p:set>
                                      <p:cBhvr>
                                        <p:cTn id="28" dur="500" fill="hold"/>
                                        <p:tgtEl>
                                          <p:spTgt spid="8"/>
                                        </p:tgtEl>
                                        <p:attrNameLst>
                                          <p:attrName>fill.type</p:attrName>
                                        </p:attrNameLst>
                                      </p:cBhvr>
                                      <p:to>
                                        <p:strVal val="solid"/>
                                      </p:to>
                                    </p:set>
                                    <p:set>
                                      <p:cBhvr>
                                        <p:cTn id="29" dur="50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988830" y="362278"/>
            <a:ext cx="8712177" cy="2359757"/>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spcAft>
                <a:spcPts val="533"/>
              </a:spcAft>
            </a:pPr>
            <a:r>
              <a:rPr lang="en-US" sz="2800" b="1" dirty="0">
                <a:solidFill>
                  <a:srgbClr val="000000"/>
                </a:solidFill>
                <a:latin typeface="UTM Avo" panose="02040603050506020204" pitchFamily="18" charset="0"/>
                <a:ea typeface="等线"/>
                <a:cs typeface="Arial" pitchFamily="34" charset="0"/>
              </a:rPr>
              <a:t>Câu </a:t>
            </a:r>
            <a:r>
              <a:rPr lang="en-US" sz="2800" b="1" dirty="0" err="1">
                <a:solidFill>
                  <a:srgbClr val="000000"/>
                </a:solidFill>
                <a:latin typeface="UTM Avo" panose="02040603050506020204" pitchFamily="18" charset="0"/>
                <a:ea typeface="等线"/>
                <a:cs typeface="Arial" pitchFamily="34" charset="0"/>
              </a:rPr>
              <a:t>hỏi</a:t>
            </a:r>
            <a:r>
              <a:rPr lang="en-US" sz="2800" b="1" dirty="0">
                <a:solidFill>
                  <a:srgbClr val="000000"/>
                </a:solidFill>
                <a:latin typeface="UTM Avo" panose="02040603050506020204" pitchFamily="18" charset="0"/>
                <a:ea typeface="等线"/>
                <a:cs typeface="Arial" pitchFamily="34" charset="0"/>
              </a:rPr>
              <a:t> 4: </a:t>
            </a:r>
            <a:r>
              <a:rPr lang="en-US" sz="2800" dirty="0">
                <a:solidFill>
                  <a:srgbClr val="000000"/>
                </a:solidFill>
                <a:latin typeface="UTM Avo" panose="02040603050506020204" pitchFamily="18" charset="0"/>
                <a:ea typeface="等线"/>
                <a:cs typeface="Arial" pitchFamily="34" charset="0"/>
              </a:rPr>
              <a:t>Điền số </a:t>
            </a:r>
            <a:r>
              <a:rPr lang="en-US" sz="2800" dirty="0" err="1">
                <a:solidFill>
                  <a:srgbClr val="000000"/>
                </a:solidFill>
                <a:latin typeface="UTM Avo" panose="02040603050506020204" pitchFamily="18" charset="0"/>
                <a:ea typeface="等线"/>
                <a:cs typeface="Arial" pitchFamily="34" charset="0"/>
              </a:rPr>
              <a:t>thích</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hợp</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vào</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chỗ</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chấm</a:t>
            </a:r>
            <a:r>
              <a:rPr lang="en-US" sz="2800" dirty="0">
                <a:solidFill>
                  <a:srgbClr val="000000"/>
                </a:solidFill>
                <a:latin typeface="UTM Avo" panose="02040603050506020204" pitchFamily="18" charset="0"/>
                <a:ea typeface="等线"/>
                <a:cs typeface="Arial" pitchFamily="34" charset="0"/>
              </a:rPr>
              <a:t>:</a:t>
            </a:r>
          </a:p>
          <a:p>
            <a:pPr lvl="0" algn="ctr">
              <a:lnSpc>
                <a:spcPct val="150000"/>
              </a:lnSpc>
              <a:spcAft>
                <a:spcPts val="533"/>
              </a:spcAft>
            </a:pPr>
            <a:r>
              <a:rPr lang="en-US" sz="2800" dirty="0">
                <a:solidFill>
                  <a:srgbClr val="000000"/>
                </a:solidFill>
                <a:latin typeface="UTM Avo" panose="02040603050506020204" pitchFamily="18" charset="0"/>
                <a:ea typeface="等线"/>
                <a:cs typeface="Arial" pitchFamily="34" charset="0"/>
              </a:rPr>
              <a:t>75,41 + …… = 96,28.</a:t>
            </a:r>
          </a:p>
        </p:txBody>
      </p:sp>
      <p:pic>
        <p:nvPicPr>
          <p:cNvPr id="14" name="Picture 8">
            <a:extLst>
              <a:ext uri="{FF2B5EF4-FFF2-40B4-BE49-F238E27FC236}">
                <a16:creationId xmlns:a16="http://schemas.microsoft.com/office/drawing/2014/main" id="{78040024-FAE0-1F4A-B3A0-59025BC2864D}"/>
              </a:ext>
            </a:extLst>
          </p:cNvPr>
          <p:cNvPicPr>
            <a:picLocks noChangeAspect="1"/>
          </p:cNvPicPr>
          <p:nvPr/>
        </p:nvPicPr>
        <p:blipFill>
          <a:blip r:embed="rId8"/>
          <a:srcRect/>
          <a:stretch>
            <a:fillRect/>
          </a:stretch>
        </p:blipFill>
        <p:spPr>
          <a:xfrm>
            <a:off x="491000" y="676471"/>
            <a:ext cx="1994421" cy="2045560"/>
          </a:xfrm>
          <a:prstGeom prst="rect">
            <a:avLst/>
          </a:prstGeom>
        </p:spPr>
      </p:pic>
      <p:pic>
        <p:nvPicPr>
          <p:cNvPr id="3" name="Picture 6">
            <a:extLst>
              <a:ext uri="{FF2B5EF4-FFF2-40B4-BE49-F238E27FC236}">
                <a16:creationId xmlns:a16="http://schemas.microsoft.com/office/drawing/2014/main" id="{18EDCDCE-566F-2627-2D91-2A8649BF47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58" y="5876009"/>
            <a:ext cx="981995" cy="981995"/>
          </a:xfrm>
          <a:prstGeom prst="rect">
            <a:avLst/>
          </a:prstGeom>
        </p:spPr>
      </p:pic>
      <p:pic>
        <p:nvPicPr>
          <p:cNvPr id="4" name="Picture 11">
            <a:hlinkClick r:id="rId9" action="ppaction://hlinksldjump"/>
            <a:extLst>
              <a:ext uri="{FF2B5EF4-FFF2-40B4-BE49-F238E27FC236}">
                <a16:creationId xmlns:a16="http://schemas.microsoft.com/office/drawing/2014/main" id="{A7B18114-BA41-6A3F-CFCB-A126FB5956B2}"/>
              </a:ext>
            </a:extLst>
          </p:cNvPr>
          <p:cNvPicPr>
            <a:picLocks noChangeAspect="1"/>
          </p:cNvPicPr>
          <p:nvPr/>
        </p:nvPicPr>
        <p:blipFill>
          <a:blip r:embed="rId10"/>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id="{8953163F-4D1F-B4BC-EDC8-AABE00520BDC}"/>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000000"/>
                </a:solidFill>
                <a:latin typeface="UTM Avo" panose="02040603050506020204" pitchFamily="18" charset="0"/>
                <a:cs typeface="Arial" panose="020B0604020202020204" pitchFamily="34" charset="0"/>
              </a:rPr>
              <a:t>A. 20,87</a:t>
            </a:r>
            <a:endParaRPr lang="en-VN" sz="2800" dirty="0">
              <a:solidFill>
                <a:srgbClr val="000000"/>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EFDCDBC2-D05E-DB30-E074-BF83916079DB}"/>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000000"/>
                </a:solidFill>
                <a:latin typeface="UTM Avo" panose="02040603050506020204" pitchFamily="18" charset="0"/>
                <a:cs typeface="Arial" panose="020B0604020202020204" pitchFamily="34" charset="0"/>
              </a:rPr>
              <a:t>C. 20,78</a:t>
            </a:r>
            <a:endParaRPr lang="en-VN" sz="2800" dirty="0">
              <a:solidFill>
                <a:srgbClr val="000000"/>
              </a:solidFill>
              <a:latin typeface="UTM Avo" panose="020406030505060202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2A27DA89-33D7-7502-C2A1-C095B63FA100}"/>
              </a:ext>
            </a:extLst>
          </p:cNvPr>
          <p:cNvSpPr/>
          <p:nvPr/>
        </p:nvSpPr>
        <p:spPr>
          <a:xfrm>
            <a:off x="6250993"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000000"/>
                </a:solidFill>
                <a:latin typeface="UTM Avo" panose="02040603050506020204" pitchFamily="18" charset="0"/>
                <a:cs typeface="Arial" panose="020B0604020202020204" pitchFamily="34" charset="0"/>
              </a:rPr>
              <a:t>B. 21,78</a:t>
            </a:r>
            <a:endParaRPr lang="en-VN" sz="2800" dirty="0">
              <a:solidFill>
                <a:srgbClr val="000000"/>
              </a:solidFill>
              <a:latin typeface="UTM Avo" panose="020406030505060202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E14934E-20A6-7D64-CA3E-A41BD37E648C}"/>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000000"/>
                </a:solidFill>
                <a:latin typeface="UTM Avo" panose="02040603050506020204" pitchFamily="18" charset="0"/>
                <a:cs typeface="Arial" panose="020B0604020202020204" pitchFamily="34" charset="0"/>
              </a:rPr>
              <a:t>D. 22,45</a:t>
            </a:r>
            <a:endParaRPr lang="en-VN" sz="2800" dirty="0">
              <a:solidFill>
                <a:srgbClr val="000000"/>
              </a:solidFill>
              <a:latin typeface="UTM Avo" panose="0204060305050602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CAD2AFDC-8E93-1F12-35D6-08D8F765C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3948764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9"/>
                                        </p:tgtEl>
                                        <p:attrNameLst>
                                          <p:attrName>fillcolor</p:attrName>
                                        </p:attrNameLst>
                                      </p:cBhvr>
                                      <p:to>
                                        <a:srgbClr val="D99694"/>
                                      </p:to>
                                    </p:animClr>
                                    <p:set>
                                      <p:cBhvr>
                                        <p:cTn id="7" dur="500" fill="hold"/>
                                        <p:tgtEl>
                                          <p:spTgt spid="9"/>
                                        </p:tgtEl>
                                        <p:attrNameLst>
                                          <p:attrName>fill.type</p:attrName>
                                        </p:attrNameLst>
                                      </p:cBhvr>
                                      <p:to>
                                        <p:strVal val="solid"/>
                                      </p:to>
                                    </p:set>
                                    <p:set>
                                      <p:cBhvr>
                                        <p:cTn id="8" dur="5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8"/>
                                        </p:tgtEl>
                                        <p:attrNameLst>
                                          <p:attrName>fillcolor</p:attrName>
                                        </p:attrNameLst>
                                      </p:cBhvr>
                                      <p:to>
                                        <a:srgbClr val="D99694"/>
                                      </p:to>
                                    </p:animClr>
                                    <p:set>
                                      <p:cBhvr>
                                        <p:cTn id="14" dur="500" fill="hold"/>
                                        <p:tgtEl>
                                          <p:spTgt spid="8"/>
                                        </p:tgtEl>
                                        <p:attrNameLst>
                                          <p:attrName>fill.type</p:attrName>
                                        </p:attrNameLst>
                                      </p:cBhvr>
                                      <p:to>
                                        <p:strVal val="solid"/>
                                      </p:to>
                                    </p:set>
                                    <p:set>
                                      <p:cBhvr>
                                        <p:cTn id="15" dur="500" fill="hold"/>
                                        <p:tgtEl>
                                          <p:spTgt spid="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5"/>
                                        </p:tgtEl>
                                        <p:attrNameLst>
                                          <p:attrName>fillcolor</p:attrName>
                                        </p:attrNameLst>
                                      </p:cBhvr>
                                      <p:to>
                                        <a:srgbClr val="92D050"/>
                                      </p:to>
                                    </p:animClr>
                                    <p:set>
                                      <p:cBhvr>
                                        <p:cTn id="21" dur="500" fill="hold"/>
                                        <p:tgtEl>
                                          <p:spTgt spid="5"/>
                                        </p:tgtEl>
                                        <p:attrNameLst>
                                          <p:attrName>fill.type</p:attrName>
                                        </p:attrNameLst>
                                      </p:cBhvr>
                                      <p:to>
                                        <p:strVal val="solid"/>
                                      </p:to>
                                    </p:set>
                                    <p:set>
                                      <p:cBhvr>
                                        <p:cTn id="22" dur="5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dung .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0"/>
                                        </p:tgtEl>
                                        <p:attrNameLst>
                                          <p:attrName>fillcolor</p:attrName>
                                        </p:attrNameLst>
                                      </p:cBhvr>
                                      <p:to>
                                        <a:srgbClr val="D99694"/>
                                      </p:to>
                                    </p:animClr>
                                    <p:set>
                                      <p:cBhvr>
                                        <p:cTn id="28" dur="500" fill="hold"/>
                                        <p:tgtEl>
                                          <p:spTgt spid="10"/>
                                        </p:tgtEl>
                                        <p:attrNameLst>
                                          <p:attrName>fill.type</p:attrName>
                                        </p:attrNameLst>
                                      </p:cBhvr>
                                      <p:to>
                                        <p:strVal val="solid"/>
                                      </p:to>
                                    </p:set>
                                    <p:set>
                                      <p:cBhvr>
                                        <p:cTn id="29" dur="5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10007" y="5876007"/>
            <a:ext cx="981995" cy="98199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 y="2"/>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667949" y="1145049"/>
            <a:ext cx="6888553" cy="4567905"/>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rPr>
              <a:t>Cảm ơn các bạn đã giúp chúng mình lấy lại năng lượng và ánh sáng! Chúng mình sẽ tặng cho bạn một ngôi sao may mắn thay cho lời cảm ơn nhé!!!</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10">
            <a:extLst>
              <a:ext uri="{FF2B5EF4-FFF2-40B4-BE49-F238E27FC236}">
                <a16:creationId xmlns:a16="http://schemas.microsoft.com/office/drawing/2014/main" id="{898F5BEE-07D7-6F79-5B22-79689E4B1B25}"/>
              </a:ext>
            </a:extLst>
          </p:cNvPr>
          <p:cNvPicPr>
            <a:picLocks noChangeAspect="1"/>
          </p:cNvPicPr>
          <p:nvPr/>
        </p:nvPicPr>
        <p:blipFill>
          <a:blip r:embed="rId7"/>
          <a:srcRect/>
          <a:stretch>
            <a:fillRect/>
          </a:stretch>
        </p:blipFill>
        <p:spPr>
          <a:xfrm>
            <a:off x="8435956" y="981996"/>
            <a:ext cx="3088098" cy="3183605"/>
          </a:xfrm>
          <a:prstGeom prst="rect">
            <a:avLst/>
          </a:prstGeom>
        </p:spPr>
      </p:pic>
      <p:pic>
        <p:nvPicPr>
          <p:cNvPr id="9" name="Picture 12">
            <a:extLst>
              <a:ext uri="{FF2B5EF4-FFF2-40B4-BE49-F238E27FC236}">
                <a16:creationId xmlns:a16="http://schemas.microsoft.com/office/drawing/2014/main" id="{3B9724BA-FE35-0601-1E74-882799B3A83F}"/>
              </a:ext>
            </a:extLst>
          </p:cNvPr>
          <p:cNvPicPr>
            <a:picLocks noChangeAspect="1"/>
          </p:cNvPicPr>
          <p:nvPr/>
        </p:nvPicPr>
        <p:blipFill>
          <a:blip r:embed="rId8"/>
          <a:srcRect/>
          <a:stretch>
            <a:fillRect/>
          </a:stretch>
        </p:blipFill>
        <p:spPr>
          <a:xfrm>
            <a:off x="7920095" y="4156385"/>
            <a:ext cx="1880821" cy="1982420"/>
          </a:xfrm>
          <a:prstGeom prst="rect">
            <a:avLst/>
          </a:prstGeom>
        </p:spPr>
      </p:pic>
      <p:pic>
        <p:nvPicPr>
          <p:cNvPr id="3" name="Picture 2">
            <a:extLst>
              <a:ext uri="{FF2B5EF4-FFF2-40B4-BE49-F238E27FC236}">
                <a16:creationId xmlns:a16="http://schemas.microsoft.com/office/drawing/2014/main" id="{4A50D968-E4FE-C94B-C08B-3A1BA5B348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pic>
        <p:nvPicPr>
          <p:cNvPr id="4" name="tải xuống (4)">
            <a:hlinkClick r:id="" action="ppaction://media"/>
            <a:extLst>
              <a:ext uri="{FF2B5EF4-FFF2-40B4-BE49-F238E27FC236}">
                <a16:creationId xmlns:a16="http://schemas.microsoft.com/office/drawing/2014/main" id="{CBA9D3CA-F254-8553-22D1-D2B7E35050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24054" y="6345794"/>
            <a:ext cx="487363" cy="487363"/>
          </a:xfrm>
          <a:prstGeom prst="rect">
            <a:avLst/>
          </a:prstGeom>
        </p:spPr>
      </p:pic>
    </p:spTree>
    <p:extLst>
      <p:ext uri="{BB962C8B-B14F-4D97-AF65-F5344CB8AC3E}">
        <p14:creationId xmlns:p14="http://schemas.microsoft.com/office/powerpoint/2010/main" val="28046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par>
                                <p:cTn id="11" presetID="1" presetClass="mediacall" presetSubtype="0" fill="hold" nodeType="withEffect">
                                  <p:stCondLst>
                                    <p:cond delay="0"/>
                                  </p:stCondLst>
                                  <p:childTnLst>
                                    <p:cmd type="call" cmd="playFrom(0.0)">
                                      <p:cBhvr>
                                        <p:cTn id="12" dur="7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746</TotalTime>
  <Words>616</Words>
  <Application>Microsoft Office PowerPoint</Application>
  <PresentationFormat>Widescreen</PresentationFormat>
  <Paragraphs>69</Paragraphs>
  <Slides>20</Slides>
  <Notes>7</Notes>
  <HiddenSlides>0</HiddenSlides>
  <MMClips>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UTM Avo</vt:lpstr>
      <vt:lpstr>Wingdings</vt:lpstr>
      <vt:lpstr>Calibri Light</vt:lpstr>
      <vt:lpstr>Arial</vt:lpstr>
      <vt:lpstr>Calibri</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Ha</cp:lastModifiedBy>
  <cp:revision>79</cp:revision>
  <dcterms:created xsi:type="dcterms:W3CDTF">2023-10-24T04:45:10Z</dcterms:created>
  <dcterms:modified xsi:type="dcterms:W3CDTF">2025-11-01T13:19:46Z</dcterms:modified>
</cp:coreProperties>
</file>