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2" r:id="rId4"/>
    <p:sldMasterId id="2147483704" r:id="rId5"/>
    <p:sldMasterId id="2147483716" r:id="rId6"/>
    <p:sldMasterId id="2147483728" r:id="rId7"/>
  </p:sldMasterIdLst>
  <p:notesMasterIdLst>
    <p:notesMasterId r:id="rId38"/>
  </p:notesMasterIdLst>
  <p:sldIdLst>
    <p:sldId id="257" r:id="rId8"/>
    <p:sldId id="259" r:id="rId9"/>
    <p:sldId id="256" r:id="rId10"/>
    <p:sldId id="2007577197" r:id="rId11"/>
    <p:sldId id="2007577198" r:id="rId12"/>
    <p:sldId id="2007577199" r:id="rId13"/>
    <p:sldId id="2007577200" r:id="rId14"/>
    <p:sldId id="2007577202" r:id="rId15"/>
    <p:sldId id="2007577201" r:id="rId16"/>
    <p:sldId id="260" r:id="rId17"/>
    <p:sldId id="271" r:id="rId18"/>
    <p:sldId id="258" r:id="rId19"/>
    <p:sldId id="298" r:id="rId20"/>
    <p:sldId id="299" r:id="rId21"/>
    <p:sldId id="292" r:id="rId22"/>
    <p:sldId id="264" r:id="rId23"/>
    <p:sldId id="2007577194" r:id="rId24"/>
    <p:sldId id="293" r:id="rId25"/>
    <p:sldId id="294" r:id="rId26"/>
    <p:sldId id="288" r:id="rId27"/>
    <p:sldId id="341" r:id="rId28"/>
    <p:sldId id="342" r:id="rId29"/>
    <p:sldId id="343" r:id="rId30"/>
    <p:sldId id="344" r:id="rId31"/>
    <p:sldId id="345" r:id="rId32"/>
    <p:sldId id="2007577189" r:id="rId33"/>
    <p:sldId id="2007577188" r:id="rId34"/>
    <p:sldId id="2007577195" r:id="rId35"/>
    <p:sldId id="2007577196" r:id="rId36"/>
    <p:sldId id="34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EA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4" d="100"/>
          <a:sy n="94" d="100"/>
        </p:scale>
        <p:origin x="423"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6/11/relationships/changesInfo" Target="changesInfos/changesInfo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ĐÔNG VŨ" userId="16d7361ce9402b54" providerId="LiveId" clId="{61664F9F-AED0-436E-B03F-88175C8E669E}"/>
    <pc:docChg chg="modSld">
      <pc:chgData name="ĐÔNG VŨ" userId="16d7361ce9402b54" providerId="LiveId" clId="{61664F9F-AED0-436E-B03F-88175C8E669E}" dt="2024-11-03T00:10:26.859" v="1" actId="20577"/>
      <pc:docMkLst>
        <pc:docMk/>
      </pc:docMkLst>
      <pc:sldChg chg="modNotesTx">
        <pc:chgData name="ĐÔNG VŨ" userId="16d7361ce9402b54" providerId="LiveId" clId="{61664F9F-AED0-436E-B03F-88175C8E669E}" dt="2024-11-03T00:10:18.423" v="0" actId="6549"/>
        <pc:sldMkLst>
          <pc:docMk/>
          <pc:sldMk cId="1702530975" sldId="341"/>
        </pc:sldMkLst>
      </pc:sldChg>
      <pc:sldChg chg="modNotesTx">
        <pc:chgData name="ĐÔNG VŨ" userId="16d7361ce9402b54" providerId="LiveId" clId="{61664F9F-AED0-436E-B03F-88175C8E669E}" dt="2024-11-03T00:10:26.859" v="1" actId="20577"/>
        <pc:sldMkLst>
          <pc:docMk/>
          <pc:sldMk cId="2878914952" sldId="20075771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93CEE2-92DD-42FA-AD79-B2E82BB88C5A}" type="datetimeFigureOut">
              <a:rPr lang="en-US" smtClean="0"/>
              <a:t>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827572-1D5F-4CBB-8C45-90B334A424FC}" type="slidenum">
              <a:rPr lang="en-US" smtClean="0"/>
              <a:t>‹#›</a:t>
            </a:fld>
            <a:endParaRPr lang="en-US"/>
          </a:p>
        </p:txBody>
      </p:sp>
    </p:spTree>
    <p:extLst>
      <p:ext uri="{BB962C8B-B14F-4D97-AF65-F5344CB8AC3E}">
        <p14:creationId xmlns:p14="http://schemas.microsoft.com/office/powerpoint/2010/main" val="1517102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2923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b="0" i="0" dirty="0">
                <a:solidFill>
                  <a:srgbClr val="231F20"/>
                </a:solidFill>
                <a:effectLst/>
                <a:highlight>
                  <a:srgbClr val="F7F7F7"/>
                </a:highlight>
                <a:latin typeface="montserrat-rgl"/>
              </a:rPr>
              <a:t>Đến với làng hoa Ngọc Hà, bạn dễ dàng cảm nhận được một sự yên bình, cổ kính của cảnh vật, con người nơi đây. Một trong những câu chuyện lịch sử đáng tự hào của người dân làng hoa Ngọc Hà đó chính là chứng tích về cuộc chiến Điện Biên Phủ trên không giữa bầu trời Thủ đô. Trong cuộc chiến đấu ác liệt này, có tới 4 chiếc B-52 đã bị quân ta đánh rơi tại chỗ, một chiếc rơi xuống nội thành, đó chính là vị trí của làng hoa Ngọc Hà ngày nay. </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4133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68763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Calibri"/>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字魂70号-灵悦黑体" panose="00000500000000000000"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Calibri"/>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字魂70号-灵悦黑体" panose="00000500000000000000" pitchFamily="2" charset="-122"/>
              <a:cs typeface="+mn-cs"/>
            </a:endParaRPr>
          </a:p>
        </p:txBody>
      </p:sp>
    </p:spTree>
    <p:extLst>
      <p:ext uri="{BB962C8B-B14F-4D97-AF65-F5344CB8AC3E}">
        <p14:creationId xmlns:p14="http://schemas.microsoft.com/office/powerpoint/2010/main" val="706927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77E4A1-AA4E-4BC9-A38F-D1B484F28D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764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77E4A1-AA4E-4BC9-A38F-D1B484F28D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467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5.xml"/><Relationship Id="rId5" Type="http://schemas.openxmlformats.org/officeDocument/2006/relationships/tags" Target="../tags/tag6.xml"/><Relationship Id="rId4" Type="http://schemas.openxmlformats.org/officeDocument/2006/relationships/tags" Target="../tags/tag5.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hyperlink" Target="https://www.facebook.com/groups/629898828017053" TargetMode="Externa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45.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5.xml"/><Relationship Id="rId4" Type="http://schemas.openxmlformats.org/officeDocument/2006/relationships/tags" Target="../tags/tag18.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5.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5.xml"/><Relationship Id="rId5" Type="http://schemas.openxmlformats.org/officeDocument/2006/relationships/tags" Target="../tags/tag32.xml"/><Relationship Id="rId4" Type="http://schemas.openxmlformats.org/officeDocument/2006/relationships/tags" Target="../tags/tag3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5.xml"/><Relationship Id="rId4" Type="http://schemas.openxmlformats.org/officeDocument/2006/relationships/tags" Target="../tags/tag36.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5.xml"/><Relationship Id="rId5" Type="http://schemas.openxmlformats.org/officeDocument/2006/relationships/tags" Target="../tags/tag41.xml"/><Relationship Id="rId4" Type="http://schemas.openxmlformats.org/officeDocument/2006/relationships/tags" Target="../tags/tag4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621829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108622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853779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11/3/2024</a:t>
            </a:fld>
            <a:endParaRPr lang="en-US"/>
          </a:p>
        </p:txBody>
      </p:sp>
      <p:sp>
        <p:nvSpPr>
          <p:cNvPr id="5" name="Footer Placeholder 4">
            <a:extLst>
              <a:ext uri="{FF2B5EF4-FFF2-40B4-BE49-F238E27FC236}">
                <a16:creationId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19562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11/3/2024</a:t>
            </a:fld>
            <a:endParaRPr lang="en-US"/>
          </a:p>
        </p:txBody>
      </p:sp>
      <p:sp>
        <p:nvSpPr>
          <p:cNvPr id="5" name="Footer Placeholder 4">
            <a:extLst>
              <a:ext uri="{FF2B5EF4-FFF2-40B4-BE49-F238E27FC236}">
                <a16:creationId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792929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11/3/2024</a:t>
            </a:fld>
            <a:endParaRPr lang="en-US"/>
          </a:p>
        </p:txBody>
      </p:sp>
      <p:sp>
        <p:nvSpPr>
          <p:cNvPr id="5" name="Footer Placeholder 4">
            <a:extLst>
              <a:ext uri="{FF2B5EF4-FFF2-40B4-BE49-F238E27FC236}">
                <a16:creationId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360798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11/3/2024</a:t>
            </a:fld>
            <a:endParaRPr lang="en-US"/>
          </a:p>
        </p:txBody>
      </p:sp>
      <p:sp>
        <p:nvSpPr>
          <p:cNvPr id="6" name="Footer Placeholder 5">
            <a:extLst>
              <a:ext uri="{FF2B5EF4-FFF2-40B4-BE49-F238E27FC236}">
                <a16:creationId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40481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11/3/2024</a:t>
            </a:fld>
            <a:endParaRPr lang="en-US"/>
          </a:p>
        </p:txBody>
      </p:sp>
      <p:sp>
        <p:nvSpPr>
          <p:cNvPr id="8" name="Footer Placeholder 7">
            <a:extLst>
              <a:ext uri="{FF2B5EF4-FFF2-40B4-BE49-F238E27FC236}">
                <a16:creationId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506419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11/3/2024</a:t>
            </a:fld>
            <a:endParaRPr lang="en-US"/>
          </a:p>
        </p:txBody>
      </p:sp>
      <p:sp>
        <p:nvSpPr>
          <p:cNvPr id="4" name="Footer Placeholder 3">
            <a:extLst>
              <a:ext uri="{FF2B5EF4-FFF2-40B4-BE49-F238E27FC236}">
                <a16:creationId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8081134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11/3/2024</a:t>
            </a:fld>
            <a:endParaRPr lang="en-US"/>
          </a:p>
        </p:txBody>
      </p:sp>
      <p:sp>
        <p:nvSpPr>
          <p:cNvPr id="3" name="Footer Placeholder 2">
            <a:extLst>
              <a:ext uri="{FF2B5EF4-FFF2-40B4-BE49-F238E27FC236}">
                <a16:creationId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8097299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11/3/2024</a:t>
            </a:fld>
            <a:endParaRPr lang="en-US"/>
          </a:p>
        </p:txBody>
      </p:sp>
      <p:sp>
        <p:nvSpPr>
          <p:cNvPr id="6" name="Footer Placeholder 5">
            <a:extLst>
              <a:ext uri="{FF2B5EF4-FFF2-40B4-BE49-F238E27FC236}">
                <a16:creationId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652499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2994761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11/3/2024</a:t>
            </a:fld>
            <a:endParaRPr lang="en-US"/>
          </a:p>
        </p:txBody>
      </p:sp>
      <p:sp>
        <p:nvSpPr>
          <p:cNvPr id="6" name="Footer Placeholder 5">
            <a:extLst>
              <a:ext uri="{FF2B5EF4-FFF2-40B4-BE49-F238E27FC236}">
                <a16:creationId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819948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11/3/2024</a:t>
            </a:fld>
            <a:endParaRPr lang="en-US"/>
          </a:p>
        </p:txBody>
      </p:sp>
      <p:sp>
        <p:nvSpPr>
          <p:cNvPr id="5" name="Footer Placeholder 4">
            <a:extLst>
              <a:ext uri="{FF2B5EF4-FFF2-40B4-BE49-F238E27FC236}">
                <a16:creationId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0930921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11/3/2024</a:t>
            </a:fld>
            <a:endParaRPr lang="en-US"/>
          </a:p>
        </p:txBody>
      </p:sp>
      <p:sp>
        <p:nvSpPr>
          <p:cNvPr id="5" name="Footer Placeholder 4">
            <a:extLst>
              <a:ext uri="{FF2B5EF4-FFF2-40B4-BE49-F238E27FC236}">
                <a16:creationId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370421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15" name="图片 14"/>
          <p:cNvPicPr>
            <a:picLocks noChangeAspect="1"/>
          </p:cNvPicPr>
          <p:nvPr userDrawn="1"/>
        </p:nvPicPr>
        <p:blipFill>
          <a:blip r:embed="rId3" cstate="email"/>
          <a:stretch>
            <a:fillRect/>
          </a:stretch>
        </p:blipFill>
        <p:spPr>
          <a:xfrm rot="21120710">
            <a:off x="104089" y="2528964"/>
            <a:ext cx="3633370" cy="4096447"/>
          </a:xfrm>
          <a:prstGeom prst="rect">
            <a:avLst/>
          </a:prstGeom>
        </p:spPr>
      </p:pic>
      <p:pic>
        <p:nvPicPr>
          <p:cNvPr id="16" name="图片 15"/>
          <p:cNvPicPr>
            <a:picLocks noChangeAspect="1"/>
          </p:cNvPicPr>
          <p:nvPr userDrawn="1"/>
        </p:nvPicPr>
        <p:blipFill>
          <a:blip r:embed="rId3"/>
          <a:stretch>
            <a:fillRect/>
          </a:stretch>
        </p:blipFill>
        <p:spPr>
          <a:xfrm>
            <a:off x="7780022" y="1354415"/>
            <a:ext cx="4678681" cy="5274985"/>
          </a:xfrm>
          <a:prstGeom prst="rect">
            <a:avLst/>
          </a:prstGeom>
        </p:spPr>
      </p:pic>
      <p:pic>
        <p:nvPicPr>
          <p:cNvPr id="3" name="图片 2" descr="图片包含 文字&#10;&#10;描述已自动生成"/>
          <p:cNvPicPr>
            <a:picLocks noChangeAspect="1"/>
          </p:cNvPicPr>
          <p:nvPr userDrawn="1"/>
        </p:nvPicPr>
        <p:blipFill>
          <a:blip r:embed="rId4" cstate="email"/>
          <a:stretch>
            <a:fillRect/>
          </a:stretch>
        </p:blipFill>
        <p:spPr>
          <a:xfrm>
            <a:off x="1319642" y="131198"/>
            <a:ext cx="9571530" cy="5972859"/>
          </a:xfrm>
          <a:prstGeom prst="rect">
            <a:avLst/>
          </a:prstGeom>
        </p:spPr>
      </p:pic>
      <p:pic>
        <p:nvPicPr>
          <p:cNvPr id="18" name="图片 17" descr="图片包含 屏幕截图&#10;&#10;描述已自动生成"/>
          <p:cNvPicPr>
            <a:picLocks noChangeAspect="1"/>
          </p:cNvPicPr>
          <p:nvPr userDrawn="1"/>
        </p:nvPicPr>
        <p:blipFill>
          <a:blip r:embed="rId5"/>
          <a:stretch>
            <a:fillRect/>
          </a:stretch>
        </p:blipFill>
        <p:spPr>
          <a:xfrm>
            <a:off x="1379989" y="4979321"/>
            <a:ext cx="2801426" cy="1796076"/>
          </a:xfrm>
          <a:prstGeom prst="rect">
            <a:avLst/>
          </a:prstGeom>
        </p:spPr>
      </p:pic>
      <p:pic>
        <p:nvPicPr>
          <p:cNvPr id="9" name="图片 8" descr="图片包含 矢量图形&#10;&#10;描述已自动生成"/>
          <p:cNvPicPr>
            <a:picLocks noChangeAspect="1"/>
          </p:cNvPicPr>
          <p:nvPr userDrawn="1"/>
        </p:nvPicPr>
        <p:blipFill>
          <a:blip r:embed="rId6"/>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9539880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4" name="图片 3"/>
          <p:cNvPicPr>
            <a:picLocks noChangeAspect="1"/>
          </p:cNvPicPr>
          <p:nvPr userDrawn="1"/>
        </p:nvPicPr>
        <p:blipFill rotWithShape="1">
          <a:blip r:embed="rId3" cstate="screen"/>
          <a:srcRect/>
          <a:stretch>
            <a:fillRect/>
          </a:stretch>
        </p:blipFill>
        <p:spPr>
          <a:xfrm>
            <a:off x="1367083" y="678654"/>
            <a:ext cx="9457833" cy="5368785"/>
          </a:xfrm>
          <a:prstGeom prst="rect">
            <a:avLst/>
          </a:prstGeom>
        </p:spPr>
      </p:pic>
      <p:pic>
        <p:nvPicPr>
          <p:cNvPr id="3" name="图片 2" descr="图片包含 矢量图形&#10;&#10;描述已自动生成"/>
          <p:cNvPicPr>
            <a:picLocks noChangeAspect="1"/>
          </p:cNvPicPr>
          <p:nvPr userDrawn="1"/>
        </p:nvPicPr>
        <p:blipFill>
          <a:blip r:embed="rId4"/>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5381172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4" name="图片 3"/>
          <p:cNvPicPr>
            <a:picLocks noChangeAspect="1"/>
          </p:cNvPicPr>
          <p:nvPr userDrawn="1"/>
        </p:nvPicPr>
        <p:blipFill rotWithShape="1">
          <a:blip r:embed="rId3" cstate="screen"/>
          <a:srcRect/>
          <a:stretch>
            <a:fillRect/>
          </a:stretch>
        </p:blipFill>
        <p:spPr>
          <a:xfrm>
            <a:off x="4493623" y="182880"/>
            <a:ext cx="7406640" cy="5525284"/>
          </a:xfrm>
          <a:prstGeom prst="rect">
            <a:avLst/>
          </a:prstGeom>
        </p:spPr>
      </p:pic>
      <p:pic>
        <p:nvPicPr>
          <p:cNvPr id="8" name="图片 7" descr="图片包含 矢量图形&#10;&#10;描述已自动生成"/>
          <p:cNvPicPr>
            <a:picLocks noChangeAspect="1"/>
          </p:cNvPicPr>
          <p:nvPr userDrawn="1"/>
        </p:nvPicPr>
        <p:blipFill rotWithShape="1">
          <a:blip r:embed="rId4" cstate="screen"/>
          <a:srcRect/>
          <a:stretch>
            <a:fill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942850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3" name="图片 2"/>
          <p:cNvPicPr>
            <a:picLocks noChangeAspect="1"/>
          </p:cNvPicPr>
          <p:nvPr userDrawn="1"/>
        </p:nvPicPr>
        <p:blipFill>
          <a:blip r:embed="rId3" cstate="email"/>
          <a:stretch>
            <a:fillRect/>
          </a:stretch>
        </p:blipFill>
        <p:spPr>
          <a:xfrm rot="21120710">
            <a:off x="104089" y="2528964"/>
            <a:ext cx="3633370" cy="4096447"/>
          </a:xfrm>
          <a:prstGeom prst="rect">
            <a:avLst/>
          </a:prstGeom>
        </p:spPr>
      </p:pic>
      <p:pic>
        <p:nvPicPr>
          <p:cNvPr id="4" name="图片 3"/>
          <p:cNvPicPr>
            <a:picLocks noChangeAspect="1"/>
          </p:cNvPicPr>
          <p:nvPr userDrawn="1"/>
        </p:nvPicPr>
        <p:blipFill>
          <a:blip r:embed="rId3"/>
          <a:stretch>
            <a:fillRect/>
          </a:stretch>
        </p:blipFill>
        <p:spPr>
          <a:xfrm>
            <a:off x="7780022" y="1354415"/>
            <a:ext cx="4678681" cy="5274985"/>
          </a:xfrm>
          <a:prstGeom prst="rect">
            <a:avLst/>
          </a:prstGeom>
        </p:spPr>
      </p:pic>
      <p:pic>
        <p:nvPicPr>
          <p:cNvPr id="5" name="图片 4" descr="图片包含 矢量图形&#10;&#10;描述已自动生成"/>
          <p:cNvPicPr>
            <a:picLocks noChangeAspect="1"/>
          </p:cNvPicPr>
          <p:nvPr userDrawn="1"/>
        </p:nvPicPr>
        <p:blipFill>
          <a:blip r:embed="rId4" cstate="email"/>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9401939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3" name="图片 2"/>
          <p:cNvPicPr>
            <a:picLocks noChangeAspect="1"/>
          </p:cNvPicPr>
          <p:nvPr userDrawn="1"/>
        </p:nvPicPr>
        <p:blipFill rotWithShape="1">
          <a:blip r:embed="rId3" cstate="screen"/>
          <a:srcRect/>
          <a:stretch>
            <a:fillRect/>
          </a:stretch>
        </p:blipFill>
        <p:spPr>
          <a:xfrm>
            <a:off x="377524" y="182880"/>
            <a:ext cx="11436951" cy="6492241"/>
          </a:xfrm>
          <a:prstGeom prst="rect">
            <a:avLst/>
          </a:prstGeom>
        </p:spPr>
      </p:pic>
      <p:pic>
        <p:nvPicPr>
          <p:cNvPr id="5" name="图片 4" descr="图片包含 矢量图形&#10;&#10;描述已自动生成"/>
          <p:cNvPicPr>
            <a:picLocks noChangeAspect="1"/>
          </p:cNvPicPr>
          <p:nvPr userDrawn="1"/>
        </p:nvPicPr>
        <p:blipFill>
          <a:blip r:embed="rId4" cstate="email"/>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11176287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9" name="图片 8"/>
          <p:cNvPicPr>
            <a:picLocks noChangeAspect="1"/>
          </p:cNvPicPr>
          <p:nvPr userDrawn="1"/>
        </p:nvPicPr>
        <p:blipFill>
          <a:blip r:embed="rId3" cstate="email"/>
          <a:stretch>
            <a:fillRect/>
          </a:stretch>
        </p:blipFill>
        <p:spPr>
          <a:xfrm rot="21120710">
            <a:off x="104089" y="2528964"/>
            <a:ext cx="3633370" cy="4096447"/>
          </a:xfrm>
          <a:prstGeom prst="rect">
            <a:avLst/>
          </a:prstGeom>
        </p:spPr>
      </p:pic>
      <p:pic>
        <p:nvPicPr>
          <p:cNvPr id="10" name="图片 9"/>
          <p:cNvPicPr>
            <a:picLocks noChangeAspect="1"/>
          </p:cNvPicPr>
          <p:nvPr userDrawn="1"/>
        </p:nvPicPr>
        <p:blipFill>
          <a:blip r:embed="rId3"/>
          <a:stretch>
            <a:fillRect/>
          </a:stretch>
        </p:blipFill>
        <p:spPr>
          <a:xfrm>
            <a:off x="7780022" y="1354415"/>
            <a:ext cx="4678681" cy="5274985"/>
          </a:xfrm>
          <a:prstGeom prst="rect">
            <a:avLst/>
          </a:prstGeom>
        </p:spPr>
      </p:pic>
      <p:pic>
        <p:nvPicPr>
          <p:cNvPr id="11" name="图片 10"/>
          <p:cNvPicPr>
            <a:picLocks noChangeAspect="1"/>
          </p:cNvPicPr>
          <p:nvPr userDrawn="1"/>
        </p:nvPicPr>
        <p:blipFill rotWithShape="1">
          <a:blip r:embed="rId4" cstate="screen"/>
          <a:srcRect/>
          <a:stretch>
            <a:fillRect/>
          </a:stretch>
        </p:blipFill>
        <p:spPr>
          <a:xfrm>
            <a:off x="1379989" y="22860"/>
            <a:ext cx="9432022" cy="5854499"/>
          </a:xfrm>
          <a:prstGeom prst="rect">
            <a:avLst/>
          </a:prstGeom>
        </p:spPr>
      </p:pic>
      <p:pic>
        <p:nvPicPr>
          <p:cNvPr id="12" name="图片 11" descr="图片包含 屏幕截图&#10;&#10;描述已自动生成"/>
          <p:cNvPicPr>
            <a:picLocks noChangeAspect="1"/>
          </p:cNvPicPr>
          <p:nvPr userDrawn="1"/>
        </p:nvPicPr>
        <p:blipFill>
          <a:blip r:embed="rId5"/>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33462648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sp>
        <p:nvSpPr>
          <p:cNvPr id="3" name="矩形: 圆角 2"/>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9204198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5030873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80A3012-D26C-4D37-AE6C-1BCF8B566C82}"/>
              </a:ext>
            </a:extLst>
          </p:cNvPr>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a:extLst>
              <a:ext uri="{FF2B5EF4-FFF2-40B4-BE49-F238E27FC236}">
                <a16:creationId xmlns:a16="http://schemas.microsoft.com/office/drawing/2014/main" id="{D230C292-4FCB-4F0D-9B99-667E1032FC8C}"/>
              </a:ext>
            </a:extLst>
          </p:cNvPr>
          <p:cNvPicPr>
            <a:picLocks noChangeAspect="1"/>
          </p:cNvPicPr>
          <p:nvPr userDrawn="1"/>
        </p:nvPicPr>
        <p:blipFill>
          <a:blip r:embed="rId3"/>
          <a:stretch>
            <a:fillRect/>
          </a:stretch>
        </p:blipFill>
        <p:spPr>
          <a:xfrm>
            <a:off x="-178527" y="-236046"/>
            <a:ext cx="12697036" cy="6860627"/>
          </a:xfrm>
          <a:prstGeom prst="rect">
            <a:avLst/>
          </a:prstGeom>
        </p:spPr>
      </p:pic>
    </p:spTree>
    <p:extLst>
      <p:ext uri="{BB962C8B-B14F-4D97-AF65-F5344CB8AC3E}">
        <p14:creationId xmlns:p14="http://schemas.microsoft.com/office/powerpoint/2010/main" val="2257159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BD05D83-12F7-4801-84F5-69B5D0F0F21F}"/>
              </a:ext>
            </a:extLst>
          </p:cNvPr>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1609120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F48484D2-C01F-4EA8-81EF-09692B85756F}" type="datetimeFigureOut">
              <a:rPr lang="zh-CN" altLang="en-US" smtClean="0"/>
              <a:t>2024/11/3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628237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F48484D2-C01F-4EA8-81EF-09692B85756F}" type="datetimeFigureOut">
              <a:rPr lang="zh-CN" altLang="en-US" smtClean="0"/>
              <a:t>2024/11/3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46710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F48484D2-C01F-4EA8-81EF-09692B85756F}" type="datetimeFigureOut">
              <a:rPr lang="zh-CN" altLang="en-US" smtClean="0"/>
              <a:t>2024/11/3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4135031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48484D2-C01F-4EA8-81EF-09692B85756F}" type="datetimeFigureOut">
              <a:rPr lang="zh-CN" altLang="en-US" smtClean="0"/>
              <a:t>2024/11/3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722616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484D2-C01F-4EA8-81EF-09692B85756F}" type="datetimeFigureOut">
              <a:rPr lang="zh-CN" altLang="en-US" smtClean="0"/>
              <a:t>2024/11/3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700549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2024/11/3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4058693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2024/11/3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726963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2024/11/3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599038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514416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2024/11/3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586351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2024/11/3</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3414889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1585904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000" b="0" dirty="0">
              <a:solidFill>
                <a:schemeClr val="accent2">
                  <a:lumMod val="20000"/>
                  <a:lumOff val="80000"/>
                </a:schemeClr>
              </a:solidFill>
              <a:latin typeface="#9Slide07 HoneyCream" pitchFamily="2"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9473234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6801788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2024/11/3</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621038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2024/11/3</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3874597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2024/11/3</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148272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2024/11/3</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6359801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2024/11/3</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75501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375502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2024/11/3</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3736648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2024/11/3</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6502608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519045375"/>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45853071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637515689"/>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09678506"/>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2024/11/3</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320635150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572893961"/>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2024/11/3</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05973998"/>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76246584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1992910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08637447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86843402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400457649"/>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70DFAE-58B0-47BA-BD11-53F2931789AF}"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8671857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3932062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70DFAE-58B0-47BA-BD11-53F2931789AF}"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3552584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70DFAE-58B0-47BA-BD11-53F2931789AF}"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30240870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70DFAE-58B0-47BA-BD11-53F2931789AF}" type="datetimeFigureOut">
              <a:rPr lang="en-US" smtClean="0"/>
              <a:t>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41914198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70DFAE-58B0-47BA-BD11-53F2931789AF}" type="datetimeFigureOut">
              <a:rPr lang="en-US" smtClean="0"/>
              <a:t>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21884953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70DFAE-58B0-47BA-BD11-53F2931789AF}" type="datetimeFigureOut">
              <a:rPr lang="en-US" smtClean="0"/>
              <a:t>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2332515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8975275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5" y="273057"/>
            <a:ext cx="6815668"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6558074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41746343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28434792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93776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725218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322139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ags" Target="../tags/tag1.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25.jpe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image" Target="../media/image27.png"/><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26.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28.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3508655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5F583-0148-4553-964E-C48E0D09F0A7}" type="datetimeFigureOut">
              <a:rPr lang="en-US" smtClean="0"/>
              <a:t>11/3/2024</a:t>
            </a:fld>
            <a:endParaRPr lang="en-US"/>
          </a:p>
        </p:txBody>
      </p:sp>
      <p:sp>
        <p:nvSpPr>
          <p:cNvPr id="5" name="Footer Placeholder 4">
            <a:extLst>
              <a:ext uri="{FF2B5EF4-FFF2-40B4-BE49-F238E27FC236}">
                <a16:creationId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96640-AC40-4FB1-869D-32BD2614E6D2}" type="slidenum">
              <a:rPr lang="en-US" smtClean="0"/>
              <a:t>‹#›</a:t>
            </a:fld>
            <a:endParaRPr lang="en-US"/>
          </a:p>
        </p:txBody>
      </p:sp>
    </p:spTree>
    <p:extLst>
      <p:ext uri="{BB962C8B-B14F-4D97-AF65-F5344CB8AC3E}">
        <p14:creationId xmlns:p14="http://schemas.microsoft.com/office/powerpoint/2010/main" val="151591008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p:cNvPicPr>
            <a:picLocks noChangeAspect="1"/>
          </p:cNvPicPr>
          <p:nvPr userDrawn="1"/>
        </p:nvPicPr>
        <p:blipFill>
          <a:blip r:embed="rId9"/>
          <a:stretch>
            <a:fillRect/>
          </a:stretch>
        </p:blipFill>
        <p:spPr>
          <a:xfrm>
            <a:off x="0" y="0"/>
            <a:ext cx="12192000" cy="6858000"/>
          </a:xfrm>
          <a:prstGeom prst="rect">
            <a:avLst/>
          </a:prstGeom>
        </p:spPr>
      </p:pic>
    </p:spTree>
    <p:extLst>
      <p:ext uri="{BB962C8B-B14F-4D97-AF65-F5344CB8AC3E}">
        <p14:creationId xmlns:p14="http://schemas.microsoft.com/office/powerpoint/2010/main" val="15222926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484D2-C01F-4EA8-81EF-09692B85756F}" type="datetimeFigureOut">
              <a:rPr lang="zh-CN" altLang="en-US" smtClean="0"/>
              <a:t>2024/11/3</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93032856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305236426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3" name="组合 62"/>
          <p:cNvGrpSpPr/>
          <p:nvPr userDrawn="1"/>
        </p:nvGrpSpPr>
        <p:grpSpPr>
          <a:xfrm>
            <a:off x="0" y="1"/>
            <a:ext cx="12192000" cy="6858000"/>
            <a:chOff x="0" y="0"/>
            <a:chExt cx="12192000" cy="6858000"/>
          </a:xfrm>
        </p:grpSpPr>
        <p:pic>
          <p:nvPicPr>
            <p:cNvPr id="64" name="图片 63"/>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4140223"/>
              <a:ext cx="4733046" cy="2717776"/>
            </a:xfrm>
            <a:prstGeom prst="rect">
              <a:avLst/>
            </a:prstGeom>
          </p:spPr>
        </p:pic>
        <p:pic>
          <p:nvPicPr>
            <p:cNvPr id="65" name="图片 64"/>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0"/>
              <a:ext cx="4733046" cy="2717776"/>
            </a:xfrm>
            <a:prstGeom prst="rect">
              <a:avLst/>
            </a:prstGeom>
          </p:spPr>
        </p:pic>
        <p:pic>
          <p:nvPicPr>
            <p:cNvPr id="66" name="图片 65"/>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2717775"/>
              <a:ext cx="4733046" cy="2717776"/>
            </a:xfrm>
            <a:prstGeom prst="rect">
              <a:avLst/>
            </a:prstGeom>
          </p:spPr>
        </p:pic>
        <p:pic>
          <p:nvPicPr>
            <p:cNvPr id="67" name="图片 66"/>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0"/>
              <a:ext cx="4733046" cy="2717776"/>
            </a:xfrm>
            <a:prstGeom prst="rect">
              <a:avLst/>
            </a:prstGeom>
          </p:spPr>
        </p:pic>
        <p:pic>
          <p:nvPicPr>
            <p:cNvPr id="68" name="图片 67"/>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2717775"/>
              <a:ext cx="4733046" cy="2717776"/>
            </a:xfrm>
            <a:prstGeom prst="rect">
              <a:avLst/>
            </a:prstGeom>
          </p:spPr>
        </p:pic>
        <p:pic>
          <p:nvPicPr>
            <p:cNvPr id="69" name="图片 68"/>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rot="5400000">
              <a:off x="8429781" y="3095780"/>
              <a:ext cx="4733046" cy="2791392"/>
            </a:xfrm>
            <a:prstGeom prst="rect">
              <a:avLst/>
            </a:prstGeom>
          </p:spPr>
        </p:pic>
        <p:pic>
          <p:nvPicPr>
            <p:cNvPr id="70" name="图片 69"/>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2389351" y="4140223"/>
              <a:ext cx="4733046" cy="2717776"/>
            </a:xfrm>
            <a:prstGeom prst="rect">
              <a:avLst/>
            </a:prstGeom>
          </p:spPr>
        </p:pic>
        <p:pic>
          <p:nvPicPr>
            <p:cNvPr id="71" name="图片 70"/>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6942025" y="4140224"/>
              <a:ext cx="4733046" cy="2717776"/>
            </a:xfrm>
            <a:prstGeom prst="rect">
              <a:avLst/>
            </a:prstGeom>
          </p:spPr>
        </p:pic>
        <p:pic>
          <p:nvPicPr>
            <p:cNvPr id="72" name="图片 71"/>
            <p:cNvPicPr>
              <a:picLocks noChangeAspect="1"/>
            </p:cNvPicPr>
            <p:nvPr/>
          </p:nvPicPr>
          <p:blipFill rotWithShape="1">
            <a:blip r:embed="rId14" cstate="screen">
              <a:extLst>
                <a:ext uri="{28A0092B-C50C-407E-A947-70E740481C1C}">
                  <a14:useLocalDpi xmlns:a14="http://schemas.microsoft.com/office/drawing/2010/main"/>
                </a:ext>
              </a:extLst>
            </a:blip>
            <a:srcRect/>
            <a:stretch>
              <a:fillRect/>
            </a:stretch>
          </p:blipFill>
          <p:spPr>
            <a:xfrm>
              <a:off x="9402592" y="0"/>
              <a:ext cx="2789408" cy="2717776"/>
            </a:xfrm>
            <a:prstGeom prst="rect">
              <a:avLst/>
            </a:prstGeom>
          </p:spPr>
        </p:pic>
      </p:grpSp>
      <p:pic>
        <p:nvPicPr>
          <p:cNvPr id="3" name="Picture 2" descr="Logo&#10;&#10;Description automatically generated">
            <a:extLst>
              <a:ext uri="{FF2B5EF4-FFF2-40B4-BE49-F238E27FC236}">
                <a16:creationId xmlns:a16="http://schemas.microsoft.com/office/drawing/2014/main" id="{19606CC0-BE0F-9EBF-6A0D-931ED7A4202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938431" y="-410573"/>
            <a:ext cx="1938431" cy="1938431"/>
          </a:xfrm>
          <a:prstGeom prst="rect">
            <a:avLst/>
          </a:prstGeom>
        </p:spPr>
      </p:pic>
    </p:spTree>
    <p:extLst>
      <p:ext uri="{BB962C8B-B14F-4D97-AF65-F5344CB8AC3E}">
        <p14:creationId xmlns:p14="http://schemas.microsoft.com/office/powerpoint/2010/main" val="201056406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D70DFAE-58B0-47BA-BD11-53F2931789AF}" type="datetimeFigureOut">
              <a:rPr lang="en-US" smtClean="0"/>
              <a:t>11/3/2024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4D458AA-AF95-4E81-A47C-F186660D89DF}" type="slidenum">
              <a:rPr lang="en-US" smtClean="0"/>
              <a:t>‹#›</a:t>
            </a:fld>
            <a:endParaRPr lang="en-US"/>
          </a:p>
        </p:txBody>
      </p:sp>
    </p:spTree>
    <p:extLst>
      <p:ext uri="{BB962C8B-B14F-4D97-AF65-F5344CB8AC3E}">
        <p14:creationId xmlns:p14="http://schemas.microsoft.com/office/powerpoint/2010/main" val="253231582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image" Target="../media/image52.png"/><Relationship Id="rId5" Type="http://schemas.openxmlformats.org/officeDocument/2006/relationships/image" Target="../media/image61.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2.png"/><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3.png"/><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4.png"/><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2.png"/><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3" Type="http://schemas.openxmlformats.org/officeDocument/2006/relationships/hyperlink" Target="https://hoc10.vn/luyen-tap/11591" TargetMode="External"/><Relationship Id="rId2" Type="http://schemas.openxmlformats.org/officeDocument/2006/relationships/image" Target="../media/image66.png"/><Relationship Id="rId1" Type="http://schemas.openxmlformats.org/officeDocument/2006/relationships/slideLayout" Target="../slideLayouts/slideLayout18.xml"/><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44.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2.png"/><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slide" Target="slide7.xml"/><Relationship Id="rId3" Type="http://schemas.openxmlformats.org/officeDocument/2006/relationships/slideLayout" Target="../slideLayouts/slideLayout63.xml"/><Relationship Id="rId7" Type="http://schemas.openxmlformats.org/officeDocument/2006/relationships/slide" Target="slide12.xml"/><Relationship Id="rId12" Type="http://schemas.openxmlformats.org/officeDocument/2006/relationships/slide" Target="slide5.xml"/><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33.gif"/><Relationship Id="rId11" Type="http://schemas.openxmlformats.org/officeDocument/2006/relationships/slide" Target="slide6.xml"/><Relationship Id="rId5" Type="http://schemas.openxmlformats.org/officeDocument/2006/relationships/image" Target="../media/image32.gif"/><Relationship Id="rId10" Type="http://schemas.openxmlformats.org/officeDocument/2006/relationships/slide" Target="slide4.xml"/><Relationship Id="rId4" Type="http://schemas.openxmlformats.org/officeDocument/2006/relationships/image" Target="../media/image31.jpeg"/><Relationship Id="rId9" Type="http://schemas.openxmlformats.org/officeDocument/2006/relationships/image" Target="../media/image35.png"/></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4.xml"/><Relationship Id="rId5" Type="http://schemas.openxmlformats.org/officeDocument/2006/relationships/image" Target="../media/image52.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slide" Target="slide3.xml"/><Relationship Id="rId5" Type="http://schemas.openxmlformats.org/officeDocument/2006/relationships/image" Target="../media/image38.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9.png"/><Relationship Id="rId5" Type="http://schemas.openxmlformats.org/officeDocument/2006/relationships/image" Target="../media/image36.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64.xml"/><Relationship Id="rId7" Type="http://schemas.openxmlformats.org/officeDocument/2006/relationships/image" Target="../media/image41.jpeg"/><Relationship Id="rId12" Type="http://schemas.openxmlformats.org/officeDocument/2006/relationships/image" Target="../media/image4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6.png"/><Relationship Id="rId11" Type="http://schemas.openxmlformats.org/officeDocument/2006/relationships/image" Target="../media/image45.png"/><Relationship Id="rId5" Type="http://schemas.openxmlformats.org/officeDocument/2006/relationships/slide" Target="slide3.xml"/><Relationship Id="rId10" Type="http://schemas.openxmlformats.org/officeDocument/2006/relationships/image" Target="../media/image44.jpeg"/><Relationship Id="rId4" Type="http://schemas.openxmlformats.org/officeDocument/2006/relationships/image" Target="../media/image40.jpeg"/><Relationship Id="rId9"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slideLayout" Target="../slideLayouts/slideLayout63.xml"/><Relationship Id="rId7" Type="http://schemas.openxmlformats.org/officeDocument/2006/relationships/slide" Target="slide12.xml"/><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33.gif"/><Relationship Id="rId5" Type="http://schemas.openxmlformats.org/officeDocument/2006/relationships/image" Target="../media/image32.gif"/><Relationship Id="rId4" Type="http://schemas.openxmlformats.org/officeDocument/2006/relationships/image" Target="../media/image31.jpe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7.jpeg"/><Relationship Id="rId1" Type="http://schemas.openxmlformats.org/officeDocument/2006/relationships/slideLayout" Target="../slideLayouts/slideLayout6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22D710-9615-2315-A865-46F9FB8BA6AA}"/>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Arial"/>
                <a:sym typeface="Arial"/>
              </a:rPr>
              <a:t>TIẾNG VIỆT 5</a:t>
            </a:r>
          </a:p>
        </p:txBody>
      </p:sp>
      <p:sp>
        <p:nvSpPr>
          <p:cNvPr id="5" name="Rectangle 4">
            <a:extLst>
              <a:ext uri="{FF2B5EF4-FFF2-40B4-BE49-F238E27FC236}">
                <a16:creationId xmlns:a16="http://schemas.microsoft.com/office/drawing/2014/main" id="{DBC9D062-DAD5-79B5-C3F9-C8EC10FAC07A}"/>
              </a:ext>
            </a:extLst>
          </p:cNvPr>
          <p:cNvSpPr/>
          <p:nvPr/>
        </p:nvSpPr>
        <p:spPr>
          <a:xfrm>
            <a:off x="11055875" y="730646"/>
            <a:ext cx="869149"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ea typeface="+mn-ea"/>
                <a:cs typeface="Arial" panose="020B0604020202020204" pitchFamily="34" charset="0"/>
                <a:sym typeface="Arial"/>
              </a:rPr>
              <a:t>Tập</a:t>
            </a:r>
            <a:r>
              <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ea typeface="+mn-ea"/>
                <a:cs typeface="Arial" panose="020B0604020202020204" pitchFamily="34" charset="0"/>
                <a:sym typeface="Arial"/>
              </a:rPr>
              <a:t> 1</a:t>
            </a:r>
          </a:p>
        </p:txBody>
      </p:sp>
      <p:sp>
        <p:nvSpPr>
          <p:cNvPr id="12" name="Title 1">
            <a:extLst>
              <a:ext uri="{FF2B5EF4-FFF2-40B4-BE49-F238E27FC236}">
                <a16:creationId xmlns:a16="http://schemas.microsoft.com/office/drawing/2014/main" id="{E63D72D3-0655-742A-1739-650672E1426A}"/>
              </a:ext>
            </a:extLst>
          </p:cNvPr>
          <p:cNvSpPr>
            <a:spLocks noGrp="1"/>
          </p:cNvSpPr>
          <p:nvPr>
            <p:ph type="ctrTitle"/>
          </p:nvPr>
        </p:nvSpPr>
        <p:spPr>
          <a:xfrm>
            <a:off x="1407042" y="976839"/>
            <a:ext cx="9144000" cy="1242146"/>
          </a:xfrm>
        </p:spPr>
        <p:txBody>
          <a:bodyPr>
            <a:normAutofit/>
          </a:bodyPr>
          <a:lstStyle/>
          <a:p>
            <a:r>
              <a:rPr lang="en-US" sz="5400" b="1" dirty="0" err="1">
                <a:solidFill>
                  <a:srgbClr val="001F60"/>
                </a:solidFill>
                <a:latin typeface="UTM Avo" panose="02040603050506020204" pitchFamily="18" charset="0"/>
              </a:rPr>
              <a:t>Tuần</a:t>
            </a:r>
            <a:r>
              <a:rPr lang="en-US" sz="5400" b="1" dirty="0">
                <a:solidFill>
                  <a:srgbClr val="001F60"/>
                </a:solidFill>
                <a:latin typeface="UTM Avo" panose="02040603050506020204" pitchFamily="18" charset="0"/>
              </a:rPr>
              <a:t> 10</a:t>
            </a:r>
          </a:p>
        </p:txBody>
      </p:sp>
      <p:sp>
        <p:nvSpPr>
          <p:cNvPr id="16" name="Subtitle 2">
            <a:extLst>
              <a:ext uri="{FF2B5EF4-FFF2-40B4-BE49-F238E27FC236}">
                <a16:creationId xmlns:a16="http://schemas.microsoft.com/office/drawing/2014/main" id="{2B695205-2C54-FA03-4CF6-6BFEC220057E}"/>
              </a:ext>
            </a:extLst>
          </p:cNvPr>
          <p:cNvSpPr>
            <a:spLocks noGrp="1"/>
          </p:cNvSpPr>
          <p:nvPr>
            <p:ph type="subTitle" idx="1"/>
          </p:nvPr>
        </p:nvSpPr>
        <p:spPr>
          <a:xfrm>
            <a:off x="1611737" y="2407979"/>
            <a:ext cx="9144000" cy="2989730"/>
          </a:xfrm>
        </p:spPr>
        <p:txBody>
          <a:bodyPr>
            <a:normAutofit/>
          </a:bodyPr>
          <a:lstStyle/>
          <a:p>
            <a:pPr>
              <a:lnSpc>
                <a:spcPct val="130000"/>
              </a:lnSpc>
            </a:pPr>
            <a:r>
              <a:rPr lang="en-US" sz="5400" b="1" dirty="0" err="1">
                <a:solidFill>
                  <a:srgbClr val="FF0000"/>
                </a:solidFill>
                <a:latin typeface="UTM Avo" panose="02040603050506020204" pitchFamily="18" charset="0"/>
              </a:rPr>
              <a:t>Bài</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đọc</a:t>
            </a:r>
            <a:r>
              <a:rPr lang="en-US" sz="5400" b="1" dirty="0">
                <a:solidFill>
                  <a:srgbClr val="FF0000"/>
                </a:solidFill>
                <a:latin typeface="UTM Avo" panose="02040603050506020204" pitchFamily="18" charset="0"/>
              </a:rPr>
              <a:t> 2: </a:t>
            </a:r>
          </a:p>
          <a:p>
            <a:pPr>
              <a:lnSpc>
                <a:spcPct val="130000"/>
              </a:lnSpc>
            </a:pPr>
            <a:r>
              <a:rPr lang="en-US" sz="5400" b="1" dirty="0" err="1">
                <a:solidFill>
                  <a:srgbClr val="FF0000"/>
                </a:solidFill>
                <a:latin typeface="UTM Avo" panose="02040603050506020204" pitchFamily="18" charset="0"/>
              </a:rPr>
              <a:t>Tiếng</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chổi</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tre</a:t>
            </a:r>
            <a:endParaRPr lang="en-US" sz="5400" b="1" dirty="0">
              <a:solidFill>
                <a:srgbClr val="FF0000"/>
              </a:solidFill>
              <a:latin typeface="UTM Avo" panose="02040603050506020204" pitchFamily="18" charset="0"/>
            </a:endParaRP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EF1135-6193-AC69-A2C8-55BE8E6B1093}"/>
              </a:ext>
            </a:extLst>
          </p:cNvPr>
          <p:cNvPicPr>
            <a:picLocks noChangeAspect="1"/>
          </p:cNvPicPr>
          <p:nvPr/>
        </p:nvPicPr>
        <p:blipFill>
          <a:blip r:embed="rId3"/>
          <a:stretch>
            <a:fillRect/>
          </a:stretch>
        </p:blipFill>
        <p:spPr>
          <a:xfrm>
            <a:off x="2435382" y="2976328"/>
            <a:ext cx="7333307" cy="1912200"/>
          </a:xfrm>
          <a:prstGeom prst="rect">
            <a:avLst/>
          </a:prstGeom>
        </p:spPr>
      </p:pic>
    </p:spTree>
    <p:extLst>
      <p:ext uri="{BB962C8B-B14F-4D97-AF65-F5344CB8AC3E}">
        <p14:creationId xmlns:p14="http://schemas.microsoft.com/office/powerpoint/2010/main" val="247384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11028E-B8E5-409C-3988-996BAC27398C}"/>
              </a:ext>
            </a:extLst>
          </p:cNvPr>
          <p:cNvSpPr txBox="1"/>
          <p:nvPr/>
        </p:nvSpPr>
        <p:spPr>
          <a:xfrm>
            <a:off x="1368600" y="1374589"/>
            <a:ext cx="10114536" cy="574388"/>
          </a:xfrm>
          <a:prstGeom prst="rect">
            <a:avLst/>
          </a:prstGeom>
          <a:noFill/>
        </p:spPr>
        <p:txBody>
          <a:bodyPr wrap="square" rtlCol="0">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UTM Avo" panose="02040603050506020204" pitchFamily="18"/>
                <a:ea typeface="+mn-ea"/>
                <a:cs typeface="+mn-cs"/>
              </a:rPr>
              <a:t>HOẠT ĐỘNG 1. ĐỌC THÀNH TIẾNG</a:t>
            </a:r>
          </a:p>
        </p:txBody>
      </p:sp>
      <p:sp>
        <p:nvSpPr>
          <p:cNvPr id="12" name="Google Shape;318;p9">
            <a:extLst>
              <a:ext uri="{FF2B5EF4-FFF2-40B4-BE49-F238E27FC236}">
                <a16:creationId xmlns:a16="http://schemas.microsoft.com/office/drawing/2014/main" id="{E5A0356B-7885-E85F-81DC-2CA215F4D7CD}"/>
              </a:ext>
            </a:extLst>
          </p:cNvPr>
          <p:cNvSpPr/>
          <p:nvPr/>
        </p:nvSpPr>
        <p:spPr>
          <a:xfrm>
            <a:off x="7045333" y="3228113"/>
            <a:ext cx="4592848" cy="3254168"/>
          </a:xfrm>
          <a:prstGeom prst="rect">
            <a:avLst/>
          </a:prstGeom>
          <a:solidFill>
            <a:srgbClr val="FFFFFF"/>
          </a:solidFill>
          <a:ln w="38100" cap="flat" cmpd="sng">
            <a:solidFill>
              <a:srgbClr val="B4075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240000" tIns="60933" rIns="240000" bIns="60933" anchor="ctr" anchorCtr="0">
            <a:noAutofit/>
          </a:bodyPr>
          <a:lstStyle/>
          <a:p>
            <a:pPr algn="just"/>
            <a:r>
              <a:rPr lang="en-US" sz="2600" b="1" dirty="0">
                <a:solidFill>
                  <a:srgbClr val="002060"/>
                </a:solidFill>
              </a:rPr>
              <a:t> </a:t>
            </a:r>
            <a:r>
              <a:rPr lang="vi-VN" sz="2600" b="1" dirty="0">
                <a:solidFill>
                  <a:srgbClr val="002060"/>
                </a:solidFill>
              </a:rPr>
              <a:t>Chú ý nghỉ hơi cuối dòng thơ hợp lí để các dòng thơ liền mạch về nghĩa không bị ngắt quãng; nhấn giọng, gây ấn tượng ở những từ ngữ quan</a:t>
            </a:r>
            <a:r>
              <a:rPr lang="en-US" sz="2600" b="1" dirty="0">
                <a:solidFill>
                  <a:srgbClr val="002060"/>
                </a:solidFill>
              </a:rPr>
              <a:t> </a:t>
            </a:r>
            <a:r>
              <a:rPr lang="en-US" sz="2600" b="1" dirty="0" err="1">
                <a:solidFill>
                  <a:srgbClr val="002060"/>
                </a:solidFill>
              </a:rPr>
              <a:t>trọng</a:t>
            </a:r>
            <a:r>
              <a:rPr lang="vi-VN" sz="2600" b="1" dirty="0">
                <a:solidFill>
                  <a:srgbClr val="002060"/>
                </a:solidFill>
              </a:rPr>
              <a:t> </a:t>
            </a:r>
            <a:r>
              <a:rPr lang="vi-VN" dirty="0"/>
              <a:t>trọng. </a:t>
            </a:r>
            <a:endParaRPr lang="en-US" dirty="0"/>
          </a:p>
        </p:txBody>
      </p:sp>
      <p:sp>
        <p:nvSpPr>
          <p:cNvPr id="13" name="Google Shape;319;p9">
            <a:extLst>
              <a:ext uri="{FF2B5EF4-FFF2-40B4-BE49-F238E27FC236}">
                <a16:creationId xmlns:a16="http://schemas.microsoft.com/office/drawing/2014/main" id="{2A090E68-A5AC-9A3A-9029-586C6A894D48}"/>
              </a:ext>
            </a:extLst>
          </p:cNvPr>
          <p:cNvSpPr/>
          <p:nvPr/>
        </p:nvSpPr>
        <p:spPr>
          <a:xfrm>
            <a:off x="819669" y="3265391"/>
            <a:ext cx="5671666" cy="2218020"/>
          </a:xfrm>
          <a:prstGeom prst="rect">
            <a:avLst/>
          </a:prstGeom>
          <a:solidFill>
            <a:srgbClr val="FFFFFF"/>
          </a:solidFill>
          <a:ln w="38100" cap="flat" cmpd="sng">
            <a:solidFill>
              <a:srgbClr val="B4075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lvl="0" algn="just">
              <a:lnSpc>
                <a:spcPct val="150000"/>
              </a:lnSpc>
              <a:buClr>
                <a:srgbClr val="000000"/>
              </a:buClr>
              <a:buSzPts val="2000"/>
              <a:defRPr/>
            </a:pPr>
            <a:r>
              <a:rPr lang="en-US" sz="2400" b="1" spc="-10" dirty="0">
                <a:solidFill>
                  <a:srgbClr val="002060"/>
                </a:solidFill>
                <a:latin typeface="Times New Roman" panose="02020603050405020304" pitchFamily="18" charset="0"/>
                <a:ea typeface="Times New Roman" panose="02020603050405020304" pitchFamily="18" charset="0"/>
              </a:rPr>
              <a:t>    </a:t>
            </a:r>
            <a:r>
              <a:rPr lang="en-US"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G</a:t>
            </a:r>
            <a:r>
              <a:rPr lang="vi-VN"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iọng</a:t>
            </a:r>
            <a:r>
              <a:rPr lang="vi-VN" sz="2400" b="1" spc="-55"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trầm</a:t>
            </a:r>
            <a:r>
              <a:rPr lang="vi-VN" sz="2400" b="1" spc="-55"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lắng,</a:t>
            </a:r>
            <a:r>
              <a:rPr lang="vi-VN" sz="2400" b="1" spc="-55"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thể</a:t>
            </a:r>
            <a:r>
              <a:rPr lang="vi-VN" sz="2400" b="1" spc="-55"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hiện</a:t>
            </a:r>
            <a:r>
              <a:rPr lang="vi-VN" sz="2400" b="1" spc="-55"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sự</a:t>
            </a:r>
            <a:r>
              <a:rPr lang="vi-VN" sz="2400" b="1" spc="-55"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suy</a:t>
            </a:r>
            <a:r>
              <a:rPr lang="vi-VN" sz="2400" b="1" spc="-55"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nghĩ</a:t>
            </a:r>
            <a:r>
              <a:rPr lang="vi-VN" sz="2400" b="1" spc="-55"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vi-VN" sz="2400" b="1" spc="-55"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tình</a:t>
            </a:r>
            <a:r>
              <a:rPr lang="vi-VN" sz="2400" b="1" spc="-55"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cảm</a:t>
            </a:r>
            <a:r>
              <a:rPr lang="vi-VN" sz="2400" b="1" spc="-55"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yêu</a:t>
            </a:r>
            <a:r>
              <a:rPr lang="vi-VN" sz="2400" b="1" spc="-55"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mến, thán</a:t>
            </a:r>
            <a:r>
              <a:rPr lang="vi-VN" sz="2400" b="1" spc="-65"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phục,</a:t>
            </a:r>
            <a:r>
              <a:rPr lang="vi-VN" sz="2400" b="1" spc="-65"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kết</a:t>
            </a:r>
            <a:r>
              <a:rPr lang="vi-VN" sz="2400" b="1" spc="-65"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hợp</a:t>
            </a:r>
            <a:r>
              <a:rPr lang="vi-VN" sz="2400" b="1" spc="-65"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giải</a:t>
            </a:r>
            <a:r>
              <a:rPr lang="vi-VN" sz="2400" b="1" spc="-65"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nghĩa</a:t>
            </a:r>
            <a:r>
              <a:rPr lang="vi-VN" sz="2400" b="1" spc="-65"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vi-VN" sz="2400" b="1" spc="-65"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địa</a:t>
            </a:r>
            <a:r>
              <a:rPr lang="vi-VN" sz="2400" b="1" spc="-65"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danh</a:t>
            </a:r>
            <a:r>
              <a:rPr lang="vi-VN" sz="2400" b="1" spc="-65"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i="1" spc="-10" dirty="0">
                <a:solidFill>
                  <a:srgbClr val="002060"/>
                </a:solidFill>
                <a:ea typeface="Times New Roman" panose="02020603050405020304" pitchFamily="18" charset="0"/>
              </a:rPr>
              <a:t>đường</a:t>
            </a:r>
            <a:r>
              <a:rPr lang="vi-VN" sz="2400" i="1" spc="-65" dirty="0">
                <a:solidFill>
                  <a:srgbClr val="002060"/>
                </a:solidFill>
                <a:ea typeface="Times New Roman" panose="02020603050405020304" pitchFamily="18" charset="0"/>
              </a:rPr>
              <a:t> </a:t>
            </a:r>
            <a:r>
              <a:rPr lang="vi-VN" sz="2400" i="1" spc="-10" dirty="0">
                <a:solidFill>
                  <a:srgbClr val="002060"/>
                </a:solidFill>
                <a:ea typeface="Times New Roman" panose="02020603050405020304" pitchFamily="18" charset="0"/>
              </a:rPr>
              <a:t>Trần</a:t>
            </a:r>
            <a:r>
              <a:rPr lang="vi-VN" sz="2400" i="1" spc="-65" dirty="0">
                <a:solidFill>
                  <a:srgbClr val="002060"/>
                </a:solidFill>
                <a:ea typeface="Times New Roman" panose="02020603050405020304" pitchFamily="18" charset="0"/>
              </a:rPr>
              <a:t> </a:t>
            </a:r>
            <a:r>
              <a:rPr lang="vi-VN" sz="2400" i="1" spc="-10" dirty="0">
                <a:solidFill>
                  <a:srgbClr val="002060"/>
                </a:solidFill>
                <a:ea typeface="Times New Roman" panose="02020603050405020304" pitchFamily="18" charset="0"/>
              </a:rPr>
              <a:t>Phú</a:t>
            </a:r>
            <a:r>
              <a:rPr lang="vi-VN" sz="2400" spc="-10" dirty="0">
                <a:solidFill>
                  <a:srgbClr val="002060"/>
                </a:solidFill>
                <a:ea typeface="Times New Roman" panose="02020603050405020304" pitchFamily="18" charset="0"/>
              </a:rPr>
              <a:t>,</a:t>
            </a:r>
            <a:r>
              <a:rPr lang="vi-VN" sz="2400" spc="-65" dirty="0">
                <a:solidFill>
                  <a:srgbClr val="002060"/>
                </a:solidFill>
                <a:ea typeface="Times New Roman" panose="02020603050405020304" pitchFamily="18" charset="0"/>
              </a:rPr>
              <a:t> </a:t>
            </a:r>
            <a:r>
              <a:rPr lang="vi-VN" sz="2400" i="1" spc="-10" dirty="0">
                <a:solidFill>
                  <a:srgbClr val="002060"/>
                </a:solidFill>
                <a:ea typeface="Times New Roman" panose="02020603050405020304" pitchFamily="18" charset="0"/>
              </a:rPr>
              <a:t>Ngọc</a:t>
            </a:r>
            <a:r>
              <a:rPr lang="vi-VN" sz="2400" i="1" spc="-65" dirty="0">
                <a:solidFill>
                  <a:srgbClr val="002060"/>
                </a:solidFill>
                <a:ea typeface="Times New Roman" panose="02020603050405020304" pitchFamily="18" charset="0"/>
              </a:rPr>
              <a:t> </a:t>
            </a:r>
            <a:r>
              <a:rPr lang="vi-VN" sz="2400" i="1" spc="-10" dirty="0">
                <a:solidFill>
                  <a:srgbClr val="002060"/>
                </a:solidFill>
                <a:ea typeface="Times New Roman" panose="02020603050405020304" pitchFamily="18" charset="0"/>
              </a:rPr>
              <a:t>Hà</a:t>
            </a:r>
            <a:r>
              <a:rPr lang="vi-VN" sz="2400" spc="-10" dirty="0">
                <a:solidFill>
                  <a:srgbClr val="002060"/>
                </a:solidFill>
                <a:ea typeface="Times New Roman" panose="02020603050405020304" pitchFamily="18" charset="0"/>
              </a:rPr>
              <a:t>)</a:t>
            </a:r>
            <a:endParaRPr kumimoji="0" sz="2400" b="1" i="0" u="none" strike="noStrike" kern="0" cap="none" spc="0" normalizeH="0" baseline="0" noProof="0" dirty="0">
              <a:ln>
                <a:noFill/>
              </a:ln>
              <a:solidFill>
                <a:srgbClr val="002060"/>
              </a:solidFill>
              <a:effectLst/>
              <a:uLnTx/>
              <a:uFillTx/>
              <a:cs typeface="Arial" panose="020B0604020202020204" pitchFamily="34" charset="0"/>
              <a:sym typeface="Arial"/>
            </a:endParaRPr>
          </a:p>
        </p:txBody>
      </p:sp>
      <p:sp>
        <p:nvSpPr>
          <p:cNvPr id="15" name="Google Shape;322;p9">
            <a:extLst>
              <a:ext uri="{FF2B5EF4-FFF2-40B4-BE49-F238E27FC236}">
                <a16:creationId xmlns:a16="http://schemas.microsoft.com/office/drawing/2014/main" id="{FA4B0E42-3618-D41C-66BB-7D58BF038E1F}"/>
              </a:ext>
            </a:extLst>
          </p:cNvPr>
          <p:cNvSpPr/>
          <p:nvPr/>
        </p:nvSpPr>
        <p:spPr>
          <a:xfrm>
            <a:off x="7045333" y="8306875"/>
            <a:ext cx="96400" cy="96400"/>
          </a:xfrm>
          <a:prstGeom prst="ellipse">
            <a:avLst/>
          </a:prstGeom>
          <a:noFill/>
          <a:ln w="9525" cap="flat" cmpd="sng">
            <a:solidFill>
              <a:srgbClr val="4C617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UTM Avo" panose="02040603050506020204" pitchFamily="18"/>
              <a:ea typeface="+mn-ea"/>
              <a:cs typeface="Arial"/>
              <a:sym typeface="Arial"/>
            </a:endParaRPr>
          </a:p>
        </p:txBody>
      </p:sp>
      <p:sp>
        <p:nvSpPr>
          <p:cNvPr id="16" name="Google Shape;323;p9">
            <a:extLst>
              <a:ext uri="{FF2B5EF4-FFF2-40B4-BE49-F238E27FC236}">
                <a16:creationId xmlns:a16="http://schemas.microsoft.com/office/drawing/2014/main" id="{804403E1-7239-4D39-FAE5-D771D9A501D0}"/>
              </a:ext>
            </a:extLst>
          </p:cNvPr>
          <p:cNvSpPr/>
          <p:nvPr/>
        </p:nvSpPr>
        <p:spPr>
          <a:xfrm rot="-4372078">
            <a:off x="1282374" y="8043119"/>
            <a:ext cx="172452" cy="149425"/>
          </a:xfrm>
          <a:prstGeom prst="triangle">
            <a:avLst>
              <a:gd name="adj" fmla="val 50000"/>
            </a:avLst>
          </a:prstGeom>
          <a:noFill/>
          <a:ln w="9525" cap="flat" cmpd="sng">
            <a:solidFill>
              <a:srgbClr val="4C617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UTM Avo" panose="02040603050506020204" pitchFamily="18"/>
              <a:ea typeface="+mn-ea"/>
              <a:cs typeface="Arial"/>
              <a:sym typeface="Arial"/>
            </a:endParaRPr>
          </a:p>
        </p:txBody>
      </p:sp>
      <p:sp>
        <p:nvSpPr>
          <p:cNvPr id="17" name="Google Shape;325;p9">
            <a:extLst>
              <a:ext uri="{FF2B5EF4-FFF2-40B4-BE49-F238E27FC236}">
                <a16:creationId xmlns:a16="http://schemas.microsoft.com/office/drawing/2014/main" id="{9172ACB0-BB02-F660-09F2-D6E4EE514118}"/>
              </a:ext>
            </a:extLst>
          </p:cNvPr>
          <p:cNvSpPr/>
          <p:nvPr/>
        </p:nvSpPr>
        <p:spPr>
          <a:xfrm>
            <a:off x="2219120" y="2501791"/>
            <a:ext cx="2684904" cy="763600"/>
          </a:xfrm>
          <a:prstGeom prst="hexagon">
            <a:avLst>
              <a:gd name="adj" fmla="val 25000"/>
              <a:gd name="vf" fmla="val 115470"/>
            </a:avLst>
          </a:prstGeom>
          <a:solidFill>
            <a:srgbClr val="FF8AD8"/>
          </a:solidFill>
          <a:ln w="38100" cap="flat" cmpd="sng">
            <a:solidFill>
              <a:srgbClr val="F5FB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prstClr val="black"/>
                </a:solidFill>
                <a:effectLst/>
                <a:uLnTx/>
                <a:uFillTx/>
                <a:latin typeface="UTM Avo" panose="02040603050506020204" pitchFamily="18"/>
                <a:ea typeface="+mn-ea"/>
                <a:cs typeface="Arial"/>
                <a:sym typeface="Arial"/>
              </a:rPr>
              <a:t>Giọng đọc</a:t>
            </a:r>
            <a:endParaRPr kumimoji="0" sz="2000" b="0" i="0" u="none" strike="noStrike" kern="0" cap="none" spc="0" normalizeH="0" baseline="0" noProof="0" dirty="0">
              <a:ln>
                <a:noFill/>
              </a:ln>
              <a:solidFill>
                <a:prstClr val="black"/>
              </a:solidFill>
              <a:effectLst/>
              <a:uLnTx/>
              <a:uFillTx/>
              <a:latin typeface="UTM Avo" panose="02040603050506020204" pitchFamily="18"/>
              <a:ea typeface="+mn-ea"/>
              <a:cs typeface="Arial"/>
              <a:sym typeface="Arial"/>
            </a:endParaRPr>
          </a:p>
        </p:txBody>
      </p:sp>
      <p:sp>
        <p:nvSpPr>
          <p:cNvPr id="18" name="Google Shape;326;p9">
            <a:extLst>
              <a:ext uri="{FF2B5EF4-FFF2-40B4-BE49-F238E27FC236}">
                <a16:creationId xmlns:a16="http://schemas.microsoft.com/office/drawing/2014/main" id="{90E7DCA3-CD64-05A4-B364-C2C6A8459F08}"/>
              </a:ext>
            </a:extLst>
          </p:cNvPr>
          <p:cNvSpPr/>
          <p:nvPr/>
        </p:nvSpPr>
        <p:spPr>
          <a:xfrm>
            <a:off x="7890786" y="2501791"/>
            <a:ext cx="2958059" cy="763600"/>
          </a:xfrm>
          <a:prstGeom prst="hexagon">
            <a:avLst>
              <a:gd name="adj" fmla="val 25000"/>
              <a:gd name="vf" fmla="val 115470"/>
            </a:avLst>
          </a:prstGeom>
          <a:solidFill>
            <a:srgbClr val="FF8AD8"/>
          </a:solidFill>
          <a:ln w="38100" cap="flat" cmpd="sng">
            <a:solidFill>
              <a:srgbClr val="F5FB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prstClr val="black"/>
                </a:solidFill>
                <a:effectLst/>
                <a:uLnTx/>
                <a:uFillTx/>
                <a:latin typeface="UTM Avo" panose="02040603050506020204" pitchFamily="18"/>
                <a:ea typeface="+mn-ea"/>
                <a:cs typeface="Arial"/>
                <a:sym typeface="Arial"/>
              </a:rPr>
              <a:t>Nhấn giọng</a:t>
            </a:r>
            <a:endParaRPr kumimoji="0" sz="2000" b="0" i="0" u="none" strike="noStrike" kern="0" cap="none" spc="0" normalizeH="0" baseline="0" noProof="0">
              <a:ln>
                <a:noFill/>
              </a:ln>
              <a:solidFill>
                <a:prstClr val="black"/>
              </a:solidFill>
              <a:effectLst/>
              <a:uLnTx/>
              <a:uFillTx/>
              <a:latin typeface="UTM Avo" panose="02040603050506020204" pitchFamily="18"/>
              <a:ea typeface="+mn-ea"/>
              <a:cs typeface="Arial"/>
              <a:sym typeface="Arial"/>
            </a:endParaRPr>
          </a:p>
        </p:txBody>
      </p:sp>
      <p:sp>
        <p:nvSpPr>
          <p:cNvPr id="24" name="Google Shape;327;p9">
            <a:extLst>
              <a:ext uri="{FF2B5EF4-FFF2-40B4-BE49-F238E27FC236}">
                <a16:creationId xmlns:a16="http://schemas.microsoft.com/office/drawing/2014/main" id="{E55D08C8-F6C4-5BF0-9770-84AC71A4D53A}"/>
              </a:ext>
            </a:extLst>
          </p:cNvPr>
          <p:cNvSpPr/>
          <p:nvPr/>
        </p:nvSpPr>
        <p:spPr>
          <a:xfrm>
            <a:off x="1368600" y="5361497"/>
            <a:ext cx="1827789" cy="1496503"/>
          </a:xfrm>
          <a:custGeom>
            <a:avLst/>
            <a:gdLst/>
            <a:ahLst/>
            <a:cxnLst/>
            <a:rect l="l" t="t" r="r" b="b"/>
            <a:pathLst>
              <a:path w="1189160" h="973624" extrusionOk="0">
                <a:moveTo>
                  <a:pt x="0" y="0"/>
                </a:moveTo>
                <a:lnTo>
                  <a:pt x="1189159" y="0"/>
                </a:lnTo>
                <a:lnTo>
                  <a:pt x="1189159" y="973625"/>
                </a:lnTo>
                <a:lnTo>
                  <a:pt x="0" y="973625"/>
                </a:lnTo>
                <a:lnTo>
                  <a:pt x="0" y="0"/>
                </a:lnTo>
                <a:close/>
              </a:path>
            </a:pathLst>
          </a:custGeom>
          <a:blipFill rotWithShape="1">
            <a:blip r:embed="rId3">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353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BC9BDAD-07F7-F49D-30B2-73299DDF89D8}"/>
              </a:ext>
            </a:extLst>
          </p:cNvPr>
          <p:cNvPicPr>
            <a:picLocks noChangeAspect="1"/>
          </p:cNvPicPr>
          <p:nvPr/>
        </p:nvPicPr>
        <p:blipFill>
          <a:blip r:embed="rId3"/>
          <a:stretch>
            <a:fillRect/>
          </a:stretch>
        </p:blipFill>
        <p:spPr>
          <a:xfrm>
            <a:off x="0" y="0"/>
            <a:ext cx="12192000" cy="648900"/>
          </a:xfrm>
          <a:prstGeom prst="rect">
            <a:avLst/>
          </a:prstGeom>
        </p:spPr>
      </p:pic>
      <p:pic>
        <p:nvPicPr>
          <p:cNvPr id="8" name="图片 7">
            <a:extLst>
              <a:ext uri="{FF2B5EF4-FFF2-40B4-BE49-F238E27FC236}">
                <a16:creationId xmlns:a16="http://schemas.microsoft.com/office/drawing/2014/main" id="{BC2845CC-BC31-4D67-B755-595D9CAE6D52}"/>
              </a:ext>
            </a:extLst>
          </p:cNvPr>
          <p:cNvPicPr>
            <a:picLocks noChangeAspect="1"/>
          </p:cNvPicPr>
          <p:nvPr/>
        </p:nvPicPr>
        <p:blipFill>
          <a:blip r:embed="rId4"/>
          <a:stretch>
            <a:fillRect/>
          </a:stretch>
        </p:blipFill>
        <p:spPr>
          <a:xfrm>
            <a:off x="4927174" y="5280409"/>
            <a:ext cx="2294751" cy="2294751"/>
          </a:xfrm>
          <a:prstGeom prst="rect">
            <a:avLst/>
          </a:prstGeom>
        </p:spPr>
      </p:pic>
      <p:sp>
        <p:nvSpPr>
          <p:cNvPr id="16" name="Rectangle: Rounded Corners 14">
            <a:extLst>
              <a:ext uri="{FF2B5EF4-FFF2-40B4-BE49-F238E27FC236}">
                <a16:creationId xmlns:a16="http://schemas.microsoft.com/office/drawing/2014/main" id="{E6BA65B7-0699-635D-4EA0-D92F1720D6DF}"/>
              </a:ext>
            </a:extLst>
          </p:cNvPr>
          <p:cNvSpPr/>
          <p:nvPr/>
        </p:nvSpPr>
        <p:spPr>
          <a:xfrm>
            <a:off x="1018847" y="1299500"/>
            <a:ext cx="10850246" cy="1058871"/>
          </a:xfrm>
          <a:custGeom>
            <a:avLst/>
            <a:gdLst>
              <a:gd name="connsiteX0" fmla="*/ 0 w 10850246"/>
              <a:gd name="connsiteY0" fmla="*/ 258587 h 1058871"/>
              <a:gd name="connsiteX1" fmla="*/ 258587 w 10850246"/>
              <a:gd name="connsiteY1" fmla="*/ 0 h 1058871"/>
              <a:gd name="connsiteX2" fmla="*/ 10591659 w 10850246"/>
              <a:gd name="connsiteY2" fmla="*/ 0 h 1058871"/>
              <a:gd name="connsiteX3" fmla="*/ 10850246 w 10850246"/>
              <a:gd name="connsiteY3" fmla="*/ 258587 h 1058871"/>
              <a:gd name="connsiteX4" fmla="*/ 10850246 w 10850246"/>
              <a:gd name="connsiteY4" fmla="*/ 800284 h 1058871"/>
              <a:gd name="connsiteX5" fmla="*/ 10591659 w 10850246"/>
              <a:gd name="connsiteY5" fmla="*/ 1058871 h 1058871"/>
              <a:gd name="connsiteX6" fmla="*/ 258587 w 10850246"/>
              <a:gd name="connsiteY6" fmla="*/ 1058871 h 1058871"/>
              <a:gd name="connsiteX7" fmla="*/ 0 w 10850246"/>
              <a:gd name="connsiteY7" fmla="*/ 800284 h 1058871"/>
              <a:gd name="connsiteX8" fmla="*/ 0 w 10850246"/>
              <a:gd name="connsiteY8" fmla="*/ 258587 h 105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0246" h="1058871" fill="none" extrusionOk="0">
                <a:moveTo>
                  <a:pt x="0" y="258587"/>
                </a:moveTo>
                <a:cubicBezTo>
                  <a:pt x="-2749" y="125407"/>
                  <a:pt x="101226" y="-9776"/>
                  <a:pt x="258587" y="0"/>
                </a:cubicBezTo>
                <a:cubicBezTo>
                  <a:pt x="1585743" y="-35273"/>
                  <a:pt x="9052486" y="-144294"/>
                  <a:pt x="10591659" y="0"/>
                </a:cubicBezTo>
                <a:cubicBezTo>
                  <a:pt x="10738753" y="1303"/>
                  <a:pt x="10835652" y="103468"/>
                  <a:pt x="10850246" y="258587"/>
                </a:cubicBezTo>
                <a:cubicBezTo>
                  <a:pt x="10889652" y="363438"/>
                  <a:pt x="10806130" y="624510"/>
                  <a:pt x="10850246" y="800284"/>
                </a:cubicBezTo>
                <a:cubicBezTo>
                  <a:pt x="10864673" y="932188"/>
                  <a:pt x="10749683" y="1042382"/>
                  <a:pt x="10591659" y="1058871"/>
                </a:cubicBezTo>
                <a:cubicBezTo>
                  <a:pt x="7353850" y="1136396"/>
                  <a:pt x="5397394" y="1015168"/>
                  <a:pt x="258587" y="1058871"/>
                </a:cubicBezTo>
                <a:cubicBezTo>
                  <a:pt x="112041" y="1057837"/>
                  <a:pt x="-27508" y="942722"/>
                  <a:pt x="0" y="800284"/>
                </a:cubicBezTo>
                <a:cubicBezTo>
                  <a:pt x="-38869" y="574386"/>
                  <a:pt x="-12740" y="483554"/>
                  <a:pt x="0" y="258587"/>
                </a:cubicBezTo>
                <a:close/>
              </a:path>
              <a:path w="10850246" h="1058871" stroke="0" extrusionOk="0">
                <a:moveTo>
                  <a:pt x="0" y="258587"/>
                </a:moveTo>
                <a:cubicBezTo>
                  <a:pt x="-5264" y="97583"/>
                  <a:pt x="110457" y="4306"/>
                  <a:pt x="258587" y="0"/>
                </a:cubicBezTo>
                <a:cubicBezTo>
                  <a:pt x="1901114" y="-95379"/>
                  <a:pt x="5895645" y="58096"/>
                  <a:pt x="10591659" y="0"/>
                </a:cubicBezTo>
                <a:cubicBezTo>
                  <a:pt x="10728163" y="-4442"/>
                  <a:pt x="10829152" y="100613"/>
                  <a:pt x="10850246" y="258587"/>
                </a:cubicBezTo>
                <a:cubicBezTo>
                  <a:pt x="10855738" y="390817"/>
                  <a:pt x="10872664" y="694117"/>
                  <a:pt x="10850246" y="800284"/>
                </a:cubicBezTo>
                <a:cubicBezTo>
                  <a:pt x="10863841" y="926938"/>
                  <a:pt x="10726672" y="1051100"/>
                  <a:pt x="10591659" y="1058871"/>
                </a:cubicBezTo>
                <a:cubicBezTo>
                  <a:pt x="7094603" y="998965"/>
                  <a:pt x="4736204" y="1141385"/>
                  <a:pt x="258587" y="1058871"/>
                </a:cubicBezTo>
                <a:cubicBezTo>
                  <a:pt x="93726" y="1064321"/>
                  <a:pt x="-15166" y="958491"/>
                  <a:pt x="0" y="800284"/>
                </a:cubicBezTo>
                <a:cubicBezTo>
                  <a:pt x="21856" y="737223"/>
                  <a:pt x="39694" y="407525"/>
                  <a:pt x="0" y="258587"/>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r>
              <a:rPr lang="vi-VN" sz="3200" b="1" i="1" dirty="0">
                <a:solidFill>
                  <a:srgbClr val="002060"/>
                </a:solidFill>
              </a:rPr>
              <a:t>Đường Trần Phú: </a:t>
            </a:r>
            <a:r>
              <a:rPr lang="vi-VN" sz="3200" b="1" dirty="0">
                <a:solidFill>
                  <a:srgbClr val="002060"/>
                </a:solidFill>
              </a:rPr>
              <a:t>một đường phố ở trung tâm Hà Nội.</a:t>
            </a:r>
            <a:endParaRPr lang="en-US" sz="3200" b="1" dirty="0">
              <a:solidFill>
                <a:srgbClr val="002060"/>
              </a:solidFill>
            </a:endParaRPr>
          </a:p>
        </p:txBody>
      </p:sp>
      <p:sp>
        <p:nvSpPr>
          <p:cNvPr id="14" name="Google Shape;333;p10">
            <a:extLst>
              <a:ext uri="{FF2B5EF4-FFF2-40B4-BE49-F238E27FC236}">
                <a16:creationId xmlns:a16="http://schemas.microsoft.com/office/drawing/2014/main" id="{DF43AF64-ACCC-F68A-C563-4EB1E68BFF08}"/>
              </a:ext>
            </a:extLst>
          </p:cNvPr>
          <p:cNvSpPr txBox="1">
            <a:spLocks/>
          </p:cNvSpPr>
          <p:nvPr/>
        </p:nvSpPr>
        <p:spPr>
          <a:xfrm>
            <a:off x="3861551" y="355661"/>
            <a:ext cx="4616771"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1pPr>
            <a:lvl2pPr marR="0" lvl="1"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2pPr>
            <a:lvl3pPr marR="0" lvl="2"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3pPr>
            <a:lvl4pPr marR="0" lvl="3"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4pPr>
            <a:lvl5pPr marR="0" lvl="4"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5pPr>
            <a:lvl6pPr marR="0" lvl="5"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6pPr>
            <a:lvl7pPr marR="0" lvl="6"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7pPr>
            <a:lvl8pPr marR="0" lvl="7"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8pPr>
            <a:lvl9pPr marR="0" lvl="8"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9pPr>
          </a:lstStyle>
          <a:p>
            <a:pPr>
              <a:buClr>
                <a:srgbClr val="1B4058"/>
              </a:buClr>
              <a:defRPr/>
            </a:pPr>
            <a:r>
              <a:rPr lang="en-US" sz="6000" b="1" kern="0" dirty="0" err="1">
                <a:solidFill>
                  <a:srgbClr val="C00000"/>
                </a:solidFill>
                <a:latin typeface="UTM Avo" panose="02040603050506020204" pitchFamily="18"/>
                <a:ea typeface="Arial"/>
                <a:cs typeface="Arial"/>
                <a:sym typeface="Arial"/>
              </a:rPr>
              <a:t>Giải</a:t>
            </a:r>
            <a:r>
              <a:rPr lang="en-US" sz="6000" b="1" kern="0" dirty="0">
                <a:solidFill>
                  <a:srgbClr val="C00000"/>
                </a:solidFill>
                <a:latin typeface="UTM Avo" panose="02040603050506020204" pitchFamily="18"/>
                <a:ea typeface="Arial"/>
                <a:cs typeface="Arial"/>
                <a:sym typeface="Arial"/>
              </a:rPr>
              <a:t> </a:t>
            </a:r>
            <a:r>
              <a:rPr lang="en-US" sz="6000" b="1" kern="0" dirty="0" err="1">
                <a:solidFill>
                  <a:srgbClr val="C00000"/>
                </a:solidFill>
                <a:latin typeface="UTM Avo" panose="02040603050506020204" pitchFamily="18"/>
                <a:ea typeface="Arial"/>
                <a:cs typeface="Arial"/>
                <a:sym typeface="Arial"/>
              </a:rPr>
              <a:t>nghĩa</a:t>
            </a:r>
            <a:r>
              <a:rPr lang="en-US" sz="6000" b="1" kern="0" dirty="0">
                <a:solidFill>
                  <a:srgbClr val="C00000"/>
                </a:solidFill>
                <a:latin typeface="UTM Avo" panose="02040603050506020204" pitchFamily="18"/>
                <a:ea typeface="Arial"/>
                <a:cs typeface="Arial"/>
                <a:sym typeface="Arial"/>
              </a:rPr>
              <a:t> </a:t>
            </a:r>
            <a:r>
              <a:rPr lang="en-US" sz="6000" b="1" kern="0" dirty="0" err="1">
                <a:solidFill>
                  <a:srgbClr val="C00000"/>
                </a:solidFill>
                <a:latin typeface="UTM Avo" panose="02040603050506020204" pitchFamily="18"/>
                <a:ea typeface="Arial"/>
                <a:cs typeface="Arial"/>
                <a:sym typeface="Arial"/>
              </a:rPr>
              <a:t>từ</a:t>
            </a:r>
            <a:endParaRPr lang="vi-VN" sz="5400" kern="0" dirty="0">
              <a:solidFill>
                <a:srgbClr val="C00000"/>
              </a:solidFill>
              <a:latin typeface="UTM Avo" panose="02040603050506020204" pitchFamily="18"/>
            </a:endParaRPr>
          </a:p>
        </p:txBody>
      </p:sp>
      <p:pic>
        <p:nvPicPr>
          <p:cNvPr id="3" name="Picture 2" descr="Đường Trần Phú, Quận Ba Đình, Thành phố Hà Nội">
            <a:extLst>
              <a:ext uri="{FF2B5EF4-FFF2-40B4-BE49-F238E27FC236}">
                <a16:creationId xmlns:a16="http://schemas.microsoft.com/office/drawing/2014/main" id="{64ABFFE2-6DF4-4EEC-28C9-9A4D59A8EB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9331" y="2617769"/>
            <a:ext cx="8572500" cy="4240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a:extLst>
              <a:ext uri="{FF2B5EF4-FFF2-40B4-BE49-F238E27FC236}">
                <a16:creationId xmlns:a16="http://schemas.microsoft.com/office/drawing/2014/main" id="{62C42AC4-EEF0-8D7D-2CBF-0C325826A584}"/>
              </a:ext>
            </a:extLst>
          </p:cNvPr>
          <p:cNvPicPr>
            <a:picLocks noChangeAspect="1"/>
          </p:cNvPicPr>
          <p:nvPr/>
        </p:nvPicPr>
        <p:blipFill>
          <a:blip r:embed="rId6"/>
          <a:stretch>
            <a:fillRect/>
          </a:stretch>
        </p:blipFill>
        <p:spPr>
          <a:xfrm>
            <a:off x="1679330" y="2617769"/>
            <a:ext cx="8572499" cy="4240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1009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D08ADCC-2132-77CC-DEE5-561247328422}"/>
              </a:ext>
            </a:extLst>
          </p:cNvPr>
          <p:cNvPicPr>
            <a:picLocks noChangeAspect="1"/>
          </p:cNvPicPr>
          <p:nvPr/>
        </p:nvPicPr>
        <p:blipFill>
          <a:blip r:embed="rId3"/>
          <a:stretch>
            <a:fillRect/>
          </a:stretch>
        </p:blipFill>
        <p:spPr>
          <a:xfrm>
            <a:off x="-21451" y="0"/>
            <a:ext cx="12192000" cy="648900"/>
          </a:xfrm>
          <a:prstGeom prst="rect">
            <a:avLst/>
          </a:prstGeom>
        </p:spPr>
      </p:pic>
      <p:pic>
        <p:nvPicPr>
          <p:cNvPr id="8" name="图片 7">
            <a:extLst>
              <a:ext uri="{FF2B5EF4-FFF2-40B4-BE49-F238E27FC236}">
                <a16:creationId xmlns:a16="http://schemas.microsoft.com/office/drawing/2014/main" id="{BC2845CC-BC31-4D67-B755-595D9CAE6D52}"/>
              </a:ext>
            </a:extLst>
          </p:cNvPr>
          <p:cNvPicPr>
            <a:picLocks noChangeAspect="1"/>
          </p:cNvPicPr>
          <p:nvPr/>
        </p:nvPicPr>
        <p:blipFill>
          <a:blip r:embed="rId4"/>
          <a:stretch>
            <a:fillRect/>
          </a:stretch>
        </p:blipFill>
        <p:spPr>
          <a:xfrm>
            <a:off x="4927174" y="5280409"/>
            <a:ext cx="2294751" cy="2294751"/>
          </a:xfrm>
          <a:prstGeom prst="rect">
            <a:avLst/>
          </a:prstGeom>
        </p:spPr>
      </p:pic>
      <p:sp>
        <p:nvSpPr>
          <p:cNvPr id="22" name="Rectangle: Rounded Corners 20">
            <a:extLst>
              <a:ext uri="{FF2B5EF4-FFF2-40B4-BE49-F238E27FC236}">
                <a16:creationId xmlns:a16="http://schemas.microsoft.com/office/drawing/2014/main" id="{C63DBB8E-60B1-C153-0195-2F529E68BEF2}"/>
              </a:ext>
            </a:extLst>
          </p:cNvPr>
          <p:cNvSpPr/>
          <p:nvPr/>
        </p:nvSpPr>
        <p:spPr>
          <a:xfrm>
            <a:off x="246183" y="1855072"/>
            <a:ext cx="11860823" cy="1380498"/>
          </a:xfrm>
          <a:custGeom>
            <a:avLst/>
            <a:gdLst>
              <a:gd name="connsiteX0" fmla="*/ 0 w 11860823"/>
              <a:gd name="connsiteY0" fmla="*/ 337131 h 1380498"/>
              <a:gd name="connsiteX1" fmla="*/ 337131 w 11860823"/>
              <a:gd name="connsiteY1" fmla="*/ 0 h 1380498"/>
              <a:gd name="connsiteX2" fmla="*/ 11523692 w 11860823"/>
              <a:gd name="connsiteY2" fmla="*/ 0 h 1380498"/>
              <a:gd name="connsiteX3" fmla="*/ 11860823 w 11860823"/>
              <a:gd name="connsiteY3" fmla="*/ 337131 h 1380498"/>
              <a:gd name="connsiteX4" fmla="*/ 11860823 w 11860823"/>
              <a:gd name="connsiteY4" fmla="*/ 1043367 h 1380498"/>
              <a:gd name="connsiteX5" fmla="*/ 11523692 w 11860823"/>
              <a:gd name="connsiteY5" fmla="*/ 1380498 h 1380498"/>
              <a:gd name="connsiteX6" fmla="*/ 337131 w 11860823"/>
              <a:gd name="connsiteY6" fmla="*/ 1380498 h 1380498"/>
              <a:gd name="connsiteX7" fmla="*/ 0 w 11860823"/>
              <a:gd name="connsiteY7" fmla="*/ 1043367 h 1380498"/>
              <a:gd name="connsiteX8" fmla="*/ 0 w 11860823"/>
              <a:gd name="connsiteY8" fmla="*/ 337131 h 138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0823" h="1380498" fill="none" extrusionOk="0">
                <a:moveTo>
                  <a:pt x="0" y="337131"/>
                </a:moveTo>
                <a:cubicBezTo>
                  <a:pt x="-8476" y="180640"/>
                  <a:pt x="140993" y="-6684"/>
                  <a:pt x="337131" y="0"/>
                </a:cubicBezTo>
                <a:cubicBezTo>
                  <a:pt x="5723883" y="-35273"/>
                  <a:pt x="10274374" y="-144294"/>
                  <a:pt x="11523692" y="0"/>
                </a:cubicBezTo>
                <a:cubicBezTo>
                  <a:pt x="11715694" y="1768"/>
                  <a:pt x="11847668" y="139848"/>
                  <a:pt x="11860823" y="337131"/>
                </a:cubicBezTo>
                <a:cubicBezTo>
                  <a:pt x="11828799" y="432038"/>
                  <a:pt x="11840300" y="887240"/>
                  <a:pt x="11860823" y="1043367"/>
                </a:cubicBezTo>
                <a:cubicBezTo>
                  <a:pt x="11862624" y="1228197"/>
                  <a:pt x="11728524" y="1360291"/>
                  <a:pt x="11523692" y="1380498"/>
                </a:cubicBezTo>
                <a:cubicBezTo>
                  <a:pt x="9005825" y="1458023"/>
                  <a:pt x="2215266" y="1336795"/>
                  <a:pt x="337131" y="1380498"/>
                </a:cubicBezTo>
                <a:cubicBezTo>
                  <a:pt x="143067" y="1378317"/>
                  <a:pt x="-8489" y="1229443"/>
                  <a:pt x="0" y="1043367"/>
                </a:cubicBezTo>
                <a:cubicBezTo>
                  <a:pt x="62612" y="774283"/>
                  <a:pt x="55740" y="609219"/>
                  <a:pt x="0" y="337131"/>
                </a:cubicBezTo>
                <a:close/>
              </a:path>
              <a:path w="11860823" h="1380498" stroke="0" extrusionOk="0">
                <a:moveTo>
                  <a:pt x="0" y="337131"/>
                </a:moveTo>
                <a:cubicBezTo>
                  <a:pt x="-9211" y="119112"/>
                  <a:pt x="126814" y="19539"/>
                  <a:pt x="337131" y="0"/>
                </a:cubicBezTo>
                <a:cubicBezTo>
                  <a:pt x="3769310" y="-95379"/>
                  <a:pt x="8983494" y="58096"/>
                  <a:pt x="11523692" y="0"/>
                </a:cubicBezTo>
                <a:cubicBezTo>
                  <a:pt x="11707836" y="-1442"/>
                  <a:pt x="11841473" y="137032"/>
                  <a:pt x="11860823" y="337131"/>
                </a:cubicBezTo>
                <a:cubicBezTo>
                  <a:pt x="11890551" y="494832"/>
                  <a:pt x="11848044" y="832895"/>
                  <a:pt x="11860823" y="1043367"/>
                </a:cubicBezTo>
                <a:cubicBezTo>
                  <a:pt x="11872435" y="1215756"/>
                  <a:pt x="11690483" y="1361172"/>
                  <a:pt x="11523692" y="1380498"/>
                </a:cubicBezTo>
                <a:cubicBezTo>
                  <a:pt x="9822974" y="1320592"/>
                  <a:pt x="3977654" y="1463012"/>
                  <a:pt x="337131" y="1380498"/>
                </a:cubicBezTo>
                <a:cubicBezTo>
                  <a:pt x="116417" y="1389032"/>
                  <a:pt x="-22102" y="1251991"/>
                  <a:pt x="0" y="1043367"/>
                </a:cubicBezTo>
                <a:cubicBezTo>
                  <a:pt x="41278" y="712178"/>
                  <a:pt x="-15355" y="587845"/>
                  <a:pt x="0" y="337131"/>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algn="ctr">
              <a:lnSpc>
                <a:spcPct val="150000"/>
              </a:lnSpc>
            </a:pPr>
            <a:r>
              <a:rPr lang="vi-VN" sz="3200" b="1" i="1" dirty="0">
                <a:solidFill>
                  <a:srgbClr val="002060"/>
                </a:solidFill>
              </a:rPr>
              <a:t>Ngọc Hà: </a:t>
            </a:r>
            <a:r>
              <a:rPr lang="vi-VN" sz="3200" b="1" dirty="0">
                <a:solidFill>
                  <a:srgbClr val="002060"/>
                </a:solidFill>
              </a:rPr>
              <a:t>làng trồng hoa nổi tiếng, nay là phường Ngọc Hà ở quận Ba Đình, Hà Nội.</a:t>
            </a:r>
            <a:endParaRPr lang="en-US" sz="3200" b="1" dirty="0">
              <a:solidFill>
                <a:srgbClr val="002060"/>
              </a:solidFill>
            </a:endParaRPr>
          </a:p>
        </p:txBody>
      </p:sp>
      <p:sp>
        <p:nvSpPr>
          <p:cNvPr id="14" name="Google Shape;333;p10">
            <a:extLst>
              <a:ext uri="{FF2B5EF4-FFF2-40B4-BE49-F238E27FC236}">
                <a16:creationId xmlns:a16="http://schemas.microsoft.com/office/drawing/2014/main" id="{DF43AF64-ACCC-F68A-C563-4EB1E68BFF08}"/>
              </a:ext>
            </a:extLst>
          </p:cNvPr>
          <p:cNvSpPr txBox="1">
            <a:spLocks/>
          </p:cNvSpPr>
          <p:nvPr/>
        </p:nvSpPr>
        <p:spPr>
          <a:xfrm>
            <a:off x="3888711" y="728969"/>
            <a:ext cx="4616771"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1pPr>
            <a:lvl2pPr marR="0" lvl="1"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2pPr>
            <a:lvl3pPr marR="0" lvl="2"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3pPr>
            <a:lvl4pPr marR="0" lvl="3"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4pPr>
            <a:lvl5pPr marR="0" lvl="4"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5pPr>
            <a:lvl6pPr marR="0" lvl="5"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6pPr>
            <a:lvl7pPr marR="0" lvl="6"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7pPr>
            <a:lvl8pPr marR="0" lvl="7"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8pPr>
            <a:lvl9pPr marR="0" lvl="8"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9pPr>
          </a:lstStyle>
          <a:p>
            <a:pPr marL="0" marR="0" lvl="0" indent="0" algn="ctr" defTabSz="914400" rtl="0" eaLnBrk="1" fontAlgn="auto" latinLnBrk="0" hangingPunct="1">
              <a:lnSpc>
                <a:spcPct val="100000"/>
              </a:lnSpc>
              <a:spcBef>
                <a:spcPts val="0"/>
              </a:spcBef>
              <a:spcAft>
                <a:spcPts val="0"/>
              </a:spcAft>
              <a:buClr>
                <a:srgbClr val="1B4058"/>
              </a:buClr>
              <a:buSzPts val="3500"/>
              <a:buFont typeface="Lexend Medium"/>
              <a:buNone/>
              <a:tabLst/>
              <a:defRPr/>
            </a:pPr>
            <a:r>
              <a:rPr kumimoji="0" lang="en-US" sz="6000" b="1" i="0" u="none" strike="noStrike" kern="0" cap="none" spc="0" normalizeH="0" baseline="0" noProof="0" dirty="0" err="1">
                <a:ln>
                  <a:noFill/>
                </a:ln>
                <a:solidFill>
                  <a:srgbClr val="C00000"/>
                </a:solidFill>
                <a:effectLst/>
                <a:uLnTx/>
                <a:uFillTx/>
                <a:latin typeface="UTM Avo" panose="02040603050506020204" pitchFamily="18"/>
                <a:ea typeface="Arial"/>
                <a:cs typeface="Arial"/>
                <a:sym typeface="Arial"/>
              </a:rPr>
              <a:t>Giải</a:t>
            </a:r>
            <a:r>
              <a:rPr kumimoji="0" lang="en-US" sz="6000" b="1" i="0" u="none" strike="noStrike" kern="0" cap="none" spc="0" normalizeH="0" baseline="0" noProof="0" dirty="0">
                <a:ln>
                  <a:noFill/>
                </a:ln>
                <a:solidFill>
                  <a:srgbClr val="C00000"/>
                </a:solidFill>
                <a:effectLst/>
                <a:uLnTx/>
                <a:uFillTx/>
                <a:latin typeface="UTM Avo" panose="02040603050506020204" pitchFamily="18"/>
                <a:ea typeface="Arial"/>
                <a:cs typeface="Arial"/>
                <a:sym typeface="Arial"/>
              </a:rPr>
              <a:t> </a:t>
            </a:r>
            <a:r>
              <a:rPr kumimoji="0" lang="en-US" sz="6000" b="1" i="0" u="none" strike="noStrike" kern="0" cap="none" spc="0" normalizeH="0" baseline="0" noProof="0" dirty="0" err="1">
                <a:ln>
                  <a:noFill/>
                </a:ln>
                <a:solidFill>
                  <a:srgbClr val="C00000"/>
                </a:solidFill>
                <a:effectLst/>
                <a:uLnTx/>
                <a:uFillTx/>
                <a:latin typeface="UTM Avo" panose="02040603050506020204" pitchFamily="18"/>
                <a:ea typeface="Arial"/>
                <a:cs typeface="Arial"/>
                <a:sym typeface="Arial"/>
              </a:rPr>
              <a:t>nghĩa</a:t>
            </a:r>
            <a:r>
              <a:rPr kumimoji="0" lang="en-US" sz="6000" b="1" i="0" u="none" strike="noStrike" kern="0" cap="none" spc="0" normalizeH="0" baseline="0" noProof="0" dirty="0">
                <a:ln>
                  <a:noFill/>
                </a:ln>
                <a:solidFill>
                  <a:srgbClr val="C00000"/>
                </a:solidFill>
                <a:effectLst/>
                <a:uLnTx/>
                <a:uFillTx/>
                <a:latin typeface="UTM Avo" panose="02040603050506020204" pitchFamily="18"/>
                <a:ea typeface="Arial"/>
                <a:cs typeface="Arial"/>
                <a:sym typeface="Arial"/>
              </a:rPr>
              <a:t> </a:t>
            </a:r>
            <a:r>
              <a:rPr kumimoji="0" lang="en-US" sz="6000" b="1" i="0" u="none" strike="noStrike" kern="0" cap="none" spc="0" normalizeH="0" baseline="0" noProof="0" dirty="0" err="1">
                <a:ln>
                  <a:noFill/>
                </a:ln>
                <a:solidFill>
                  <a:srgbClr val="C00000"/>
                </a:solidFill>
                <a:effectLst/>
                <a:uLnTx/>
                <a:uFillTx/>
                <a:latin typeface="UTM Avo" panose="02040603050506020204" pitchFamily="18"/>
                <a:ea typeface="Arial"/>
                <a:cs typeface="Arial"/>
                <a:sym typeface="Arial"/>
              </a:rPr>
              <a:t>từ</a:t>
            </a:r>
            <a:endParaRPr kumimoji="0" lang="vi-VN" sz="5400" b="0" i="0" u="none" strike="noStrike" kern="0" cap="none" spc="0" normalizeH="0" baseline="0" noProof="0" dirty="0">
              <a:ln>
                <a:noFill/>
              </a:ln>
              <a:solidFill>
                <a:srgbClr val="C00000"/>
              </a:solidFill>
              <a:effectLst/>
              <a:uLnTx/>
              <a:uFillTx/>
              <a:latin typeface="UTM Avo" panose="02040603050506020204" pitchFamily="18"/>
              <a:sym typeface="Lexend Medium"/>
            </a:endParaRPr>
          </a:p>
        </p:txBody>
      </p:sp>
      <p:pic>
        <p:nvPicPr>
          <p:cNvPr id="4" name="Picture 3">
            <a:extLst>
              <a:ext uri="{FF2B5EF4-FFF2-40B4-BE49-F238E27FC236}">
                <a16:creationId xmlns:a16="http://schemas.microsoft.com/office/drawing/2014/main" id="{8B30086A-840C-E3B7-E916-29007ACC929B}"/>
              </a:ext>
            </a:extLst>
          </p:cNvPr>
          <p:cNvPicPr>
            <a:picLocks noChangeAspect="1"/>
          </p:cNvPicPr>
          <p:nvPr/>
        </p:nvPicPr>
        <p:blipFill>
          <a:blip r:embed="rId5"/>
          <a:stretch>
            <a:fillRect/>
          </a:stretch>
        </p:blipFill>
        <p:spPr>
          <a:xfrm>
            <a:off x="469473" y="3683514"/>
            <a:ext cx="5122434" cy="31036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A1177A37-35A1-4BB0-F825-623E821C9C05}"/>
              </a:ext>
            </a:extLst>
          </p:cNvPr>
          <p:cNvPicPr>
            <a:picLocks noChangeAspect="1"/>
          </p:cNvPicPr>
          <p:nvPr/>
        </p:nvPicPr>
        <p:blipFill>
          <a:blip r:embed="rId6"/>
          <a:stretch>
            <a:fillRect/>
          </a:stretch>
        </p:blipFill>
        <p:spPr>
          <a:xfrm>
            <a:off x="6096000" y="3683514"/>
            <a:ext cx="5842855" cy="31036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19346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9901896-07B9-286B-CA6A-D9E02E4D0C75}"/>
              </a:ext>
            </a:extLst>
          </p:cNvPr>
          <p:cNvPicPr>
            <a:picLocks noChangeAspect="1"/>
          </p:cNvPicPr>
          <p:nvPr/>
        </p:nvPicPr>
        <p:blipFill>
          <a:blip r:embed="rId3"/>
          <a:stretch>
            <a:fillRect/>
          </a:stretch>
        </p:blipFill>
        <p:spPr>
          <a:xfrm>
            <a:off x="0" y="0"/>
            <a:ext cx="12192000" cy="648900"/>
          </a:xfrm>
          <a:prstGeom prst="rect">
            <a:avLst/>
          </a:prstGeom>
        </p:spPr>
      </p:pic>
      <p:pic>
        <p:nvPicPr>
          <p:cNvPr id="8" name="图片 7">
            <a:extLst>
              <a:ext uri="{FF2B5EF4-FFF2-40B4-BE49-F238E27FC236}">
                <a16:creationId xmlns:a16="http://schemas.microsoft.com/office/drawing/2014/main" id="{BC2845CC-BC31-4D67-B755-595D9CAE6D52}"/>
              </a:ext>
            </a:extLst>
          </p:cNvPr>
          <p:cNvPicPr>
            <a:picLocks noChangeAspect="1"/>
          </p:cNvPicPr>
          <p:nvPr/>
        </p:nvPicPr>
        <p:blipFill>
          <a:blip r:embed="rId4"/>
          <a:stretch>
            <a:fillRect/>
          </a:stretch>
        </p:blipFill>
        <p:spPr>
          <a:xfrm>
            <a:off x="4927174" y="5280409"/>
            <a:ext cx="2294751" cy="2294751"/>
          </a:xfrm>
          <a:prstGeom prst="rect">
            <a:avLst/>
          </a:prstGeom>
        </p:spPr>
      </p:pic>
      <p:sp>
        <p:nvSpPr>
          <p:cNvPr id="4" name="Rectangle: Rounded Corners 26">
            <a:extLst>
              <a:ext uri="{FF2B5EF4-FFF2-40B4-BE49-F238E27FC236}">
                <a16:creationId xmlns:a16="http://schemas.microsoft.com/office/drawing/2014/main" id="{23A89888-7856-4FFB-69AD-FF59E47EEA51}"/>
              </a:ext>
            </a:extLst>
          </p:cNvPr>
          <p:cNvSpPr/>
          <p:nvPr/>
        </p:nvSpPr>
        <p:spPr>
          <a:xfrm>
            <a:off x="331059" y="1843955"/>
            <a:ext cx="11389085" cy="1345245"/>
          </a:xfrm>
          <a:custGeom>
            <a:avLst/>
            <a:gdLst>
              <a:gd name="connsiteX0" fmla="*/ 0 w 11389085"/>
              <a:gd name="connsiteY0" fmla="*/ 328522 h 1345245"/>
              <a:gd name="connsiteX1" fmla="*/ 328522 w 11389085"/>
              <a:gd name="connsiteY1" fmla="*/ 0 h 1345245"/>
              <a:gd name="connsiteX2" fmla="*/ 11060563 w 11389085"/>
              <a:gd name="connsiteY2" fmla="*/ 0 h 1345245"/>
              <a:gd name="connsiteX3" fmla="*/ 11389085 w 11389085"/>
              <a:gd name="connsiteY3" fmla="*/ 328522 h 1345245"/>
              <a:gd name="connsiteX4" fmla="*/ 11389085 w 11389085"/>
              <a:gd name="connsiteY4" fmla="*/ 1016723 h 1345245"/>
              <a:gd name="connsiteX5" fmla="*/ 11060563 w 11389085"/>
              <a:gd name="connsiteY5" fmla="*/ 1345245 h 1345245"/>
              <a:gd name="connsiteX6" fmla="*/ 328522 w 11389085"/>
              <a:gd name="connsiteY6" fmla="*/ 1345245 h 1345245"/>
              <a:gd name="connsiteX7" fmla="*/ 0 w 11389085"/>
              <a:gd name="connsiteY7" fmla="*/ 1016723 h 1345245"/>
              <a:gd name="connsiteX8" fmla="*/ 0 w 11389085"/>
              <a:gd name="connsiteY8" fmla="*/ 328522 h 134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9085" h="1345245" fill="none" extrusionOk="0">
                <a:moveTo>
                  <a:pt x="0" y="328522"/>
                </a:moveTo>
                <a:cubicBezTo>
                  <a:pt x="-8632" y="177331"/>
                  <a:pt x="120324" y="-17983"/>
                  <a:pt x="328522" y="0"/>
                </a:cubicBezTo>
                <a:cubicBezTo>
                  <a:pt x="3881657" y="-35273"/>
                  <a:pt x="9097236" y="-144294"/>
                  <a:pt x="11060563" y="0"/>
                </a:cubicBezTo>
                <a:cubicBezTo>
                  <a:pt x="11248638" y="2020"/>
                  <a:pt x="11369519" y="130587"/>
                  <a:pt x="11389085" y="328522"/>
                </a:cubicBezTo>
                <a:cubicBezTo>
                  <a:pt x="11366310" y="614482"/>
                  <a:pt x="11424500" y="698095"/>
                  <a:pt x="11389085" y="1016723"/>
                </a:cubicBezTo>
                <a:cubicBezTo>
                  <a:pt x="11416191" y="1177664"/>
                  <a:pt x="11260100" y="1325623"/>
                  <a:pt x="11060563" y="1345245"/>
                </a:cubicBezTo>
                <a:cubicBezTo>
                  <a:pt x="7831000" y="1422770"/>
                  <a:pt x="2095257" y="1301542"/>
                  <a:pt x="328522" y="1345245"/>
                </a:cubicBezTo>
                <a:cubicBezTo>
                  <a:pt x="141984" y="1343832"/>
                  <a:pt x="-2682" y="1198124"/>
                  <a:pt x="0" y="1016723"/>
                </a:cubicBezTo>
                <a:cubicBezTo>
                  <a:pt x="-23309" y="793135"/>
                  <a:pt x="7338" y="622974"/>
                  <a:pt x="0" y="328522"/>
                </a:cubicBezTo>
                <a:close/>
              </a:path>
              <a:path w="11389085" h="1345245" stroke="0" extrusionOk="0">
                <a:moveTo>
                  <a:pt x="0" y="328522"/>
                </a:moveTo>
                <a:cubicBezTo>
                  <a:pt x="-5375" y="128512"/>
                  <a:pt x="123612" y="19010"/>
                  <a:pt x="328522" y="0"/>
                </a:cubicBezTo>
                <a:cubicBezTo>
                  <a:pt x="4339678" y="-95379"/>
                  <a:pt x="8685480" y="58096"/>
                  <a:pt x="11060563" y="0"/>
                </a:cubicBezTo>
                <a:cubicBezTo>
                  <a:pt x="11226816" y="-10689"/>
                  <a:pt x="11369311" y="132872"/>
                  <a:pt x="11389085" y="328522"/>
                </a:cubicBezTo>
                <a:cubicBezTo>
                  <a:pt x="11373280" y="531197"/>
                  <a:pt x="11400795" y="806119"/>
                  <a:pt x="11389085" y="1016723"/>
                </a:cubicBezTo>
                <a:cubicBezTo>
                  <a:pt x="11410308" y="1172934"/>
                  <a:pt x="11222622" y="1325941"/>
                  <a:pt x="11060563" y="1345245"/>
                </a:cubicBezTo>
                <a:cubicBezTo>
                  <a:pt x="6105150" y="1285339"/>
                  <a:pt x="2007336" y="1427759"/>
                  <a:pt x="328522" y="1345245"/>
                </a:cubicBezTo>
                <a:cubicBezTo>
                  <a:pt x="131995" y="1348975"/>
                  <a:pt x="-18074" y="1216505"/>
                  <a:pt x="0" y="1016723"/>
                </a:cubicBezTo>
                <a:cubicBezTo>
                  <a:pt x="20335" y="923479"/>
                  <a:pt x="48420" y="526950"/>
                  <a:pt x="0" y="328522"/>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r>
              <a:rPr lang="vi-VN" sz="3200" b="1" i="1" dirty="0">
                <a:solidFill>
                  <a:srgbClr val="002060"/>
                </a:solidFill>
              </a:rPr>
              <a:t>Lặng ngắt: </a:t>
            </a:r>
            <a:r>
              <a:rPr lang="vi-VN" sz="3200" b="1" dirty="0">
                <a:solidFill>
                  <a:srgbClr val="002060"/>
                </a:solidFill>
              </a:rPr>
              <a:t>im lặng hoàn toàn, không có tiếng động.</a:t>
            </a:r>
            <a:endParaRPr lang="en-US" sz="3200" b="1" dirty="0">
              <a:solidFill>
                <a:srgbClr val="002060"/>
              </a:solidFill>
            </a:endParaRPr>
          </a:p>
        </p:txBody>
      </p:sp>
      <p:sp>
        <p:nvSpPr>
          <p:cNvPr id="7" name="Rectangle: Rounded Corners 26">
            <a:extLst>
              <a:ext uri="{FF2B5EF4-FFF2-40B4-BE49-F238E27FC236}">
                <a16:creationId xmlns:a16="http://schemas.microsoft.com/office/drawing/2014/main" id="{0A2D1565-DA1D-B8B8-8E14-975FCA915F6D}"/>
              </a:ext>
            </a:extLst>
          </p:cNvPr>
          <p:cNvSpPr/>
          <p:nvPr/>
        </p:nvSpPr>
        <p:spPr>
          <a:xfrm>
            <a:off x="278536" y="4037136"/>
            <a:ext cx="11800907" cy="1438925"/>
          </a:xfrm>
          <a:custGeom>
            <a:avLst/>
            <a:gdLst>
              <a:gd name="connsiteX0" fmla="*/ 0 w 11800907"/>
              <a:gd name="connsiteY0" fmla="*/ 351400 h 1438925"/>
              <a:gd name="connsiteX1" fmla="*/ 351400 w 11800907"/>
              <a:gd name="connsiteY1" fmla="*/ 0 h 1438925"/>
              <a:gd name="connsiteX2" fmla="*/ 11449507 w 11800907"/>
              <a:gd name="connsiteY2" fmla="*/ 0 h 1438925"/>
              <a:gd name="connsiteX3" fmla="*/ 11800907 w 11800907"/>
              <a:gd name="connsiteY3" fmla="*/ 351400 h 1438925"/>
              <a:gd name="connsiteX4" fmla="*/ 11800907 w 11800907"/>
              <a:gd name="connsiteY4" fmla="*/ 1087525 h 1438925"/>
              <a:gd name="connsiteX5" fmla="*/ 11449507 w 11800907"/>
              <a:gd name="connsiteY5" fmla="*/ 1438925 h 1438925"/>
              <a:gd name="connsiteX6" fmla="*/ 351400 w 11800907"/>
              <a:gd name="connsiteY6" fmla="*/ 1438925 h 1438925"/>
              <a:gd name="connsiteX7" fmla="*/ 0 w 11800907"/>
              <a:gd name="connsiteY7" fmla="*/ 1087525 h 1438925"/>
              <a:gd name="connsiteX8" fmla="*/ 0 w 11800907"/>
              <a:gd name="connsiteY8" fmla="*/ 351400 h 143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0907" h="1438925" fill="none" extrusionOk="0">
                <a:moveTo>
                  <a:pt x="0" y="351400"/>
                </a:moveTo>
                <a:cubicBezTo>
                  <a:pt x="-8876" y="188431"/>
                  <a:pt x="128911" y="-19096"/>
                  <a:pt x="351400" y="0"/>
                </a:cubicBezTo>
                <a:cubicBezTo>
                  <a:pt x="3448340" y="-35273"/>
                  <a:pt x="9274863" y="-144294"/>
                  <a:pt x="11449507" y="0"/>
                </a:cubicBezTo>
                <a:cubicBezTo>
                  <a:pt x="11677763" y="10404"/>
                  <a:pt x="11785750" y="144547"/>
                  <a:pt x="11800907" y="351400"/>
                </a:cubicBezTo>
                <a:cubicBezTo>
                  <a:pt x="11794489" y="633053"/>
                  <a:pt x="11740933" y="771601"/>
                  <a:pt x="11800907" y="1087525"/>
                </a:cubicBezTo>
                <a:cubicBezTo>
                  <a:pt x="11806698" y="1277219"/>
                  <a:pt x="11667903" y="1412557"/>
                  <a:pt x="11449507" y="1438925"/>
                </a:cubicBezTo>
                <a:cubicBezTo>
                  <a:pt x="6286865" y="1516450"/>
                  <a:pt x="2371877" y="1395222"/>
                  <a:pt x="351400" y="1438925"/>
                </a:cubicBezTo>
                <a:cubicBezTo>
                  <a:pt x="153840" y="1437959"/>
                  <a:pt x="-37651" y="1281083"/>
                  <a:pt x="0" y="1087525"/>
                </a:cubicBezTo>
                <a:cubicBezTo>
                  <a:pt x="-38806" y="726812"/>
                  <a:pt x="-10482" y="473785"/>
                  <a:pt x="0" y="351400"/>
                </a:cubicBezTo>
                <a:close/>
              </a:path>
              <a:path w="11800907" h="1438925" stroke="0" extrusionOk="0">
                <a:moveTo>
                  <a:pt x="0" y="351400"/>
                </a:moveTo>
                <a:cubicBezTo>
                  <a:pt x="-6062" y="136382"/>
                  <a:pt x="140283" y="13804"/>
                  <a:pt x="351400" y="0"/>
                </a:cubicBezTo>
                <a:cubicBezTo>
                  <a:pt x="2274457" y="-95379"/>
                  <a:pt x="10088042" y="58096"/>
                  <a:pt x="11449507" y="0"/>
                </a:cubicBezTo>
                <a:cubicBezTo>
                  <a:pt x="11613687" y="-21043"/>
                  <a:pt x="11785926" y="146560"/>
                  <a:pt x="11800907" y="351400"/>
                </a:cubicBezTo>
                <a:cubicBezTo>
                  <a:pt x="11786762" y="652653"/>
                  <a:pt x="11844111" y="788181"/>
                  <a:pt x="11800907" y="1087525"/>
                </a:cubicBezTo>
                <a:cubicBezTo>
                  <a:pt x="11811919" y="1268509"/>
                  <a:pt x="11626298" y="1421709"/>
                  <a:pt x="11449507" y="1438925"/>
                </a:cubicBezTo>
                <a:cubicBezTo>
                  <a:pt x="9328467" y="1379019"/>
                  <a:pt x="2987805" y="1521439"/>
                  <a:pt x="351400" y="1438925"/>
                </a:cubicBezTo>
                <a:cubicBezTo>
                  <a:pt x="146062" y="1441710"/>
                  <a:pt x="-19053" y="1300936"/>
                  <a:pt x="0" y="1087525"/>
                </a:cubicBezTo>
                <a:cubicBezTo>
                  <a:pt x="-23062" y="881913"/>
                  <a:pt x="65335" y="708875"/>
                  <a:pt x="0" y="35140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algn="just">
              <a:lnSpc>
                <a:spcPct val="150000"/>
              </a:lnSpc>
              <a:spcAft>
                <a:spcPts val="1400"/>
              </a:spcAft>
              <a:tabLst>
                <a:tab pos="508000" algn="l"/>
              </a:tabLst>
            </a:pPr>
            <a:r>
              <a:rPr lang="vi-VN" sz="3600" b="1" i="1" dirty="0">
                <a:solidFill>
                  <a:srgbClr val="002060"/>
                </a:solidFill>
                <a:ea typeface="Arial" panose="020B0604020202020204" pitchFamily="34" charset="0"/>
                <a:cs typeface="Times New Roman" panose="02020603050405020304" pitchFamily="18" charset="0"/>
              </a:rPr>
              <a:t>Nghe</a:t>
            </a:r>
            <a:r>
              <a:rPr lang="vi-VN" sz="3600" b="1" dirty="0">
                <a:solidFill>
                  <a:srgbClr val="002060"/>
                </a:solidFill>
                <a:ea typeface="Arial" panose="020B0604020202020204" pitchFamily="34" charset="0"/>
                <a:cs typeface="Times New Roman" panose="02020603050405020304" pitchFamily="18" charset="0"/>
              </a:rPr>
              <a:t> (</a:t>
            </a:r>
            <a:r>
              <a:rPr lang="vi-VN" sz="3600" b="1" i="1" dirty="0">
                <a:solidFill>
                  <a:srgbClr val="002060"/>
                </a:solidFill>
                <a:ea typeface="Arial" panose="020B0604020202020204" pitchFamily="34" charset="0"/>
                <a:cs typeface="Times New Roman" panose="02020603050405020304" pitchFamily="18" charset="0"/>
              </a:rPr>
              <a:t>nhớ nghe, em nghe</a:t>
            </a:r>
            <a:r>
              <a:rPr lang="vi-VN" sz="3600" b="1" dirty="0">
                <a:solidFill>
                  <a:srgbClr val="002060"/>
                </a:solidFill>
                <a:ea typeface="Arial" panose="020B0604020202020204" pitchFamily="34" charset="0"/>
                <a:cs typeface="Times New Roman" panose="02020603050405020304" pitchFamily="18" charset="0"/>
              </a:rPr>
              <a:t>): nhé (từ dùng ở một số tỉnh, thành phía Nam).</a:t>
            </a:r>
            <a:endParaRPr lang="en-US" sz="2800" b="1" dirty="0">
              <a:solidFill>
                <a:srgbClr val="002060"/>
              </a:solidFill>
              <a:ea typeface="Calibri" panose="020F0502020204030204" pitchFamily="34" charset="0"/>
              <a:cs typeface="Times New Roman" panose="02020603050405020304" pitchFamily="18" charset="0"/>
            </a:endParaRPr>
          </a:p>
        </p:txBody>
      </p:sp>
      <p:sp>
        <p:nvSpPr>
          <p:cNvPr id="14" name="Google Shape;333;p10">
            <a:extLst>
              <a:ext uri="{FF2B5EF4-FFF2-40B4-BE49-F238E27FC236}">
                <a16:creationId xmlns:a16="http://schemas.microsoft.com/office/drawing/2014/main" id="{DF43AF64-ACCC-F68A-C563-4EB1E68BFF08}"/>
              </a:ext>
            </a:extLst>
          </p:cNvPr>
          <p:cNvSpPr txBox="1">
            <a:spLocks/>
          </p:cNvSpPr>
          <p:nvPr/>
        </p:nvSpPr>
        <p:spPr>
          <a:xfrm>
            <a:off x="3870605" y="575636"/>
            <a:ext cx="4616771"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1pPr>
            <a:lvl2pPr marR="0" lvl="1"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2pPr>
            <a:lvl3pPr marR="0" lvl="2"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3pPr>
            <a:lvl4pPr marR="0" lvl="3"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4pPr>
            <a:lvl5pPr marR="0" lvl="4"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5pPr>
            <a:lvl6pPr marR="0" lvl="5"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6pPr>
            <a:lvl7pPr marR="0" lvl="6"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7pPr>
            <a:lvl8pPr marR="0" lvl="7"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8pPr>
            <a:lvl9pPr marR="0" lvl="8"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9pPr>
          </a:lstStyle>
          <a:p>
            <a:pPr marL="0" marR="0" lvl="0" indent="0" algn="ctr" defTabSz="914400" rtl="0" eaLnBrk="1" fontAlgn="auto" latinLnBrk="0" hangingPunct="1">
              <a:lnSpc>
                <a:spcPct val="100000"/>
              </a:lnSpc>
              <a:spcBef>
                <a:spcPts val="0"/>
              </a:spcBef>
              <a:spcAft>
                <a:spcPts val="0"/>
              </a:spcAft>
              <a:buClr>
                <a:srgbClr val="1B4058"/>
              </a:buClr>
              <a:buSzPts val="3500"/>
              <a:buFont typeface="Lexend Medium"/>
              <a:buNone/>
              <a:tabLst/>
              <a:defRPr/>
            </a:pPr>
            <a:r>
              <a:rPr kumimoji="0" lang="en-US" sz="6000" b="1" i="0" u="none" strike="noStrike" kern="0" cap="none" spc="0" normalizeH="0" baseline="0" noProof="0" dirty="0" err="1">
                <a:ln>
                  <a:noFill/>
                </a:ln>
                <a:solidFill>
                  <a:srgbClr val="C00000"/>
                </a:solidFill>
                <a:effectLst/>
                <a:uLnTx/>
                <a:uFillTx/>
                <a:latin typeface="UTM Avo" panose="02040603050506020204" pitchFamily="18"/>
                <a:ea typeface="Arial"/>
                <a:cs typeface="Arial"/>
                <a:sym typeface="Arial"/>
              </a:rPr>
              <a:t>Giải</a:t>
            </a:r>
            <a:r>
              <a:rPr kumimoji="0" lang="en-US" sz="6000" b="1" i="0" u="none" strike="noStrike" kern="0" cap="none" spc="0" normalizeH="0" baseline="0" noProof="0" dirty="0">
                <a:ln>
                  <a:noFill/>
                </a:ln>
                <a:solidFill>
                  <a:srgbClr val="C00000"/>
                </a:solidFill>
                <a:effectLst/>
                <a:uLnTx/>
                <a:uFillTx/>
                <a:latin typeface="UTM Avo" panose="02040603050506020204" pitchFamily="18"/>
                <a:ea typeface="Arial"/>
                <a:cs typeface="Arial"/>
                <a:sym typeface="Arial"/>
              </a:rPr>
              <a:t> </a:t>
            </a:r>
            <a:r>
              <a:rPr kumimoji="0" lang="en-US" sz="6000" b="1" i="0" u="none" strike="noStrike" kern="0" cap="none" spc="0" normalizeH="0" baseline="0" noProof="0" dirty="0" err="1">
                <a:ln>
                  <a:noFill/>
                </a:ln>
                <a:solidFill>
                  <a:srgbClr val="C00000"/>
                </a:solidFill>
                <a:effectLst/>
                <a:uLnTx/>
                <a:uFillTx/>
                <a:latin typeface="UTM Avo" panose="02040603050506020204" pitchFamily="18"/>
                <a:ea typeface="Arial"/>
                <a:cs typeface="Arial"/>
                <a:sym typeface="Arial"/>
              </a:rPr>
              <a:t>nghĩa</a:t>
            </a:r>
            <a:r>
              <a:rPr kumimoji="0" lang="en-US" sz="6000" b="1" i="0" u="none" strike="noStrike" kern="0" cap="none" spc="0" normalizeH="0" baseline="0" noProof="0" dirty="0">
                <a:ln>
                  <a:noFill/>
                </a:ln>
                <a:solidFill>
                  <a:srgbClr val="C00000"/>
                </a:solidFill>
                <a:effectLst/>
                <a:uLnTx/>
                <a:uFillTx/>
                <a:latin typeface="UTM Avo" panose="02040603050506020204" pitchFamily="18"/>
                <a:ea typeface="Arial"/>
                <a:cs typeface="Arial"/>
                <a:sym typeface="Arial"/>
              </a:rPr>
              <a:t> </a:t>
            </a:r>
            <a:r>
              <a:rPr kumimoji="0" lang="en-US" sz="6000" b="1" i="0" u="none" strike="noStrike" kern="0" cap="none" spc="0" normalizeH="0" baseline="0" noProof="0" dirty="0" err="1">
                <a:ln>
                  <a:noFill/>
                </a:ln>
                <a:solidFill>
                  <a:srgbClr val="C00000"/>
                </a:solidFill>
                <a:effectLst/>
                <a:uLnTx/>
                <a:uFillTx/>
                <a:latin typeface="UTM Avo" panose="02040603050506020204" pitchFamily="18"/>
                <a:ea typeface="Arial"/>
                <a:cs typeface="Arial"/>
                <a:sym typeface="Arial"/>
              </a:rPr>
              <a:t>từ</a:t>
            </a:r>
            <a:endParaRPr kumimoji="0" lang="vi-VN" sz="5400" b="0" i="0" u="none" strike="noStrike" kern="0" cap="none" spc="0" normalizeH="0" baseline="0" noProof="0" dirty="0">
              <a:ln>
                <a:noFill/>
              </a:ln>
              <a:solidFill>
                <a:srgbClr val="C00000"/>
              </a:solidFill>
              <a:effectLst/>
              <a:uLnTx/>
              <a:uFillTx/>
              <a:latin typeface="UTM Avo" panose="02040603050506020204" pitchFamily="18"/>
              <a:sym typeface="Lexend Medium"/>
            </a:endParaRPr>
          </a:p>
        </p:txBody>
      </p:sp>
    </p:spTree>
    <p:extLst>
      <p:ext uri="{BB962C8B-B14F-4D97-AF65-F5344CB8AC3E}">
        <p14:creationId xmlns:p14="http://schemas.microsoft.com/office/powerpoint/2010/main" val="1923406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335;p10">
            <a:extLst>
              <a:ext uri="{FF2B5EF4-FFF2-40B4-BE49-F238E27FC236}">
                <a16:creationId xmlns:a16="http://schemas.microsoft.com/office/drawing/2014/main" id="{4A069CAA-F4F9-F0AF-50B8-5EBD1258C1B3}"/>
              </a:ext>
            </a:extLst>
          </p:cNvPr>
          <p:cNvSpPr/>
          <p:nvPr/>
        </p:nvSpPr>
        <p:spPr>
          <a:xfrm>
            <a:off x="1669029" y="4882104"/>
            <a:ext cx="8548474" cy="474747"/>
          </a:xfrm>
          <a:prstGeom prst="wedgeRectCallout">
            <a:avLst>
              <a:gd name="adj1" fmla="val -20833"/>
              <a:gd name="adj2" fmla="val 62500"/>
            </a:avLst>
          </a:prstGeom>
          <a:solidFill>
            <a:srgbClr val="FFFFFF"/>
          </a:solidFill>
          <a:ln w="25400" cap="flat" cmpd="sng">
            <a:noFill/>
            <a:prstDash val="solid"/>
            <a:round/>
            <a:headEnd type="none" w="sm" len="sm"/>
            <a:tailEnd type="none" w="sm" len="sm"/>
          </a:ln>
        </p:spPr>
        <p:txBody>
          <a:bodyPr spcFirstLastPara="1" wrap="square" lIns="121900" tIns="60933" rIns="121900" bIns="96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kern="0" noProof="0" dirty="0" err="1">
                <a:solidFill>
                  <a:srgbClr val="0D202C"/>
                </a:solidFill>
                <a:latin typeface="UTM Avo" panose="02040603050506020204" pitchFamily="18"/>
                <a:cs typeface="Arial"/>
                <a:sym typeface="Arial"/>
              </a:rPr>
              <a:t>Đoạn</a:t>
            </a:r>
            <a:r>
              <a:rPr lang="en-US" sz="3200" kern="0" noProof="0" dirty="0">
                <a:solidFill>
                  <a:srgbClr val="0D202C"/>
                </a:solidFill>
                <a:latin typeface="UTM Avo" panose="02040603050506020204" pitchFamily="18"/>
                <a:cs typeface="Arial"/>
                <a:sym typeface="Arial"/>
              </a:rPr>
              <a:t> 4: </a:t>
            </a:r>
            <a:r>
              <a:rPr lang="en-US" sz="3200" kern="0" noProof="0" dirty="0" err="1">
                <a:solidFill>
                  <a:srgbClr val="0D202C"/>
                </a:solidFill>
                <a:latin typeface="UTM Avo" panose="02040603050506020204" pitchFamily="18"/>
                <a:cs typeface="Arial"/>
                <a:sym typeface="Arial"/>
              </a:rPr>
              <a:t>Phần</a:t>
            </a:r>
            <a:r>
              <a:rPr lang="en-US" sz="3200" kern="0" noProof="0" dirty="0">
                <a:solidFill>
                  <a:srgbClr val="0D202C"/>
                </a:solidFill>
                <a:latin typeface="UTM Avo" panose="02040603050506020204" pitchFamily="18"/>
                <a:cs typeface="Arial"/>
                <a:sym typeface="Arial"/>
              </a:rPr>
              <a:t> </a:t>
            </a:r>
            <a:r>
              <a:rPr lang="en-US" sz="3200" kern="0" noProof="0" dirty="0" err="1">
                <a:solidFill>
                  <a:srgbClr val="0D202C"/>
                </a:solidFill>
                <a:latin typeface="UTM Avo" panose="02040603050506020204" pitchFamily="18"/>
                <a:cs typeface="Arial"/>
                <a:sym typeface="Arial"/>
              </a:rPr>
              <a:t>còn</a:t>
            </a:r>
            <a:r>
              <a:rPr lang="en-US" sz="3200" kern="0" noProof="0" dirty="0">
                <a:solidFill>
                  <a:srgbClr val="0D202C"/>
                </a:solidFill>
                <a:latin typeface="UTM Avo" panose="02040603050506020204" pitchFamily="18"/>
                <a:cs typeface="Arial"/>
                <a:sym typeface="Arial"/>
              </a:rPr>
              <a:t> </a:t>
            </a:r>
            <a:r>
              <a:rPr lang="en-US" sz="3200" kern="0" noProof="0" dirty="0" err="1">
                <a:solidFill>
                  <a:srgbClr val="0D202C"/>
                </a:solidFill>
                <a:latin typeface="UTM Avo" panose="02040603050506020204" pitchFamily="18"/>
                <a:cs typeface="Arial"/>
                <a:sym typeface="Arial"/>
              </a:rPr>
              <a:t>lại</a:t>
            </a:r>
            <a:endParaRPr kumimoji="0" sz="2800"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endParaRPr>
          </a:p>
        </p:txBody>
      </p:sp>
      <p:sp>
        <p:nvSpPr>
          <p:cNvPr id="2" name="Google Shape;333;p10">
            <a:extLst>
              <a:ext uri="{FF2B5EF4-FFF2-40B4-BE49-F238E27FC236}">
                <a16:creationId xmlns:a16="http://schemas.microsoft.com/office/drawing/2014/main" id="{5716EC14-3BF1-F783-EDB5-F03E2CC6B5D6}"/>
              </a:ext>
            </a:extLst>
          </p:cNvPr>
          <p:cNvSpPr txBox="1">
            <a:spLocks/>
          </p:cNvSpPr>
          <p:nvPr/>
        </p:nvSpPr>
        <p:spPr>
          <a:xfrm>
            <a:off x="3787714" y="1567727"/>
            <a:ext cx="4616771"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1pPr>
            <a:lvl2pPr marR="0" lvl="1"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2pPr>
            <a:lvl3pPr marR="0" lvl="2"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3pPr>
            <a:lvl4pPr marR="0" lvl="3"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4pPr>
            <a:lvl5pPr marR="0" lvl="4"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5pPr>
            <a:lvl6pPr marR="0" lvl="5"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6pPr>
            <a:lvl7pPr marR="0" lvl="6"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7pPr>
            <a:lvl8pPr marR="0" lvl="7"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8pPr>
            <a:lvl9pPr marR="0" lvl="8"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9pPr>
          </a:lstStyle>
          <a:p>
            <a:pPr marL="0" marR="0" lvl="0" indent="0" algn="ctr" defTabSz="914400" rtl="0" eaLnBrk="1" fontAlgn="auto" latinLnBrk="0" hangingPunct="1">
              <a:lnSpc>
                <a:spcPct val="100000"/>
              </a:lnSpc>
              <a:spcBef>
                <a:spcPts val="0"/>
              </a:spcBef>
              <a:spcAft>
                <a:spcPts val="0"/>
              </a:spcAft>
              <a:buClr>
                <a:srgbClr val="1B4058"/>
              </a:buClr>
              <a:buSzPts val="3500"/>
              <a:buFont typeface="Lexend Medium"/>
              <a:buNone/>
              <a:tabLst/>
              <a:defRPr/>
            </a:pPr>
            <a:r>
              <a:rPr kumimoji="0" lang="en-US" sz="3200" b="1" i="0" u="none" strike="noStrike" kern="0" cap="none" spc="0" normalizeH="0" baseline="0" noProof="0" dirty="0">
                <a:ln>
                  <a:noFill/>
                </a:ln>
                <a:solidFill>
                  <a:srgbClr val="1B4058"/>
                </a:solidFill>
                <a:effectLst/>
                <a:uLnTx/>
                <a:uFillTx/>
                <a:latin typeface="UTM Avo" panose="02040603050506020204" pitchFamily="18"/>
                <a:ea typeface="Arial"/>
                <a:cs typeface="Arial"/>
                <a:sym typeface="Arial"/>
              </a:rPr>
              <a:t>Chia </a:t>
            </a:r>
            <a:r>
              <a:rPr kumimoji="0" lang="en-US" sz="3200" b="1" i="0" u="none" strike="noStrike" kern="0" cap="none" spc="0" normalizeH="0" baseline="0" noProof="0" dirty="0" err="1">
                <a:ln>
                  <a:noFill/>
                </a:ln>
                <a:solidFill>
                  <a:srgbClr val="1B4058"/>
                </a:solidFill>
                <a:effectLst/>
                <a:uLnTx/>
                <a:uFillTx/>
                <a:latin typeface="UTM Avo" panose="02040603050506020204" pitchFamily="18"/>
                <a:ea typeface="Arial"/>
                <a:cs typeface="Arial"/>
                <a:sym typeface="Arial"/>
              </a:rPr>
              <a:t>đoạn</a:t>
            </a:r>
            <a:r>
              <a:rPr kumimoji="0" lang="en-US" sz="3200" b="1" i="0" u="none" strike="noStrike" kern="0" cap="none" spc="0" normalizeH="0" baseline="0" noProof="0" dirty="0">
                <a:ln>
                  <a:noFill/>
                </a:ln>
                <a:solidFill>
                  <a:srgbClr val="1B4058"/>
                </a:solidFill>
                <a:effectLst/>
                <a:uLnTx/>
                <a:uFillTx/>
                <a:latin typeface="UTM Avo" panose="02040603050506020204" pitchFamily="18"/>
                <a:ea typeface="Arial"/>
                <a:cs typeface="Arial"/>
                <a:sym typeface="Arial"/>
              </a:rPr>
              <a:t>: 3 </a:t>
            </a:r>
            <a:r>
              <a:rPr kumimoji="0" lang="en-US" sz="3200" b="1" i="0" u="none" strike="noStrike" kern="0" cap="none" spc="0" normalizeH="0" baseline="0" noProof="0" dirty="0" err="1">
                <a:ln>
                  <a:noFill/>
                </a:ln>
                <a:solidFill>
                  <a:srgbClr val="1B4058"/>
                </a:solidFill>
                <a:effectLst/>
                <a:uLnTx/>
                <a:uFillTx/>
                <a:latin typeface="UTM Avo" panose="02040603050506020204" pitchFamily="18"/>
                <a:ea typeface="Arial"/>
                <a:cs typeface="Arial"/>
                <a:sym typeface="Arial"/>
              </a:rPr>
              <a:t>đoạn</a:t>
            </a:r>
            <a:endParaRPr kumimoji="0" lang="vi-VN" sz="2800" b="0" i="0" u="none" strike="noStrike" kern="0" cap="none" spc="0" normalizeH="0" baseline="0" noProof="0" dirty="0">
              <a:ln>
                <a:noFill/>
              </a:ln>
              <a:solidFill>
                <a:srgbClr val="1B4058"/>
              </a:solidFill>
              <a:effectLst/>
              <a:uLnTx/>
              <a:uFillTx/>
              <a:latin typeface="UTM Avo" panose="02040603050506020204" pitchFamily="18"/>
              <a:cs typeface="Lexend Medium"/>
              <a:sym typeface="Lexend Medium"/>
            </a:endParaRPr>
          </a:p>
        </p:txBody>
      </p:sp>
      <p:sp>
        <p:nvSpPr>
          <p:cNvPr id="3" name="Google Shape;334;p10">
            <a:extLst>
              <a:ext uri="{FF2B5EF4-FFF2-40B4-BE49-F238E27FC236}">
                <a16:creationId xmlns:a16="http://schemas.microsoft.com/office/drawing/2014/main" id="{4BEBCE4F-4951-B136-0872-4169464240E0}"/>
              </a:ext>
            </a:extLst>
          </p:cNvPr>
          <p:cNvSpPr/>
          <p:nvPr/>
        </p:nvSpPr>
        <p:spPr>
          <a:xfrm>
            <a:off x="153392" y="5119477"/>
            <a:ext cx="2805026" cy="1652257"/>
          </a:xfrm>
          <a:custGeom>
            <a:avLst/>
            <a:gdLst/>
            <a:ahLst/>
            <a:cxnLst/>
            <a:rect l="l" t="t" r="r" b="b"/>
            <a:pathLst>
              <a:path w="1638907" h="1177964" extrusionOk="0">
                <a:moveTo>
                  <a:pt x="0" y="0"/>
                </a:moveTo>
                <a:lnTo>
                  <a:pt x="1638907" y="0"/>
                </a:lnTo>
                <a:lnTo>
                  <a:pt x="1638907" y="1177964"/>
                </a:lnTo>
                <a:lnTo>
                  <a:pt x="0" y="1177964"/>
                </a:lnTo>
                <a:lnTo>
                  <a:pt x="0" y="0"/>
                </a:lnTo>
                <a:close/>
              </a:path>
            </a:pathLst>
          </a:custGeom>
          <a:blipFill rotWithShape="1">
            <a:blip r:embed="rId3">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Google Shape;335;p10">
            <a:extLst>
              <a:ext uri="{FF2B5EF4-FFF2-40B4-BE49-F238E27FC236}">
                <a16:creationId xmlns:a16="http://schemas.microsoft.com/office/drawing/2014/main" id="{0E779F95-9B53-B2E9-390D-1A0F6BC50F9F}"/>
              </a:ext>
            </a:extLst>
          </p:cNvPr>
          <p:cNvSpPr/>
          <p:nvPr/>
        </p:nvSpPr>
        <p:spPr>
          <a:xfrm>
            <a:off x="1437499" y="2470084"/>
            <a:ext cx="9408552" cy="474747"/>
          </a:xfrm>
          <a:prstGeom prst="wedgeRectCallout">
            <a:avLst>
              <a:gd name="adj1" fmla="val -20833"/>
              <a:gd name="adj2" fmla="val 62500"/>
            </a:avLst>
          </a:prstGeom>
          <a:solidFill>
            <a:srgbClr val="FFFFFF"/>
          </a:solidFill>
          <a:ln w="25400" cap="flat" cmpd="sng">
            <a:noFill/>
            <a:prstDash val="solid"/>
            <a:round/>
            <a:headEnd type="none" w="sm" len="sm"/>
            <a:tailEnd type="none" w="sm" len="sm"/>
          </a:ln>
        </p:spPr>
        <p:txBody>
          <a:bodyPr spcFirstLastPara="1" wrap="square" lIns="121900" tIns="60933" rIns="121900" bIns="96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kern="0" dirty="0" err="1">
                <a:solidFill>
                  <a:srgbClr val="0D202C"/>
                </a:solidFill>
                <a:latin typeface="UTM Avo" panose="02040603050506020204" pitchFamily="18"/>
                <a:cs typeface="Arial"/>
                <a:sym typeface="Arial"/>
              </a:rPr>
              <a:t>Đoạn</a:t>
            </a:r>
            <a:r>
              <a:rPr lang="en-US" sz="3200" kern="0" dirty="0">
                <a:solidFill>
                  <a:srgbClr val="0D202C"/>
                </a:solidFill>
                <a:latin typeface="UTM Avo" panose="02040603050506020204" pitchFamily="18"/>
                <a:cs typeface="Arial"/>
                <a:sym typeface="Arial"/>
              </a:rPr>
              <a:t> 1: “</a:t>
            </a:r>
            <a:r>
              <a:rPr lang="en-US" sz="3200" kern="0" dirty="0" err="1">
                <a:solidFill>
                  <a:srgbClr val="0D202C"/>
                </a:solidFill>
                <a:latin typeface="UTM Avo" panose="02040603050506020204" pitchFamily="18"/>
                <a:cs typeface="Arial"/>
                <a:sym typeface="Arial"/>
              </a:rPr>
              <a:t>Từ</a:t>
            </a:r>
            <a:r>
              <a:rPr lang="en-US" sz="3200" kern="0" dirty="0">
                <a:solidFill>
                  <a:srgbClr val="0D202C"/>
                </a:solidFill>
                <a:latin typeface="UTM Avo" panose="02040603050506020204" pitchFamily="18"/>
                <a:cs typeface="Arial"/>
                <a:sym typeface="Arial"/>
              </a:rPr>
              <a:t> </a:t>
            </a:r>
            <a:r>
              <a:rPr lang="en-US" sz="3200" kern="0" dirty="0" err="1">
                <a:solidFill>
                  <a:srgbClr val="0D202C"/>
                </a:solidFill>
                <a:latin typeface="UTM Avo" panose="02040603050506020204" pitchFamily="18"/>
                <a:cs typeface="Arial"/>
                <a:sym typeface="Arial"/>
              </a:rPr>
              <a:t>đầu</a:t>
            </a:r>
            <a:r>
              <a:rPr lang="en-US" sz="3200" kern="0" dirty="0">
                <a:solidFill>
                  <a:srgbClr val="0D202C"/>
                </a:solidFill>
                <a:latin typeface="UTM Avo" panose="02040603050506020204" pitchFamily="18"/>
                <a:cs typeface="Arial"/>
                <a:sym typeface="Arial"/>
              </a:rPr>
              <a:t>…….</a:t>
            </a:r>
            <a:r>
              <a:rPr lang="en-US" sz="3200" kern="0" dirty="0" err="1">
                <a:solidFill>
                  <a:srgbClr val="0D202C"/>
                </a:solidFill>
                <a:latin typeface="UTM Avo" panose="02040603050506020204" pitchFamily="18"/>
                <a:cs typeface="Arial"/>
                <a:sym typeface="Arial"/>
              </a:rPr>
              <a:t>quét</a:t>
            </a:r>
            <a:r>
              <a:rPr lang="en-US" sz="3200" kern="0" dirty="0">
                <a:solidFill>
                  <a:srgbClr val="0D202C"/>
                </a:solidFill>
                <a:latin typeface="UTM Avo" panose="02040603050506020204" pitchFamily="18"/>
                <a:cs typeface="Arial"/>
                <a:sym typeface="Arial"/>
              </a:rPr>
              <a:t> </a:t>
            </a:r>
            <a:r>
              <a:rPr lang="en-US" sz="3200" kern="0" dirty="0" err="1">
                <a:solidFill>
                  <a:srgbClr val="0D202C"/>
                </a:solidFill>
                <a:latin typeface="UTM Avo" panose="02040603050506020204" pitchFamily="18"/>
                <a:cs typeface="Arial"/>
                <a:sym typeface="Arial"/>
              </a:rPr>
              <a:t>rác</a:t>
            </a:r>
            <a:r>
              <a:rPr lang="en-US" sz="3200" kern="0" dirty="0">
                <a:solidFill>
                  <a:srgbClr val="0D202C"/>
                </a:solidFill>
                <a:latin typeface="UTM Avo" panose="02040603050506020204" pitchFamily="18"/>
                <a:cs typeface="Arial"/>
                <a:sym typeface="Arial"/>
              </a:rPr>
              <a:t>”</a:t>
            </a:r>
            <a:endParaRPr kumimoji="0" sz="2800"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endParaRPr>
          </a:p>
        </p:txBody>
      </p:sp>
      <p:sp>
        <p:nvSpPr>
          <p:cNvPr id="6" name="Google Shape;335;p10">
            <a:extLst>
              <a:ext uri="{FF2B5EF4-FFF2-40B4-BE49-F238E27FC236}">
                <a16:creationId xmlns:a16="http://schemas.microsoft.com/office/drawing/2014/main" id="{DF80F0AF-77F8-5CEB-A9AB-689FA297565E}"/>
              </a:ext>
            </a:extLst>
          </p:cNvPr>
          <p:cNvSpPr/>
          <p:nvPr/>
        </p:nvSpPr>
        <p:spPr>
          <a:xfrm>
            <a:off x="1437499" y="3318540"/>
            <a:ext cx="9408552" cy="474747"/>
          </a:xfrm>
          <a:prstGeom prst="wedgeRectCallout">
            <a:avLst>
              <a:gd name="adj1" fmla="val -20833"/>
              <a:gd name="adj2" fmla="val 62500"/>
            </a:avLst>
          </a:prstGeom>
          <a:solidFill>
            <a:srgbClr val="FFFFFF"/>
          </a:solidFill>
          <a:ln w="25400" cap="flat" cmpd="sng">
            <a:noFill/>
            <a:prstDash val="solid"/>
            <a:round/>
            <a:headEnd type="none" w="sm" len="sm"/>
            <a:tailEnd type="none" w="sm" len="sm"/>
          </a:ln>
        </p:spPr>
        <p:txBody>
          <a:bodyPr spcFirstLastPara="1" wrap="square" lIns="121900" tIns="60933" rIns="121900" bIns="96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kern="0" dirty="0" err="1">
                <a:solidFill>
                  <a:srgbClr val="0D202C"/>
                </a:solidFill>
                <a:latin typeface="UTM Avo" panose="02040603050506020204" pitchFamily="18"/>
                <a:cs typeface="Arial"/>
                <a:sym typeface="Arial"/>
              </a:rPr>
              <a:t>Đoạn</a:t>
            </a:r>
            <a:r>
              <a:rPr lang="en-US" sz="3200" kern="0" dirty="0">
                <a:solidFill>
                  <a:srgbClr val="0D202C"/>
                </a:solidFill>
                <a:latin typeface="UTM Avo" panose="02040603050506020204" pitchFamily="18"/>
                <a:cs typeface="Arial"/>
                <a:sym typeface="Arial"/>
              </a:rPr>
              <a:t> 2: “ </a:t>
            </a:r>
            <a:r>
              <a:rPr lang="en-US" sz="3200" kern="0" dirty="0" err="1">
                <a:solidFill>
                  <a:srgbClr val="0D202C"/>
                </a:solidFill>
                <a:latin typeface="UTM Avo" panose="02040603050506020204" pitchFamily="18"/>
                <a:cs typeface="Arial"/>
                <a:sym typeface="Arial"/>
              </a:rPr>
              <a:t>Những</a:t>
            </a:r>
            <a:r>
              <a:rPr lang="en-US" sz="3200" kern="0" dirty="0">
                <a:solidFill>
                  <a:srgbClr val="0D202C"/>
                </a:solidFill>
                <a:latin typeface="UTM Avo" panose="02040603050506020204" pitchFamily="18"/>
                <a:cs typeface="Arial"/>
                <a:sym typeface="Arial"/>
              </a:rPr>
              <a:t> </a:t>
            </a:r>
            <a:r>
              <a:rPr lang="en-US" sz="3200" kern="0" dirty="0" err="1">
                <a:solidFill>
                  <a:srgbClr val="0D202C"/>
                </a:solidFill>
                <a:latin typeface="UTM Avo" panose="02040603050506020204" pitchFamily="18"/>
                <a:cs typeface="Arial"/>
                <a:sym typeface="Arial"/>
              </a:rPr>
              <a:t>đêm</a:t>
            </a:r>
            <a:r>
              <a:rPr lang="en-US" sz="3200" kern="0" dirty="0">
                <a:solidFill>
                  <a:srgbClr val="0D202C"/>
                </a:solidFill>
                <a:latin typeface="UTM Avo" panose="02040603050506020204" pitchFamily="18"/>
                <a:cs typeface="Arial"/>
                <a:sym typeface="Arial"/>
              </a:rPr>
              <a:t> </a:t>
            </a:r>
            <a:r>
              <a:rPr lang="en-US" sz="3200" kern="0" dirty="0" err="1">
                <a:solidFill>
                  <a:srgbClr val="0D202C"/>
                </a:solidFill>
                <a:latin typeface="UTM Avo" panose="02040603050506020204" pitchFamily="18"/>
                <a:cs typeface="Arial"/>
                <a:sym typeface="Arial"/>
              </a:rPr>
              <a:t>đông</a:t>
            </a:r>
            <a:r>
              <a:rPr lang="en-US" sz="3200" kern="0" dirty="0">
                <a:solidFill>
                  <a:srgbClr val="0D202C"/>
                </a:solidFill>
                <a:latin typeface="UTM Avo" panose="02040603050506020204" pitchFamily="18"/>
                <a:cs typeface="Arial"/>
                <a:sym typeface="Arial"/>
              </a:rPr>
              <a:t>…..</a:t>
            </a:r>
            <a:r>
              <a:rPr lang="en-US" sz="3200" kern="0" dirty="0" err="1">
                <a:solidFill>
                  <a:srgbClr val="0D202C"/>
                </a:solidFill>
                <a:latin typeface="UTM Avo" panose="02040603050506020204" pitchFamily="18"/>
                <a:cs typeface="Arial"/>
                <a:sym typeface="Arial"/>
              </a:rPr>
              <a:t>quét</a:t>
            </a:r>
            <a:r>
              <a:rPr lang="en-US" sz="3200" kern="0" dirty="0">
                <a:solidFill>
                  <a:srgbClr val="0D202C"/>
                </a:solidFill>
                <a:latin typeface="UTM Avo" panose="02040603050506020204" pitchFamily="18"/>
                <a:cs typeface="Arial"/>
                <a:sym typeface="Arial"/>
              </a:rPr>
              <a:t> </a:t>
            </a:r>
            <a:r>
              <a:rPr lang="en-US" sz="3200" kern="0" dirty="0" err="1">
                <a:solidFill>
                  <a:srgbClr val="0D202C"/>
                </a:solidFill>
                <a:latin typeface="UTM Avo" panose="02040603050506020204" pitchFamily="18"/>
                <a:cs typeface="Arial"/>
                <a:sym typeface="Arial"/>
              </a:rPr>
              <a:t>rác</a:t>
            </a:r>
            <a:r>
              <a:rPr lang="en-US" sz="3200" kern="0" dirty="0">
                <a:solidFill>
                  <a:srgbClr val="0D202C"/>
                </a:solidFill>
                <a:latin typeface="UTM Avo" panose="02040603050506020204" pitchFamily="18"/>
                <a:cs typeface="Arial"/>
                <a:sym typeface="Arial"/>
              </a:rPr>
              <a:t>.”</a:t>
            </a:r>
            <a:endParaRPr kumimoji="0" sz="2800"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endParaRPr>
          </a:p>
        </p:txBody>
      </p:sp>
      <p:sp>
        <p:nvSpPr>
          <p:cNvPr id="7" name="Google Shape;335;p10">
            <a:extLst>
              <a:ext uri="{FF2B5EF4-FFF2-40B4-BE49-F238E27FC236}">
                <a16:creationId xmlns:a16="http://schemas.microsoft.com/office/drawing/2014/main" id="{34F34AB9-AC93-1411-886D-F4E8CCFEDBE5}"/>
              </a:ext>
            </a:extLst>
          </p:cNvPr>
          <p:cNvSpPr/>
          <p:nvPr/>
        </p:nvSpPr>
        <p:spPr>
          <a:xfrm>
            <a:off x="1437498" y="4166997"/>
            <a:ext cx="8548474" cy="474747"/>
          </a:xfrm>
          <a:prstGeom prst="wedgeRectCallout">
            <a:avLst>
              <a:gd name="adj1" fmla="val -20833"/>
              <a:gd name="adj2" fmla="val 62500"/>
            </a:avLst>
          </a:prstGeom>
          <a:solidFill>
            <a:srgbClr val="FFFFFF"/>
          </a:solidFill>
          <a:ln w="25400" cap="flat" cmpd="sng">
            <a:noFill/>
            <a:prstDash val="solid"/>
            <a:round/>
            <a:headEnd type="none" w="sm" len="sm"/>
            <a:tailEnd type="none" w="sm" len="sm"/>
          </a:ln>
        </p:spPr>
        <p:txBody>
          <a:bodyPr spcFirstLastPara="1" wrap="square" lIns="121900" tIns="60933" rIns="121900" bIns="96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kern="0" noProof="0" dirty="0" err="1">
                <a:solidFill>
                  <a:srgbClr val="0D202C"/>
                </a:solidFill>
                <a:latin typeface="UTM Avo" panose="02040603050506020204" pitchFamily="18"/>
                <a:cs typeface="Arial"/>
                <a:sym typeface="Arial"/>
              </a:rPr>
              <a:t>Đoạn</a:t>
            </a:r>
            <a:r>
              <a:rPr lang="en-US" sz="3200" kern="0" noProof="0" dirty="0">
                <a:solidFill>
                  <a:srgbClr val="0D202C"/>
                </a:solidFill>
                <a:latin typeface="UTM Avo" panose="02040603050506020204" pitchFamily="18"/>
                <a:cs typeface="Arial"/>
                <a:sym typeface="Arial"/>
              </a:rPr>
              <a:t> 3: </a:t>
            </a:r>
            <a:r>
              <a:rPr lang="en-US" sz="3200" kern="0" dirty="0">
                <a:solidFill>
                  <a:srgbClr val="0D202C"/>
                </a:solidFill>
                <a:latin typeface="UTM Avo" panose="02040603050506020204" pitchFamily="18"/>
                <a:cs typeface="Arial"/>
                <a:sym typeface="Arial"/>
              </a:rPr>
              <a:t>“ </a:t>
            </a:r>
            <a:r>
              <a:rPr lang="en-US" sz="3200" kern="0" dirty="0" err="1">
                <a:solidFill>
                  <a:srgbClr val="0D202C"/>
                </a:solidFill>
                <a:latin typeface="UTM Avo" panose="02040603050506020204" pitchFamily="18"/>
                <a:cs typeface="Arial"/>
                <a:sym typeface="Arial"/>
              </a:rPr>
              <a:t>Sáng</a:t>
            </a:r>
            <a:r>
              <a:rPr lang="en-US" sz="3200" kern="0" dirty="0">
                <a:solidFill>
                  <a:srgbClr val="0D202C"/>
                </a:solidFill>
                <a:latin typeface="UTM Avo" panose="02040603050506020204" pitchFamily="18"/>
                <a:cs typeface="Arial"/>
                <a:sym typeface="Arial"/>
              </a:rPr>
              <a:t> </a:t>
            </a:r>
            <a:r>
              <a:rPr lang="en-US" sz="3200" kern="0" dirty="0" err="1">
                <a:solidFill>
                  <a:srgbClr val="0D202C"/>
                </a:solidFill>
                <a:latin typeface="UTM Avo" panose="02040603050506020204" pitchFamily="18"/>
                <a:cs typeface="Arial"/>
                <a:sym typeface="Arial"/>
              </a:rPr>
              <a:t>mai</a:t>
            </a:r>
            <a:r>
              <a:rPr lang="en-US" sz="3200" kern="0" dirty="0">
                <a:solidFill>
                  <a:srgbClr val="0D202C"/>
                </a:solidFill>
                <a:latin typeface="UTM Avo" panose="02040603050506020204" pitchFamily="18"/>
                <a:cs typeface="Arial"/>
                <a:sym typeface="Arial"/>
              </a:rPr>
              <a:t> </a:t>
            </a:r>
            <a:r>
              <a:rPr lang="en-US" sz="3200" kern="0" dirty="0" err="1">
                <a:solidFill>
                  <a:srgbClr val="0D202C"/>
                </a:solidFill>
                <a:latin typeface="UTM Avo" panose="02040603050506020204" pitchFamily="18"/>
                <a:cs typeface="Arial"/>
                <a:sym typeface="Arial"/>
              </a:rPr>
              <a:t>ra</a:t>
            </a:r>
            <a:r>
              <a:rPr lang="en-US" sz="3200" kern="0" dirty="0">
                <a:solidFill>
                  <a:srgbClr val="0D202C"/>
                </a:solidFill>
                <a:latin typeface="UTM Avo" panose="02040603050506020204" pitchFamily="18"/>
                <a:cs typeface="Arial"/>
                <a:sym typeface="Arial"/>
              </a:rPr>
              <a:t>…..</a:t>
            </a:r>
            <a:r>
              <a:rPr lang="en-US" sz="3200" kern="0" dirty="0" err="1">
                <a:solidFill>
                  <a:srgbClr val="0D202C"/>
                </a:solidFill>
                <a:latin typeface="UTM Avo" panose="02040603050506020204" pitchFamily="18"/>
                <a:cs typeface="Arial"/>
                <a:sym typeface="Arial"/>
              </a:rPr>
              <a:t>Đêm</a:t>
            </a:r>
            <a:r>
              <a:rPr lang="en-US" sz="3200" kern="0" dirty="0">
                <a:solidFill>
                  <a:srgbClr val="0D202C"/>
                </a:solidFill>
                <a:latin typeface="UTM Avo" panose="02040603050506020204" pitchFamily="18"/>
                <a:cs typeface="Arial"/>
                <a:sym typeface="Arial"/>
              </a:rPr>
              <a:t> qua”</a:t>
            </a:r>
            <a:endParaRPr kumimoji="0" sz="2800"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endParaRPr>
          </a:p>
        </p:txBody>
      </p:sp>
    </p:spTree>
    <p:extLst>
      <p:ext uri="{BB962C8B-B14F-4D97-AF65-F5344CB8AC3E}">
        <p14:creationId xmlns:p14="http://schemas.microsoft.com/office/powerpoint/2010/main" val="48639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id="{3FC71167-49B7-A1D5-F4A5-444858855B64}"/>
              </a:ext>
            </a:extLst>
          </p:cNvPr>
          <p:cNvSpPr/>
          <p:nvPr/>
        </p:nvSpPr>
        <p:spPr>
          <a:xfrm>
            <a:off x="8197231" y="2809218"/>
            <a:ext cx="2784621" cy="866489"/>
          </a:xfrm>
          <a:prstGeom prst="roundRect">
            <a:avLst>
              <a:gd name="adj" fmla="val 24204"/>
            </a:avLst>
          </a:prstGeom>
          <a:solidFill>
            <a:sysClr val="window" lastClr="FFFFFF"/>
          </a:solidFill>
          <a:ln w="38100" cap="flat" cmpd="sng" algn="ctr">
            <a:solidFill>
              <a:srgbClr val="35857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1" i="0" u="none" strike="noStrike" kern="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圆角矩形 17">
            <a:extLst>
              <a:ext uri="{FF2B5EF4-FFF2-40B4-BE49-F238E27FC236}">
                <a16:creationId xmlns:a16="http://schemas.microsoft.com/office/drawing/2014/main" id="{7F1A3B85-0B03-61C8-8A5C-FFC8F8B61130}"/>
              </a:ext>
            </a:extLst>
          </p:cNvPr>
          <p:cNvSpPr/>
          <p:nvPr/>
        </p:nvSpPr>
        <p:spPr>
          <a:xfrm>
            <a:off x="4059280" y="2809218"/>
            <a:ext cx="3074851" cy="866489"/>
          </a:xfrm>
          <a:prstGeom prst="roundRect">
            <a:avLst>
              <a:gd name="adj" fmla="val 24204"/>
            </a:avLst>
          </a:prstGeom>
          <a:solidFill>
            <a:sysClr val="window" lastClr="FFFFFF"/>
          </a:solidFill>
          <a:ln w="38100" cap="flat" cmpd="sng" algn="ctr">
            <a:solidFill>
              <a:srgbClr val="35857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1" i="0" u="none" strike="noStrike" kern="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4" name="圆角矩形 17">
            <a:extLst>
              <a:ext uri="{FF2B5EF4-FFF2-40B4-BE49-F238E27FC236}">
                <a16:creationId xmlns:a16="http://schemas.microsoft.com/office/drawing/2014/main" id="{81B9A94E-70E9-D45B-31E8-CBC2D2962F88}"/>
              </a:ext>
            </a:extLst>
          </p:cNvPr>
          <p:cNvSpPr/>
          <p:nvPr/>
        </p:nvSpPr>
        <p:spPr>
          <a:xfrm>
            <a:off x="882033" y="2809220"/>
            <a:ext cx="2513018" cy="866488"/>
          </a:xfrm>
          <a:prstGeom prst="roundRect">
            <a:avLst>
              <a:gd name="adj" fmla="val 24204"/>
            </a:avLst>
          </a:prstGeom>
          <a:solidFill>
            <a:sysClr val="window" lastClr="FFFFFF"/>
          </a:solidFill>
          <a:ln w="38100" cap="flat" cmpd="sng" algn="ctr">
            <a:solidFill>
              <a:srgbClr val="35857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1" i="0" u="none" strike="noStrike" kern="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2" name="Google Shape;333;p10">
            <a:extLst>
              <a:ext uri="{FF2B5EF4-FFF2-40B4-BE49-F238E27FC236}">
                <a16:creationId xmlns:a16="http://schemas.microsoft.com/office/drawing/2014/main" id="{5716EC14-3BF1-F783-EDB5-F03E2CC6B5D6}"/>
              </a:ext>
            </a:extLst>
          </p:cNvPr>
          <p:cNvSpPr txBox="1">
            <a:spLocks/>
          </p:cNvSpPr>
          <p:nvPr/>
        </p:nvSpPr>
        <p:spPr>
          <a:xfrm>
            <a:off x="4167960" y="1438614"/>
            <a:ext cx="4616771"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1pPr>
            <a:lvl2pPr marR="0" lvl="1"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2pPr>
            <a:lvl3pPr marR="0" lvl="2"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3pPr>
            <a:lvl4pPr marR="0" lvl="3"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4pPr>
            <a:lvl5pPr marR="0" lvl="4"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5pPr>
            <a:lvl6pPr marR="0" lvl="5"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6pPr>
            <a:lvl7pPr marR="0" lvl="6"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7pPr>
            <a:lvl8pPr marR="0" lvl="7"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8pPr>
            <a:lvl9pPr marR="0" lvl="8"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9pPr>
          </a:lstStyle>
          <a:p>
            <a:pPr marL="0" marR="0" lvl="0" indent="0" algn="ctr" defTabSz="914400" rtl="0" eaLnBrk="1" fontAlgn="auto" latinLnBrk="0" hangingPunct="1">
              <a:lnSpc>
                <a:spcPct val="100000"/>
              </a:lnSpc>
              <a:spcBef>
                <a:spcPts val="0"/>
              </a:spcBef>
              <a:spcAft>
                <a:spcPts val="0"/>
              </a:spcAft>
              <a:buClr>
                <a:srgbClr val="1B4058"/>
              </a:buClr>
              <a:buSzPts val="3500"/>
              <a:buFont typeface="Lexend Medium"/>
              <a:buNone/>
              <a:tabLst/>
              <a:defRPr/>
            </a:pPr>
            <a:r>
              <a:rPr kumimoji="0" lang="vi-VN" sz="4000" b="1" i="0" u="none" strike="noStrike" kern="0" cap="none" spc="0" normalizeH="0" baseline="0" noProof="0" dirty="0">
                <a:ln>
                  <a:noFill/>
                </a:ln>
                <a:solidFill>
                  <a:srgbClr val="C00000"/>
                </a:solidFill>
                <a:effectLst/>
                <a:uLnTx/>
                <a:uFillTx/>
                <a:latin typeface="UTM Avo" panose="02040603050506020204" pitchFamily="18"/>
                <a:ea typeface="Arial"/>
                <a:cs typeface="Arial"/>
                <a:sym typeface="Arial"/>
              </a:rPr>
              <a:t>Luyện đọc từ khó</a:t>
            </a:r>
            <a:endParaRPr kumimoji="0" lang="vi-VN" sz="3600" b="0" i="0" u="none" strike="noStrike" kern="0" cap="none" spc="0" normalizeH="0" baseline="0" noProof="0" dirty="0">
              <a:ln>
                <a:noFill/>
              </a:ln>
              <a:solidFill>
                <a:srgbClr val="C00000"/>
              </a:solidFill>
              <a:effectLst/>
              <a:uLnTx/>
              <a:uFillTx/>
              <a:latin typeface="UTM Avo" panose="02040603050506020204" pitchFamily="18"/>
              <a:sym typeface="Lexend Medium"/>
            </a:endParaRPr>
          </a:p>
        </p:txBody>
      </p:sp>
      <p:sp>
        <p:nvSpPr>
          <p:cNvPr id="3" name="Google Shape;334;p10">
            <a:extLst>
              <a:ext uri="{FF2B5EF4-FFF2-40B4-BE49-F238E27FC236}">
                <a16:creationId xmlns:a16="http://schemas.microsoft.com/office/drawing/2014/main" id="{4BEBCE4F-4951-B136-0872-4169464240E0}"/>
              </a:ext>
            </a:extLst>
          </p:cNvPr>
          <p:cNvSpPr/>
          <p:nvPr/>
        </p:nvSpPr>
        <p:spPr>
          <a:xfrm>
            <a:off x="3787714" y="4409038"/>
            <a:ext cx="3498777" cy="2448962"/>
          </a:xfrm>
          <a:custGeom>
            <a:avLst/>
            <a:gdLst/>
            <a:ahLst/>
            <a:cxnLst/>
            <a:rect l="l" t="t" r="r" b="b"/>
            <a:pathLst>
              <a:path w="1638907" h="1177964" extrusionOk="0">
                <a:moveTo>
                  <a:pt x="0" y="0"/>
                </a:moveTo>
                <a:lnTo>
                  <a:pt x="1638907" y="0"/>
                </a:lnTo>
                <a:lnTo>
                  <a:pt x="1638907" y="1177964"/>
                </a:lnTo>
                <a:lnTo>
                  <a:pt x="0" y="1177964"/>
                </a:lnTo>
                <a:lnTo>
                  <a:pt x="0" y="0"/>
                </a:lnTo>
                <a:close/>
              </a:path>
            </a:pathLst>
          </a:custGeom>
          <a:blipFill rotWithShape="1">
            <a:blip r:embed="rId3">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Google Shape;335;p10">
            <a:extLst>
              <a:ext uri="{FF2B5EF4-FFF2-40B4-BE49-F238E27FC236}">
                <a16:creationId xmlns:a16="http://schemas.microsoft.com/office/drawing/2014/main" id="{61A3CF84-9099-5F72-A3C3-CA215F9F2355}"/>
              </a:ext>
            </a:extLst>
          </p:cNvPr>
          <p:cNvSpPr/>
          <p:nvPr/>
        </p:nvSpPr>
        <p:spPr>
          <a:xfrm>
            <a:off x="1011504" y="2947285"/>
            <a:ext cx="2202478" cy="474747"/>
          </a:xfrm>
          <a:prstGeom prst="wedgeRectCallout">
            <a:avLst>
              <a:gd name="adj1" fmla="val -20833"/>
              <a:gd name="adj2" fmla="val 62500"/>
            </a:avLst>
          </a:prstGeom>
          <a:solidFill>
            <a:srgbClr val="FFFFFF"/>
          </a:solidFill>
          <a:ln w="25400" cap="flat" cmpd="sng">
            <a:noFill/>
            <a:prstDash val="solid"/>
            <a:round/>
            <a:headEnd type="none" w="sm" len="sm"/>
            <a:tailEnd type="none" w="sm" len="sm"/>
          </a:ln>
        </p:spPr>
        <p:txBody>
          <a:bodyPr spcFirstLastPara="1" wrap="square" lIns="121900" tIns="60933" rIns="121900" bIns="96000" anchor="ctr" anchorCtr="0">
            <a:noAutofit/>
          </a:bodyPr>
          <a:lstStyle/>
          <a:p>
            <a:pPr lvl="0" algn="ctr">
              <a:buClr>
                <a:srgbClr val="000000"/>
              </a:buClr>
              <a:defRPr/>
            </a:pPr>
            <a:r>
              <a:rPr lang="en-US" sz="340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thơm</a:t>
            </a:r>
            <a:r>
              <a:rPr lang="en-US" sz="34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ng</a:t>
            </a:r>
            <a:r>
              <a:rPr lang="en-US" sz="3400" b="1" u="sng"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át</a:t>
            </a:r>
            <a:endParaRPr kumimoji="0" sz="3400" b="1" u="sng" strike="noStrike" kern="0" cap="none" spc="0" normalizeH="0" baseline="0" noProof="0" dirty="0">
              <a:ln>
                <a:noFill/>
              </a:ln>
              <a:solidFill>
                <a:srgbClr val="000000"/>
              </a:solidFill>
              <a:effectLst/>
              <a:uLnTx/>
              <a:uFillTx/>
              <a:latin typeface="UTM Avo" panose="02040603050506020204" pitchFamily="18"/>
              <a:cs typeface="Arial"/>
              <a:sym typeface="Arial"/>
            </a:endParaRPr>
          </a:p>
        </p:txBody>
      </p:sp>
      <p:sp>
        <p:nvSpPr>
          <p:cNvPr id="7" name="Google Shape;335;p10">
            <a:extLst>
              <a:ext uri="{FF2B5EF4-FFF2-40B4-BE49-F238E27FC236}">
                <a16:creationId xmlns:a16="http://schemas.microsoft.com/office/drawing/2014/main" id="{0C6DB58D-D47E-B970-C754-38C2C38A4E0C}"/>
              </a:ext>
            </a:extLst>
          </p:cNvPr>
          <p:cNvSpPr/>
          <p:nvPr/>
        </p:nvSpPr>
        <p:spPr>
          <a:xfrm>
            <a:off x="4227967" y="2935967"/>
            <a:ext cx="2810085" cy="474747"/>
          </a:xfrm>
          <a:prstGeom prst="wedgeRectCallout">
            <a:avLst>
              <a:gd name="adj1" fmla="val -20833"/>
              <a:gd name="adj2" fmla="val 62500"/>
            </a:avLst>
          </a:prstGeom>
          <a:solidFill>
            <a:srgbClr val="FFFFFF"/>
          </a:solidFill>
          <a:ln w="25400" cap="flat" cmpd="sng">
            <a:noFill/>
            <a:prstDash val="solid"/>
            <a:round/>
            <a:headEnd type="none" w="sm" len="sm"/>
            <a:tailEnd type="none" w="sm" len="sm"/>
          </a:ln>
        </p:spPr>
        <p:txBody>
          <a:bodyPr spcFirstLastPara="1" wrap="square" lIns="121900" tIns="60933" rIns="121900" bIns="96000" anchor="ctr" anchorCtr="0">
            <a:noAutofit/>
          </a:bodyPr>
          <a:lstStyle/>
          <a:p>
            <a:pPr lvl="0" algn="ctr">
              <a:buClr>
                <a:srgbClr val="000000"/>
              </a:buClr>
              <a:defRPr/>
            </a:pPr>
            <a:r>
              <a:rPr lang="en-US" sz="360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gió</a:t>
            </a:r>
            <a:r>
              <a:rPr lang="en-US" sz="36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u="sng"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rét</a:t>
            </a:r>
            <a:endParaRPr kumimoji="0" sz="3200" b="1" u="sng" strike="noStrike" kern="0" cap="none" spc="0" normalizeH="0" baseline="0" noProof="0" dirty="0">
              <a:ln>
                <a:noFill/>
              </a:ln>
              <a:solidFill>
                <a:srgbClr val="000000"/>
              </a:solidFill>
              <a:effectLst/>
              <a:uLnTx/>
              <a:uFillTx/>
              <a:latin typeface="UTM Avo" panose="02040603050506020204" pitchFamily="18"/>
              <a:cs typeface="Arial"/>
              <a:sym typeface="Arial"/>
            </a:endParaRPr>
          </a:p>
        </p:txBody>
      </p:sp>
      <p:sp>
        <p:nvSpPr>
          <p:cNvPr id="8" name="Google Shape;335;p10">
            <a:extLst>
              <a:ext uri="{FF2B5EF4-FFF2-40B4-BE49-F238E27FC236}">
                <a16:creationId xmlns:a16="http://schemas.microsoft.com/office/drawing/2014/main" id="{B60BBD76-9C61-8C15-D8BA-0AFACA890F9F}"/>
              </a:ext>
            </a:extLst>
          </p:cNvPr>
          <p:cNvSpPr/>
          <p:nvPr/>
        </p:nvSpPr>
        <p:spPr>
          <a:xfrm>
            <a:off x="8391440" y="2929137"/>
            <a:ext cx="2372113" cy="474747"/>
          </a:xfrm>
          <a:prstGeom prst="wedgeRectCallout">
            <a:avLst>
              <a:gd name="adj1" fmla="val -20833"/>
              <a:gd name="adj2" fmla="val 62500"/>
            </a:avLst>
          </a:prstGeom>
          <a:solidFill>
            <a:srgbClr val="FFFFFF"/>
          </a:solidFill>
          <a:ln w="25400" cap="flat" cmpd="sng">
            <a:noFill/>
            <a:prstDash val="solid"/>
            <a:round/>
            <a:headEnd type="none" w="sm" len="sm"/>
            <a:tailEnd type="none" w="sm" len="sm"/>
          </a:ln>
        </p:spPr>
        <p:txBody>
          <a:bodyPr spcFirstLastPara="1" wrap="square" lIns="121900" tIns="60933" rIns="121900" bIns="96000" anchor="ctr" anchorCtr="0">
            <a:noAutofit/>
          </a:bodyPr>
          <a:lstStyle/>
          <a:p>
            <a:pPr lvl="0" algn="ctr">
              <a:buClr>
                <a:srgbClr val="000000"/>
              </a:buClr>
              <a:defRPr/>
            </a:pPr>
            <a:r>
              <a:rPr lang="en-US" sz="3600" b="1" u="sng"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s</a:t>
            </a:r>
            <a:r>
              <a:rPr lang="en-US" sz="360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ớm</a:t>
            </a:r>
            <a:r>
              <a:rPr lang="en-US" sz="36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tối</a:t>
            </a:r>
            <a:endParaRPr kumimoji="0" sz="3200" u="none" strike="noStrike" kern="0" cap="none" spc="0" normalizeH="0" baseline="0" noProof="0" dirty="0">
              <a:ln>
                <a:noFill/>
              </a:ln>
              <a:solidFill>
                <a:srgbClr val="000000"/>
              </a:solidFill>
              <a:effectLst/>
              <a:uLnTx/>
              <a:uFillTx/>
              <a:latin typeface="UTM Avo" panose="02040603050506020204" pitchFamily="18"/>
              <a:cs typeface="Arial"/>
              <a:sym typeface="Arial"/>
            </a:endParaRPr>
          </a:p>
        </p:txBody>
      </p:sp>
    </p:spTree>
    <p:extLst>
      <p:ext uri="{BB962C8B-B14F-4D97-AF65-F5344CB8AC3E}">
        <p14:creationId xmlns:p14="http://schemas.microsoft.com/office/powerpoint/2010/main" val="61548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randombar(horizontal)">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4" grpId="0" animBg="1"/>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圆角矩形 17">
            <a:extLst>
              <a:ext uri="{FF2B5EF4-FFF2-40B4-BE49-F238E27FC236}">
                <a16:creationId xmlns:a16="http://schemas.microsoft.com/office/drawing/2014/main" id="{81B9A94E-70E9-D45B-31E8-CBC2D2962F88}"/>
              </a:ext>
            </a:extLst>
          </p:cNvPr>
          <p:cNvSpPr/>
          <p:nvPr/>
        </p:nvSpPr>
        <p:spPr>
          <a:xfrm>
            <a:off x="3702223" y="2365131"/>
            <a:ext cx="5346277" cy="3508131"/>
          </a:xfrm>
          <a:prstGeom prst="roundRect">
            <a:avLst>
              <a:gd name="adj" fmla="val 24204"/>
            </a:avLst>
          </a:prstGeom>
          <a:solidFill>
            <a:sysClr val="window" lastClr="FFFFFF"/>
          </a:solidFill>
          <a:ln w="38100" cap="flat" cmpd="sng" algn="ctr">
            <a:solidFill>
              <a:srgbClr val="35857F"/>
            </a:solidFill>
            <a:prstDash val="dash"/>
            <a:miter lim="800000"/>
          </a:ln>
          <a:effectLst/>
        </p:spPr>
        <p:txBody>
          <a:bodyPr rtlCol="0" anchor="ctr"/>
          <a:lstStyle/>
          <a:p>
            <a:pPr marR="157480" algn="just">
              <a:spcBef>
                <a:spcPts val="210"/>
              </a:spcBef>
              <a:spcAft>
                <a:spcPts val="800"/>
              </a:spcAft>
              <a:tabLst>
                <a:tab pos="934720" algn="l"/>
              </a:tabLst>
            </a:pPr>
            <a:endParaRPr lang="en-US" sz="3200" dirty="0">
              <a:solidFill>
                <a:srgbClr val="002060"/>
              </a:solidFill>
              <a:ea typeface="Times New Roman" panose="02020603050405020304" pitchFamily="18" charset="0"/>
              <a:cs typeface="Times New Roman" panose="02020603050405020304" pitchFamily="18" charset="0"/>
            </a:endParaRPr>
          </a:p>
          <a:p>
            <a:pPr marR="157480" algn="just">
              <a:spcBef>
                <a:spcPts val="210"/>
              </a:spcBef>
              <a:spcAft>
                <a:spcPts val="800"/>
              </a:spcAft>
              <a:tabLst>
                <a:tab pos="934720" algn="l"/>
              </a:tabLst>
            </a:pPr>
            <a:r>
              <a:rPr lang="vi-VN" sz="3200" dirty="0">
                <a:solidFill>
                  <a:srgbClr val="002060"/>
                </a:solidFill>
                <a:ea typeface="Times New Roman" panose="02020603050405020304" pitchFamily="18" charset="0"/>
                <a:cs typeface="Times New Roman" panose="02020603050405020304" pitchFamily="18" charset="0"/>
              </a:rPr>
              <a:t>Những đêm </a:t>
            </a:r>
            <a:r>
              <a:rPr lang="vi-VN" sz="3200" b="1" dirty="0">
                <a:solidFill>
                  <a:srgbClr val="002060"/>
                </a:solidFill>
                <a:ea typeface="Times New Roman" panose="02020603050405020304" pitchFamily="18" charset="0"/>
                <a:cs typeface="Times New Roman" panose="02020603050405020304" pitchFamily="18" charset="0"/>
              </a:rPr>
              <a:t>hè </a:t>
            </a:r>
            <a:r>
              <a:rPr lang="vi-VN" sz="3200" dirty="0">
                <a:solidFill>
                  <a:srgbClr val="FF0000"/>
                </a:solidFill>
                <a:ea typeface="Times New Roman" panose="02020603050405020304" pitchFamily="18" charset="0"/>
                <a:cs typeface="Times New Roman" panose="02020603050405020304" pitchFamily="18" charset="0"/>
              </a:rPr>
              <a:t>/</a:t>
            </a:r>
            <a:endParaRPr lang="en-US" sz="3200" dirty="0">
              <a:solidFill>
                <a:srgbClr val="FF0000"/>
              </a:solidFill>
              <a:ea typeface="Times New Roman" panose="02020603050405020304" pitchFamily="18" charset="0"/>
              <a:cs typeface="Times New Roman" panose="02020603050405020304" pitchFamily="18" charset="0"/>
            </a:endParaRPr>
          </a:p>
          <a:p>
            <a:pPr marR="157480" algn="just">
              <a:spcBef>
                <a:spcPts val="210"/>
              </a:spcBef>
              <a:spcAft>
                <a:spcPts val="800"/>
              </a:spcAft>
              <a:tabLst>
                <a:tab pos="934720" algn="l"/>
              </a:tabLst>
            </a:pPr>
            <a:r>
              <a:rPr lang="vi-VN" sz="3200" dirty="0">
                <a:solidFill>
                  <a:srgbClr val="002060"/>
                </a:solidFill>
                <a:ea typeface="Times New Roman" panose="02020603050405020304" pitchFamily="18" charset="0"/>
                <a:cs typeface="Times New Roman" panose="02020603050405020304" pitchFamily="18" charset="0"/>
              </a:rPr>
              <a:t>Khi ve ve  </a:t>
            </a:r>
            <a:endParaRPr lang="en-US" sz="3200" dirty="0">
              <a:solidFill>
                <a:srgbClr val="002060"/>
              </a:solidFill>
              <a:ea typeface="Times New Roman" panose="02020603050405020304" pitchFamily="18" charset="0"/>
              <a:cs typeface="Times New Roman" panose="02020603050405020304" pitchFamily="18" charset="0"/>
            </a:endParaRPr>
          </a:p>
          <a:p>
            <a:pPr marR="157480" algn="just">
              <a:spcBef>
                <a:spcPts val="210"/>
              </a:spcBef>
              <a:spcAft>
                <a:spcPts val="800"/>
              </a:spcAft>
              <a:tabLst>
                <a:tab pos="934720" algn="l"/>
              </a:tabLst>
            </a:pPr>
            <a:r>
              <a:rPr lang="vi-VN" sz="3200" dirty="0">
                <a:solidFill>
                  <a:srgbClr val="002060"/>
                </a:solidFill>
                <a:ea typeface="Times New Roman" panose="02020603050405020304" pitchFamily="18" charset="0"/>
                <a:cs typeface="Times New Roman" panose="02020603050405020304" pitchFamily="18" charset="0"/>
              </a:rPr>
              <a:t>Đã </a:t>
            </a:r>
            <a:r>
              <a:rPr lang="vi-VN" sz="3200" b="1" dirty="0">
                <a:solidFill>
                  <a:srgbClr val="002060"/>
                </a:solidFill>
                <a:ea typeface="Times New Roman" panose="02020603050405020304" pitchFamily="18" charset="0"/>
                <a:cs typeface="Times New Roman" panose="02020603050405020304" pitchFamily="18" charset="0"/>
              </a:rPr>
              <a:t>ngủ </a:t>
            </a:r>
            <a:r>
              <a:rPr lang="en-US" sz="3200" dirty="0">
                <a:solidFill>
                  <a:srgbClr val="FF0000"/>
                </a:solidFill>
                <a:ea typeface="Times New Roman" panose="02020603050405020304" pitchFamily="18" charset="0"/>
                <a:cs typeface="Times New Roman" panose="02020603050405020304" pitchFamily="18" charset="0"/>
              </a:rPr>
              <a:t>//</a:t>
            </a:r>
          </a:p>
          <a:p>
            <a:pPr marR="157480" algn="just">
              <a:spcBef>
                <a:spcPts val="210"/>
              </a:spcBef>
              <a:spcAft>
                <a:spcPts val="800"/>
              </a:spcAft>
              <a:tabLst>
                <a:tab pos="934720" algn="l"/>
              </a:tabLst>
            </a:pPr>
            <a:r>
              <a:rPr lang="vi-VN" sz="3200" dirty="0">
                <a:solidFill>
                  <a:srgbClr val="002060"/>
                </a:solidFill>
                <a:ea typeface="Times New Roman" panose="02020603050405020304" pitchFamily="18" charset="0"/>
                <a:cs typeface="Times New Roman" panose="02020603050405020304" pitchFamily="18" charset="0"/>
              </a:rPr>
              <a:t>Tôi </a:t>
            </a:r>
            <a:r>
              <a:rPr lang="vi-VN" sz="3200" b="1" dirty="0">
                <a:solidFill>
                  <a:srgbClr val="002060"/>
                </a:solidFill>
                <a:ea typeface="Times New Roman" panose="02020603050405020304" pitchFamily="18" charset="0"/>
                <a:cs typeface="Times New Roman" panose="02020603050405020304" pitchFamily="18" charset="0"/>
              </a:rPr>
              <a:t>lắng </a:t>
            </a:r>
            <a:r>
              <a:rPr lang="vi-VN" sz="3200" dirty="0">
                <a:solidFill>
                  <a:srgbClr val="002060"/>
                </a:solidFill>
                <a:ea typeface="Times New Roman" panose="02020603050405020304" pitchFamily="18" charset="0"/>
                <a:cs typeface="Times New Roman" panose="02020603050405020304" pitchFamily="18" charset="0"/>
              </a:rPr>
              <a:t>nghe</a:t>
            </a:r>
            <a:r>
              <a:rPr lang="en-US" sz="3200" dirty="0">
                <a:solidFill>
                  <a:srgbClr val="FF0000"/>
                </a:solidFill>
                <a:ea typeface="Times New Roman" panose="02020603050405020304" pitchFamily="18" charset="0"/>
                <a:cs typeface="Times New Roman" panose="02020603050405020304" pitchFamily="18" charset="0"/>
              </a:rPr>
              <a:t>/</a:t>
            </a:r>
          </a:p>
          <a:p>
            <a:pPr marR="157480" algn="just">
              <a:spcBef>
                <a:spcPts val="210"/>
              </a:spcBef>
              <a:spcAft>
                <a:spcPts val="800"/>
              </a:spcAft>
              <a:tabLst>
                <a:tab pos="934720" algn="l"/>
              </a:tabLst>
            </a:pPr>
            <a:r>
              <a:rPr lang="vi-VN" sz="3200" dirty="0">
                <a:solidFill>
                  <a:srgbClr val="002060"/>
                </a:solidFill>
                <a:ea typeface="Times New Roman" panose="02020603050405020304" pitchFamily="18" charset="0"/>
                <a:cs typeface="Times New Roman" panose="02020603050405020304" pitchFamily="18" charset="0"/>
              </a:rPr>
              <a:t>Trên đường Trần Phú </a:t>
            </a:r>
            <a:r>
              <a:rPr lang="en-US" sz="2800" dirty="0">
                <a:solidFill>
                  <a:srgbClr val="FF0000"/>
                </a:solidFill>
                <a:ea typeface="Times New Roman" panose="02020603050405020304" pitchFamily="18" charset="0"/>
                <a:cs typeface="Times New Roman" panose="02020603050405020304" pitchFamily="18" charset="0"/>
              </a:rPr>
              <a:t>//</a:t>
            </a:r>
            <a:r>
              <a:rPr lang="vi-VN" sz="2800" dirty="0">
                <a:solidFill>
                  <a:srgbClr val="FF0000"/>
                </a:solidFill>
                <a:ea typeface="Times New Roman" panose="02020603050405020304" pitchFamily="18" charset="0"/>
                <a:cs typeface="Times New Roman" panose="02020603050405020304" pitchFamily="18" charset="0"/>
              </a:rPr>
              <a:t> </a:t>
            </a:r>
            <a:endParaRPr lang="en-US" sz="2800" dirty="0">
              <a:solidFill>
                <a:srgbClr val="FF0000"/>
              </a:solidFill>
              <a:ea typeface="Times New Roman" panose="02020603050405020304" pitchFamily="18" charset="0"/>
              <a:cs typeface="Times New Roman" panose="02020603050405020304" pitchFamily="18" charset="0"/>
            </a:endParaRPr>
          </a:p>
          <a:p>
            <a:pPr marR="157480" algn="just">
              <a:spcBef>
                <a:spcPts val="210"/>
              </a:spcBef>
              <a:spcAft>
                <a:spcPts val="800"/>
              </a:spcAft>
              <a:tabLst>
                <a:tab pos="934720" algn="l"/>
              </a:tabLst>
            </a:pPr>
            <a:r>
              <a:rPr lang="vi-VN" sz="3600" i="1" dirty="0">
                <a:latin typeface="Times New Roman" panose="02020603050405020304" pitchFamily="18" charset="0"/>
                <a:ea typeface="Times New Roman" panose="02020603050405020304" pitchFamily="18" charset="0"/>
                <a:cs typeface="Times New Roman" panose="02020603050405020304" pitchFamily="18" charset="0"/>
              </a:rPr>
              <a:t>Đêm</a:t>
            </a:r>
            <a:r>
              <a:rPr lang="vi-VN" sz="3600" i="1" spc="-20" dirty="0">
                <a:latin typeface="Times New Roman" panose="02020603050405020304" pitchFamily="18" charset="0"/>
                <a:ea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ea typeface="Times New Roman" panose="02020603050405020304" pitchFamily="18" charset="0"/>
                <a:cs typeface="Times New Roman" panose="02020603050405020304" pitchFamily="18" charset="0"/>
              </a:rPr>
              <a:t>hè</a:t>
            </a:r>
            <a:r>
              <a:rPr lang="vi-VN" sz="3600" i="1" spc="-20" dirty="0">
                <a:latin typeface="Times New Roman" panose="02020603050405020304" pitchFamily="18" charset="0"/>
                <a:ea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ea typeface="Times New Roman" panose="02020603050405020304" pitchFamily="18" charset="0"/>
                <a:cs typeface="Times New Roman" panose="02020603050405020304" pitchFamily="18" charset="0"/>
              </a:rPr>
              <a:t>/</a:t>
            </a:r>
            <a:r>
              <a:rPr lang="vi-VN" sz="3600" i="1" spc="-20" dirty="0">
                <a:latin typeface="Times New Roman" panose="02020603050405020304" pitchFamily="18" charset="0"/>
                <a:ea typeface="Times New Roman" panose="02020603050405020304" pitchFamily="18" charset="0"/>
                <a:cs typeface="Times New Roman" panose="02020603050405020304" pitchFamily="18" charset="0"/>
              </a:rPr>
              <a:t> </a:t>
            </a:r>
            <a:r>
              <a:rPr lang="vi-VN" sz="3600" b="1" i="1" dirty="0">
                <a:latin typeface="Times New Roman" panose="02020603050405020304" pitchFamily="18" charset="0"/>
                <a:ea typeface="Times New Roman" panose="02020603050405020304" pitchFamily="18" charset="0"/>
                <a:cs typeface="Times New Roman" panose="02020603050405020304" pitchFamily="18" charset="0"/>
              </a:rPr>
              <a:t>Quét</a:t>
            </a:r>
            <a:r>
              <a:rPr lang="vi-VN" sz="3600" b="1" i="1" spc="-20" dirty="0">
                <a:latin typeface="Times New Roman" panose="02020603050405020304" pitchFamily="18" charset="0"/>
                <a:ea typeface="Times New Roman" panose="02020603050405020304" pitchFamily="18" charset="0"/>
                <a:cs typeface="Times New Roman" panose="02020603050405020304" pitchFamily="18" charset="0"/>
              </a:rPr>
              <a:t> </a:t>
            </a:r>
            <a:r>
              <a:rPr lang="vi-VN" sz="3600" b="1" i="1" dirty="0">
                <a:latin typeface="Times New Roman" panose="02020603050405020304" pitchFamily="18" charset="0"/>
                <a:ea typeface="Times New Roman" panose="02020603050405020304" pitchFamily="18" charset="0"/>
                <a:cs typeface="Times New Roman" panose="02020603050405020304" pitchFamily="18" charset="0"/>
              </a:rPr>
              <a:t>rác</a:t>
            </a:r>
            <a:r>
              <a:rPr lang="vi-VN"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Google Shape;333;p10">
            <a:extLst>
              <a:ext uri="{FF2B5EF4-FFF2-40B4-BE49-F238E27FC236}">
                <a16:creationId xmlns:a16="http://schemas.microsoft.com/office/drawing/2014/main" id="{5716EC14-3BF1-F783-EDB5-F03E2CC6B5D6}"/>
              </a:ext>
            </a:extLst>
          </p:cNvPr>
          <p:cNvSpPr txBox="1">
            <a:spLocks/>
          </p:cNvSpPr>
          <p:nvPr/>
        </p:nvSpPr>
        <p:spPr>
          <a:xfrm>
            <a:off x="4167960" y="1438614"/>
            <a:ext cx="4616771"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1pPr>
            <a:lvl2pPr marR="0" lvl="1"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2pPr>
            <a:lvl3pPr marR="0" lvl="2"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3pPr>
            <a:lvl4pPr marR="0" lvl="3"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4pPr>
            <a:lvl5pPr marR="0" lvl="4"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5pPr>
            <a:lvl6pPr marR="0" lvl="5"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6pPr>
            <a:lvl7pPr marR="0" lvl="6"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7pPr>
            <a:lvl8pPr marR="0" lvl="7"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8pPr>
            <a:lvl9pPr marR="0" lvl="8"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9pPr>
          </a:lstStyle>
          <a:p>
            <a:pPr marL="0" marR="0" lvl="0" indent="0" algn="ctr" defTabSz="914400" rtl="0" eaLnBrk="1" fontAlgn="auto" latinLnBrk="0" hangingPunct="1">
              <a:lnSpc>
                <a:spcPct val="100000"/>
              </a:lnSpc>
              <a:spcBef>
                <a:spcPts val="0"/>
              </a:spcBef>
              <a:spcAft>
                <a:spcPts val="0"/>
              </a:spcAft>
              <a:buClr>
                <a:srgbClr val="1B4058"/>
              </a:buClr>
              <a:buSzPts val="3500"/>
              <a:buFont typeface="Lexend Medium"/>
              <a:buNone/>
              <a:tabLst/>
              <a:defRPr/>
            </a:pPr>
            <a:r>
              <a:rPr kumimoji="0" lang="vi-VN" sz="4000" b="1" i="0" u="none" strike="noStrike" kern="0" cap="none" spc="0" normalizeH="0" baseline="0" noProof="0" dirty="0">
                <a:ln>
                  <a:noFill/>
                </a:ln>
                <a:solidFill>
                  <a:srgbClr val="C00000"/>
                </a:solidFill>
                <a:effectLst/>
                <a:uLnTx/>
                <a:uFillTx/>
                <a:latin typeface="UTM Avo" panose="02040603050506020204" pitchFamily="18"/>
                <a:ea typeface="Arial"/>
                <a:cs typeface="Arial"/>
                <a:sym typeface="Arial"/>
              </a:rPr>
              <a:t>Luyện đọc </a:t>
            </a:r>
            <a:r>
              <a:rPr kumimoji="0" lang="en-US" sz="4000" b="1" i="0" u="none" strike="noStrike" kern="0" cap="none" spc="0" normalizeH="0" baseline="0" noProof="0" dirty="0" err="1">
                <a:ln>
                  <a:noFill/>
                </a:ln>
                <a:solidFill>
                  <a:srgbClr val="C00000"/>
                </a:solidFill>
                <a:effectLst/>
                <a:uLnTx/>
                <a:uFillTx/>
                <a:latin typeface="UTM Avo" panose="02040603050506020204" pitchFamily="18"/>
                <a:ea typeface="Arial"/>
                <a:cs typeface="Arial"/>
                <a:sym typeface="Arial"/>
              </a:rPr>
              <a:t>ngắt</a:t>
            </a:r>
            <a:r>
              <a:rPr kumimoji="0" lang="en-US" sz="4000" b="1" i="0" u="none" strike="noStrike" kern="0" cap="none" spc="0" normalizeH="0" noProof="0" dirty="0">
                <a:ln>
                  <a:noFill/>
                </a:ln>
                <a:solidFill>
                  <a:srgbClr val="C00000"/>
                </a:solidFill>
                <a:effectLst/>
                <a:uLnTx/>
                <a:uFillTx/>
                <a:latin typeface="UTM Avo" panose="02040603050506020204" pitchFamily="18"/>
                <a:ea typeface="Arial"/>
                <a:cs typeface="Arial"/>
                <a:sym typeface="Arial"/>
              </a:rPr>
              <a:t> </a:t>
            </a:r>
            <a:r>
              <a:rPr kumimoji="0" lang="en-US" sz="4000" b="1" i="0" u="none" strike="noStrike" kern="0" cap="none" spc="0" normalizeH="0" noProof="0" dirty="0" err="1">
                <a:ln>
                  <a:noFill/>
                </a:ln>
                <a:solidFill>
                  <a:srgbClr val="C00000"/>
                </a:solidFill>
                <a:effectLst/>
                <a:uLnTx/>
                <a:uFillTx/>
                <a:latin typeface="UTM Avo" panose="02040603050506020204" pitchFamily="18"/>
                <a:ea typeface="Arial"/>
                <a:cs typeface="Arial"/>
                <a:sym typeface="Arial"/>
              </a:rPr>
              <a:t>câu</a:t>
            </a:r>
            <a:endParaRPr kumimoji="0" lang="vi-VN" sz="3600" b="0" i="0" u="none" strike="noStrike" kern="0" cap="none" spc="0" normalizeH="0" baseline="0" noProof="0" dirty="0">
              <a:ln>
                <a:noFill/>
              </a:ln>
              <a:solidFill>
                <a:srgbClr val="C00000"/>
              </a:solidFill>
              <a:effectLst/>
              <a:uLnTx/>
              <a:uFillTx/>
              <a:latin typeface="UTM Avo" panose="02040603050506020204" pitchFamily="18"/>
              <a:sym typeface="Lexend Medium"/>
            </a:endParaRPr>
          </a:p>
        </p:txBody>
      </p:sp>
      <p:sp>
        <p:nvSpPr>
          <p:cNvPr id="3" name="Google Shape;334;p10">
            <a:extLst>
              <a:ext uri="{FF2B5EF4-FFF2-40B4-BE49-F238E27FC236}">
                <a16:creationId xmlns:a16="http://schemas.microsoft.com/office/drawing/2014/main" id="{4BEBCE4F-4951-B136-0872-4169464240E0}"/>
              </a:ext>
            </a:extLst>
          </p:cNvPr>
          <p:cNvSpPr/>
          <p:nvPr/>
        </p:nvSpPr>
        <p:spPr>
          <a:xfrm>
            <a:off x="0" y="5442438"/>
            <a:ext cx="2373923" cy="1415562"/>
          </a:xfrm>
          <a:custGeom>
            <a:avLst/>
            <a:gdLst/>
            <a:ahLst/>
            <a:cxnLst/>
            <a:rect l="l" t="t" r="r" b="b"/>
            <a:pathLst>
              <a:path w="1638907" h="1177964" extrusionOk="0">
                <a:moveTo>
                  <a:pt x="0" y="0"/>
                </a:moveTo>
                <a:lnTo>
                  <a:pt x="1638907" y="0"/>
                </a:lnTo>
                <a:lnTo>
                  <a:pt x="1638907" y="1177964"/>
                </a:lnTo>
                <a:lnTo>
                  <a:pt x="0" y="1177964"/>
                </a:lnTo>
                <a:lnTo>
                  <a:pt x="0" y="0"/>
                </a:lnTo>
                <a:close/>
              </a:path>
            </a:pathLst>
          </a:custGeom>
          <a:blipFill rotWithShape="1">
            <a:blip r:embed="rId3">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14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1"/>
                                          </p:val>
                                        </p:tav>
                                        <p:tav tm="100000">
                                          <p:val>
                                            <p:strVal val="#ppt_y"/>
                                          </p:val>
                                        </p:tav>
                                      </p:tavLst>
                                    </p:anim>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25D9611-DE28-9D5B-7197-D5C6456A7325}"/>
              </a:ext>
            </a:extLst>
          </p:cNvPr>
          <p:cNvSpPr txBox="1">
            <a:spLocks/>
          </p:cNvSpPr>
          <p:nvPr/>
        </p:nvSpPr>
        <p:spPr>
          <a:xfrm>
            <a:off x="5432300" y="2154724"/>
            <a:ext cx="4970133" cy="26798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0000"/>
              </a:lnSpc>
              <a:buFont typeface="Arial" panose="020B0604020202020204" pitchFamily="34" charset="0"/>
              <a:buNone/>
            </a:pPr>
            <a:endParaRPr lang="en-US" sz="5400" b="1" dirty="0">
              <a:solidFill>
                <a:srgbClr val="FFFF00"/>
              </a:solidFill>
              <a:latin typeface="Segoe UI Semibold" panose="020B0702040204020203" pitchFamily="34" charset="0"/>
              <a:cs typeface="Segoe UI Semibold" panose="020B0702040204020203" pitchFamily="34" charset="0"/>
            </a:endParaRPr>
          </a:p>
        </p:txBody>
      </p:sp>
      <p:sp>
        <p:nvSpPr>
          <p:cNvPr id="2" name="Rectangle: Rounded Corners 1">
            <a:extLst>
              <a:ext uri="{FF2B5EF4-FFF2-40B4-BE49-F238E27FC236}">
                <a16:creationId xmlns:a16="http://schemas.microsoft.com/office/drawing/2014/main" id="{FE93F493-4797-2D92-21E1-743C4FF9CCAD}"/>
              </a:ext>
            </a:extLst>
          </p:cNvPr>
          <p:cNvSpPr/>
          <p:nvPr/>
        </p:nvSpPr>
        <p:spPr>
          <a:xfrm>
            <a:off x="5012832" y="2173070"/>
            <a:ext cx="6066911" cy="2661480"/>
          </a:xfrm>
          <a:custGeom>
            <a:avLst/>
            <a:gdLst>
              <a:gd name="connsiteX0" fmla="*/ 0 w 6066911"/>
              <a:gd name="connsiteY0" fmla="*/ 1008142 h 2661480"/>
              <a:gd name="connsiteX1" fmla="*/ 1008142 w 6066911"/>
              <a:gd name="connsiteY1" fmla="*/ 0 h 2661480"/>
              <a:gd name="connsiteX2" fmla="*/ 1723753 w 6066911"/>
              <a:gd name="connsiteY2" fmla="*/ 0 h 2661480"/>
              <a:gd name="connsiteX3" fmla="*/ 2479870 w 6066911"/>
              <a:gd name="connsiteY3" fmla="*/ 0 h 2661480"/>
              <a:gd name="connsiteX4" fmla="*/ 3235987 w 6066911"/>
              <a:gd name="connsiteY4" fmla="*/ 0 h 2661480"/>
              <a:gd name="connsiteX5" fmla="*/ 3870585 w 6066911"/>
              <a:gd name="connsiteY5" fmla="*/ 0 h 2661480"/>
              <a:gd name="connsiteX6" fmla="*/ 5058769 w 6066911"/>
              <a:gd name="connsiteY6" fmla="*/ 0 h 2661480"/>
              <a:gd name="connsiteX7" fmla="*/ 6066911 w 6066911"/>
              <a:gd name="connsiteY7" fmla="*/ 1008142 h 2661480"/>
              <a:gd name="connsiteX8" fmla="*/ 6066911 w 6066911"/>
              <a:gd name="connsiteY8" fmla="*/ 1653338 h 2661480"/>
              <a:gd name="connsiteX9" fmla="*/ 5058769 w 6066911"/>
              <a:gd name="connsiteY9" fmla="*/ 2661480 h 2661480"/>
              <a:gd name="connsiteX10" fmla="*/ 4343158 w 6066911"/>
              <a:gd name="connsiteY10" fmla="*/ 2661480 h 2661480"/>
              <a:gd name="connsiteX11" fmla="*/ 3749066 w 6066911"/>
              <a:gd name="connsiteY11" fmla="*/ 2661480 h 2661480"/>
              <a:gd name="connsiteX12" fmla="*/ 3154974 w 6066911"/>
              <a:gd name="connsiteY12" fmla="*/ 2661480 h 2661480"/>
              <a:gd name="connsiteX13" fmla="*/ 2601389 w 6066911"/>
              <a:gd name="connsiteY13" fmla="*/ 2661480 h 2661480"/>
              <a:gd name="connsiteX14" fmla="*/ 1845272 w 6066911"/>
              <a:gd name="connsiteY14" fmla="*/ 2661480 h 2661480"/>
              <a:gd name="connsiteX15" fmla="*/ 1008142 w 6066911"/>
              <a:gd name="connsiteY15" fmla="*/ 2661480 h 2661480"/>
              <a:gd name="connsiteX16" fmla="*/ 0 w 6066911"/>
              <a:gd name="connsiteY16" fmla="*/ 1653338 h 2661480"/>
              <a:gd name="connsiteX17" fmla="*/ 0 w 6066911"/>
              <a:gd name="connsiteY17" fmla="*/ 1008142 h 266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66911" h="2661480" fill="none" extrusionOk="0">
                <a:moveTo>
                  <a:pt x="0" y="1008142"/>
                </a:moveTo>
                <a:cubicBezTo>
                  <a:pt x="28516" y="477343"/>
                  <a:pt x="341910" y="37222"/>
                  <a:pt x="1008142" y="0"/>
                </a:cubicBezTo>
                <a:cubicBezTo>
                  <a:pt x="1334394" y="-18463"/>
                  <a:pt x="1436436" y="18814"/>
                  <a:pt x="1723753" y="0"/>
                </a:cubicBezTo>
                <a:cubicBezTo>
                  <a:pt x="2011070" y="-18814"/>
                  <a:pt x="2157295" y="10910"/>
                  <a:pt x="2479870" y="0"/>
                </a:cubicBezTo>
                <a:cubicBezTo>
                  <a:pt x="2802445" y="-10910"/>
                  <a:pt x="2955715" y="-16319"/>
                  <a:pt x="3235987" y="0"/>
                </a:cubicBezTo>
                <a:cubicBezTo>
                  <a:pt x="3516259" y="16319"/>
                  <a:pt x="3598734" y="-10300"/>
                  <a:pt x="3870585" y="0"/>
                </a:cubicBezTo>
                <a:cubicBezTo>
                  <a:pt x="4142436" y="10300"/>
                  <a:pt x="4637900" y="-21153"/>
                  <a:pt x="5058769" y="0"/>
                </a:cubicBezTo>
                <a:cubicBezTo>
                  <a:pt x="5557034" y="12436"/>
                  <a:pt x="6153000" y="371518"/>
                  <a:pt x="6066911" y="1008142"/>
                </a:cubicBezTo>
                <a:cubicBezTo>
                  <a:pt x="6036854" y="1291546"/>
                  <a:pt x="6034919" y="1399459"/>
                  <a:pt x="6066911" y="1653338"/>
                </a:cubicBezTo>
                <a:cubicBezTo>
                  <a:pt x="6143119" y="2248592"/>
                  <a:pt x="5703641" y="2667204"/>
                  <a:pt x="5058769" y="2661480"/>
                </a:cubicBezTo>
                <a:cubicBezTo>
                  <a:pt x="4727638" y="2639336"/>
                  <a:pt x="4541996" y="2693184"/>
                  <a:pt x="4343158" y="2661480"/>
                </a:cubicBezTo>
                <a:cubicBezTo>
                  <a:pt x="4144320" y="2629776"/>
                  <a:pt x="3892663" y="2653703"/>
                  <a:pt x="3749066" y="2661480"/>
                </a:cubicBezTo>
                <a:cubicBezTo>
                  <a:pt x="3605469" y="2669257"/>
                  <a:pt x="3428934" y="2650142"/>
                  <a:pt x="3154974" y="2661480"/>
                </a:cubicBezTo>
                <a:cubicBezTo>
                  <a:pt x="2881014" y="2672818"/>
                  <a:pt x="2802360" y="2647321"/>
                  <a:pt x="2601389" y="2661480"/>
                </a:cubicBezTo>
                <a:cubicBezTo>
                  <a:pt x="2400418" y="2675639"/>
                  <a:pt x="2111961" y="2632393"/>
                  <a:pt x="1845272" y="2661480"/>
                </a:cubicBezTo>
                <a:cubicBezTo>
                  <a:pt x="1578583" y="2690567"/>
                  <a:pt x="1419312" y="2652736"/>
                  <a:pt x="1008142" y="2661480"/>
                </a:cubicBezTo>
                <a:cubicBezTo>
                  <a:pt x="461349" y="2646463"/>
                  <a:pt x="-83888" y="2311630"/>
                  <a:pt x="0" y="1653338"/>
                </a:cubicBezTo>
                <a:cubicBezTo>
                  <a:pt x="20973" y="1417132"/>
                  <a:pt x="-1732" y="1190157"/>
                  <a:pt x="0" y="1008142"/>
                </a:cubicBezTo>
                <a:close/>
              </a:path>
              <a:path w="6066911" h="2661480" stroke="0" extrusionOk="0">
                <a:moveTo>
                  <a:pt x="0" y="1008142"/>
                </a:moveTo>
                <a:cubicBezTo>
                  <a:pt x="-2684" y="393884"/>
                  <a:pt x="560313" y="59911"/>
                  <a:pt x="1008142" y="0"/>
                </a:cubicBezTo>
                <a:cubicBezTo>
                  <a:pt x="1220703" y="-35347"/>
                  <a:pt x="1401459" y="-11782"/>
                  <a:pt x="1764259" y="0"/>
                </a:cubicBezTo>
                <a:cubicBezTo>
                  <a:pt x="2127059" y="11782"/>
                  <a:pt x="2181826" y="-23696"/>
                  <a:pt x="2317845" y="0"/>
                </a:cubicBezTo>
                <a:cubicBezTo>
                  <a:pt x="2453864" y="23696"/>
                  <a:pt x="2648405" y="7830"/>
                  <a:pt x="2952443" y="0"/>
                </a:cubicBezTo>
                <a:cubicBezTo>
                  <a:pt x="3256481" y="-7830"/>
                  <a:pt x="3315895" y="30659"/>
                  <a:pt x="3627547" y="0"/>
                </a:cubicBezTo>
                <a:cubicBezTo>
                  <a:pt x="3939199" y="-30659"/>
                  <a:pt x="4008523" y="-20834"/>
                  <a:pt x="4262146" y="0"/>
                </a:cubicBezTo>
                <a:cubicBezTo>
                  <a:pt x="4515769" y="20834"/>
                  <a:pt x="4819513" y="19231"/>
                  <a:pt x="5058769" y="0"/>
                </a:cubicBezTo>
                <a:cubicBezTo>
                  <a:pt x="5636028" y="93780"/>
                  <a:pt x="6159605" y="526335"/>
                  <a:pt x="6066911" y="1008142"/>
                </a:cubicBezTo>
                <a:cubicBezTo>
                  <a:pt x="6042177" y="1164294"/>
                  <a:pt x="6077114" y="1450316"/>
                  <a:pt x="6066911" y="1653338"/>
                </a:cubicBezTo>
                <a:cubicBezTo>
                  <a:pt x="6039583" y="2203780"/>
                  <a:pt x="5552504" y="2656448"/>
                  <a:pt x="5058769" y="2661480"/>
                </a:cubicBezTo>
                <a:cubicBezTo>
                  <a:pt x="4843661" y="2665377"/>
                  <a:pt x="4555339" y="2674460"/>
                  <a:pt x="4343158" y="2661480"/>
                </a:cubicBezTo>
                <a:cubicBezTo>
                  <a:pt x="4130977" y="2648500"/>
                  <a:pt x="3993843" y="2630518"/>
                  <a:pt x="3708560" y="2661480"/>
                </a:cubicBezTo>
                <a:cubicBezTo>
                  <a:pt x="3423277" y="2692442"/>
                  <a:pt x="3170941" y="2668142"/>
                  <a:pt x="2952443" y="2661480"/>
                </a:cubicBezTo>
                <a:cubicBezTo>
                  <a:pt x="2733945" y="2654818"/>
                  <a:pt x="2601339" y="2688700"/>
                  <a:pt x="2277338" y="2661480"/>
                </a:cubicBezTo>
                <a:cubicBezTo>
                  <a:pt x="1953338" y="2634260"/>
                  <a:pt x="1908205" y="2641250"/>
                  <a:pt x="1683247" y="2661480"/>
                </a:cubicBezTo>
                <a:cubicBezTo>
                  <a:pt x="1458289" y="2681710"/>
                  <a:pt x="1208928" y="2653171"/>
                  <a:pt x="1008142" y="2661480"/>
                </a:cubicBezTo>
                <a:cubicBezTo>
                  <a:pt x="436595" y="2661529"/>
                  <a:pt x="7218" y="2196710"/>
                  <a:pt x="0" y="1653338"/>
                </a:cubicBezTo>
                <a:cubicBezTo>
                  <a:pt x="30092" y="1361240"/>
                  <a:pt x="-13321" y="1161637"/>
                  <a:pt x="0" y="1008142"/>
                </a:cubicBezTo>
                <a:close/>
              </a:path>
            </a:pathLst>
          </a:custGeom>
          <a:solidFill>
            <a:srgbClr val="CCFFFF"/>
          </a:solidFill>
          <a:ln w="38100" cap="flat" cmpd="sng" algn="ctr">
            <a:solidFill>
              <a:srgbClr val="0070C0"/>
            </a:solidFill>
            <a:prstDash val="lgDashDot"/>
            <a:miter lim="800000"/>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Luyện</a:t>
            </a:r>
            <a:r>
              <a:rPr kumimoji="0" lang="en-US" sz="4800" b="1" i="0" u="none" strike="noStrike" kern="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4800" b="1" i="0" u="none" strike="noStrike" kern="0" cap="none" spc="0" normalizeH="0" baseline="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đọc</a:t>
            </a:r>
            <a:r>
              <a:rPr kumimoji="0" lang="en-US" sz="4800" b="1" i="0" u="none" strike="noStrike" kern="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4800" b="1" i="0" u="none" strike="noStrike" kern="0" cap="none" spc="0" normalizeH="0" baseline="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trong</a:t>
            </a:r>
            <a:r>
              <a:rPr kumimoji="0" lang="en-US" sz="4800" b="1" i="0" u="none" strike="noStrike" kern="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4800" b="1" i="0" u="none" strike="noStrike" kern="0" cap="none" spc="0" normalizeH="0" baseline="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nhóm</a:t>
            </a:r>
            <a:endParaRPr kumimoji="0" lang="en-US" sz="4800" b="1" i="0" u="none" strike="noStrike" kern="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id="{F1BF5F91-ACBC-C1AD-78CC-E938BFC08FA4}"/>
              </a:ext>
            </a:extLst>
          </p:cNvPr>
          <p:cNvPicPr>
            <a:picLocks noChangeAspect="1"/>
          </p:cNvPicPr>
          <p:nvPr/>
        </p:nvPicPr>
        <p:blipFill>
          <a:blip r:embed="rId3"/>
          <a:stretch>
            <a:fillRect/>
          </a:stretch>
        </p:blipFill>
        <p:spPr>
          <a:xfrm>
            <a:off x="0" y="0"/>
            <a:ext cx="12192000" cy="648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25D9611-DE28-9D5B-7197-D5C6456A7325}"/>
              </a:ext>
            </a:extLst>
          </p:cNvPr>
          <p:cNvSpPr txBox="1">
            <a:spLocks/>
          </p:cNvSpPr>
          <p:nvPr/>
        </p:nvSpPr>
        <p:spPr>
          <a:xfrm>
            <a:off x="5432300" y="2154724"/>
            <a:ext cx="4970133" cy="26798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endParaRPr kumimoji="0" lang="en-US" sz="5400" b="1" i="0" u="none" strike="noStrike" kern="1200" cap="none" spc="0" normalizeH="0" baseline="0" noProof="0" dirty="0">
              <a:ln>
                <a:noFill/>
              </a:ln>
              <a:solidFill>
                <a:srgbClr val="FFFF00"/>
              </a:solidFill>
              <a:effectLst/>
              <a:uLnTx/>
              <a:uFillTx/>
              <a:latin typeface="Segoe UI Semibold" panose="020B0702040204020203" pitchFamily="34" charset="0"/>
              <a:ea typeface="+mn-ea"/>
              <a:cs typeface="Segoe UI Semibold" panose="020B0702040204020203" pitchFamily="34" charset="0"/>
            </a:endParaRPr>
          </a:p>
        </p:txBody>
      </p:sp>
      <p:sp>
        <p:nvSpPr>
          <p:cNvPr id="2" name="Rectangle: Rounded Corners 1">
            <a:extLst>
              <a:ext uri="{FF2B5EF4-FFF2-40B4-BE49-F238E27FC236}">
                <a16:creationId xmlns:a16="http://schemas.microsoft.com/office/drawing/2014/main" id="{8EEC4DF5-0EF9-E2C5-2831-00C35DC2B57B}"/>
              </a:ext>
            </a:extLst>
          </p:cNvPr>
          <p:cNvSpPr/>
          <p:nvPr/>
        </p:nvSpPr>
        <p:spPr>
          <a:xfrm>
            <a:off x="5012831" y="2154723"/>
            <a:ext cx="6066911" cy="2679825"/>
          </a:xfrm>
          <a:custGeom>
            <a:avLst/>
            <a:gdLst>
              <a:gd name="connsiteX0" fmla="*/ 0 w 6066911"/>
              <a:gd name="connsiteY0" fmla="*/ 1015091 h 2679825"/>
              <a:gd name="connsiteX1" fmla="*/ 1015091 w 6066911"/>
              <a:gd name="connsiteY1" fmla="*/ 0 h 2679825"/>
              <a:gd name="connsiteX2" fmla="*/ 1728246 w 6066911"/>
              <a:gd name="connsiteY2" fmla="*/ 0 h 2679825"/>
              <a:gd name="connsiteX3" fmla="*/ 2481769 w 6066911"/>
              <a:gd name="connsiteY3" fmla="*/ 0 h 2679825"/>
              <a:gd name="connsiteX4" fmla="*/ 3235292 w 6066911"/>
              <a:gd name="connsiteY4" fmla="*/ 0 h 2679825"/>
              <a:gd name="connsiteX5" fmla="*/ 3867713 w 6066911"/>
              <a:gd name="connsiteY5" fmla="*/ 0 h 2679825"/>
              <a:gd name="connsiteX6" fmla="*/ 5051820 w 6066911"/>
              <a:gd name="connsiteY6" fmla="*/ 0 h 2679825"/>
              <a:gd name="connsiteX7" fmla="*/ 6066911 w 6066911"/>
              <a:gd name="connsiteY7" fmla="*/ 1015091 h 2679825"/>
              <a:gd name="connsiteX8" fmla="*/ 6066911 w 6066911"/>
              <a:gd name="connsiteY8" fmla="*/ 1664734 h 2679825"/>
              <a:gd name="connsiteX9" fmla="*/ 5051820 w 6066911"/>
              <a:gd name="connsiteY9" fmla="*/ 2679825 h 2679825"/>
              <a:gd name="connsiteX10" fmla="*/ 4338665 w 6066911"/>
              <a:gd name="connsiteY10" fmla="*/ 2679825 h 2679825"/>
              <a:gd name="connsiteX11" fmla="*/ 3746611 w 6066911"/>
              <a:gd name="connsiteY11" fmla="*/ 2679825 h 2679825"/>
              <a:gd name="connsiteX12" fmla="*/ 3154557 w 6066911"/>
              <a:gd name="connsiteY12" fmla="*/ 2679825 h 2679825"/>
              <a:gd name="connsiteX13" fmla="*/ 2602871 w 6066911"/>
              <a:gd name="connsiteY13" fmla="*/ 2679825 h 2679825"/>
              <a:gd name="connsiteX14" fmla="*/ 1849348 w 6066911"/>
              <a:gd name="connsiteY14" fmla="*/ 2679825 h 2679825"/>
              <a:gd name="connsiteX15" fmla="*/ 1015091 w 6066911"/>
              <a:gd name="connsiteY15" fmla="*/ 2679825 h 2679825"/>
              <a:gd name="connsiteX16" fmla="*/ 0 w 6066911"/>
              <a:gd name="connsiteY16" fmla="*/ 1664734 h 2679825"/>
              <a:gd name="connsiteX17" fmla="*/ 0 w 6066911"/>
              <a:gd name="connsiteY17" fmla="*/ 1015091 h 267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66911" h="2679825" fill="none" extrusionOk="0">
                <a:moveTo>
                  <a:pt x="0" y="1015091"/>
                </a:moveTo>
                <a:cubicBezTo>
                  <a:pt x="78109" y="525638"/>
                  <a:pt x="437511" y="5768"/>
                  <a:pt x="1015091" y="0"/>
                </a:cubicBezTo>
                <a:cubicBezTo>
                  <a:pt x="1221170" y="-8425"/>
                  <a:pt x="1494400" y="-23966"/>
                  <a:pt x="1728246" y="0"/>
                </a:cubicBezTo>
                <a:cubicBezTo>
                  <a:pt x="1962093" y="23966"/>
                  <a:pt x="2156293" y="23038"/>
                  <a:pt x="2481769" y="0"/>
                </a:cubicBezTo>
                <a:cubicBezTo>
                  <a:pt x="2807245" y="-23038"/>
                  <a:pt x="3062993" y="2162"/>
                  <a:pt x="3235292" y="0"/>
                </a:cubicBezTo>
                <a:cubicBezTo>
                  <a:pt x="3407591" y="-2162"/>
                  <a:pt x="3705648" y="-864"/>
                  <a:pt x="3867713" y="0"/>
                </a:cubicBezTo>
                <a:cubicBezTo>
                  <a:pt x="4029778" y="864"/>
                  <a:pt x="4698156" y="7089"/>
                  <a:pt x="5051820" y="0"/>
                </a:cubicBezTo>
                <a:cubicBezTo>
                  <a:pt x="5583206" y="6212"/>
                  <a:pt x="6086449" y="436351"/>
                  <a:pt x="6066911" y="1015091"/>
                </a:cubicBezTo>
                <a:cubicBezTo>
                  <a:pt x="6065716" y="1287954"/>
                  <a:pt x="6092586" y="1396691"/>
                  <a:pt x="6066911" y="1664734"/>
                </a:cubicBezTo>
                <a:cubicBezTo>
                  <a:pt x="6104637" y="2244399"/>
                  <a:pt x="5711363" y="2686253"/>
                  <a:pt x="5051820" y="2679825"/>
                </a:cubicBezTo>
                <a:cubicBezTo>
                  <a:pt x="4850992" y="2691971"/>
                  <a:pt x="4571040" y="2700225"/>
                  <a:pt x="4338665" y="2679825"/>
                </a:cubicBezTo>
                <a:cubicBezTo>
                  <a:pt x="4106291" y="2659425"/>
                  <a:pt x="3977627" y="2693141"/>
                  <a:pt x="3746611" y="2679825"/>
                </a:cubicBezTo>
                <a:cubicBezTo>
                  <a:pt x="3515595" y="2666509"/>
                  <a:pt x="3356019" y="2667828"/>
                  <a:pt x="3154557" y="2679825"/>
                </a:cubicBezTo>
                <a:cubicBezTo>
                  <a:pt x="2953095" y="2691822"/>
                  <a:pt x="2858690" y="2660623"/>
                  <a:pt x="2602871" y="2679825"/>
                </a:cubicBezTo>
                <a:cubicBezTo>
                  <a:pt x="2347052" y="2699027"/>
                  <a:pt x="2166677" y="2686230"/>
                  <a:pt x="1849348" y="2679825"/>
                </a:cubicBezTo>
                <a:cubicBezTo>
                  <a:pt x="1532019" y="2673420"/>
                  <a:pt x="1401854" y="2705326"/>
                  <a:pt x="1015091" y="2679825"/>
                </a:cubicBezTo>
                <a:cubicBezTo>
                  <a:pt x="470351" y="2655951"/>
                  <a:pt x="-50976" y="2287038"/>
                  <a:pt x="0" y="1664734"/>
                </a:cubicBezTo>
                <a:cubicBezTo>
                  <a:pt x="1145" y="1472026"/>
                  <a:pt x="16990" y="1173817"/>
                  <a:pt x="0" y="1015091"/>
                </a:cubicBezTo>
                <a:close/>
              </a:path>
              <a:path w="6066911" h="2679825" stroke="0" extrusionOk="0">
                <a:moveTo>
                  <a:pt x="0" y="1015091"/>
                </a:moveTo>
                <a:cubicBezTo>
                  <a:pt x="-3249" y="384913"/>
                  <a:pt x="518616" y="35272"/>
                  <a:pt x="1015091" y="0"/>
                </a:cubicBezTo>
                <a:cubicBezTo>
                  <a:pt x="1195975" y="-12695"/>
                  <a:pt x="1441407" y="-18108"/>
                  <a:pt x="1768614" y="0"/>
                </a:cubicBezTo>
                <a:cubicBezTo>
                  <a:pt x="2095821" y="18108"/>
                  <a:pt x="2070905" y="1011"/>
                  <a:pt x="2320300" y="0"/>
                </a:cubicBezTo>
                <a:cubicBezTo>
                  <a:pt x="2569695" y="-1011"/>
                  <a:pt x="2815592" y="16427"/>
                  <a:pt x="2952721" y="0"/>
                </a:cubicBezTo>
                <a:cubicBezTo>
                  <a:pt x="3089850" y="-16427"/>
                  <a:pt x="3304962" y="3532"/>
                  <a:pt x="3625509" y="0"/>
                </a:cubicBezTo>
                <a:cubicBezTo>
                  <a:pt x="3946056" y="-3532"/>
                  <a:pt x="3964262" y="23967"/>
                  <a:pt x="4257930" y="0"/>
                </a:cubicBezTo>
                <a:cubicBezTo>
                  <a:pt x="4551598" y="-23967"/>
                  <a:pt x="4703469" y="9530"/>
                  <a:pt x="5051820" y="0"/>
                </a:cubicBezTo>
                <a:cubicBezTo>
                  <a:pt x="5629210" y="76804"/>
                  <a:pt x="6140636" y="514104"/>
                  <a:pt x="6066911" y="1015091"/>
                </a:cubicBezTo>
                <a:cubicBezTo>
                  <a:pt x="6086263" y="1244767"/>
                  <a:pt x="6081736" y="1484112"/>
                  <a:pt x="6066911" y="1664734"/>
                </a:cubicBezTo>
                <a:cubicBezTo>
                  <a:pt x="5937389" y="2195308"/>
                  <a:pt x="5588070" y="2677880"/>
                  <a:pt x="5051820" y="2679825"/>
                </a:cubicBezTo>
                <a:cubicBezTo>
                  <a:pt x="4831277" y="2712941"/>
                  <a:pt x="4511618" y="2687881"/>
                  <a:pt x="4338665" y="2679825"/>
                </a:cubicBezTo>
                <a:cubicBezTo>
                  <a:pt x="4165712" y="2671769"/>
                  <a:pt x="3984645" y="2693763"/>
                  <a:pt x="3706244" y="2679825"/>
                </a:cubicBezTo>
                <a:cubicBezTo>
                  <a:pt x="3427843" y="2665887"/>
                  <a:pt x="3274488" y="2707782"/>
                  <a:pt x="2952721" y="2679825"/>
                </a:cubicBezTo>
                <a:cubicBezTo>
                  <a:pt x="2630954" y="2651868"/>
                  <a:pt x="2478975" y="2690235"/>
                  <a:pt x="2279933" y="2679825"/>
                </a:cubicBezTo>
                <a:cubicBezTo>
                  <a:pt x="2080891" y="2669415"/>
                  <a:pt x="1891727" y="2708229"/>
                  <a:pt x="1687879" y="2679825"/>
                </a:cubicBezTo>
                <a:cubicBezTo>
                  <a:pt x="1484031" y="2651421"/>
                  <a:pt x="1216928" y="2654930"/>
                  <a:pt x="1015091" y="2679825"/>
                </a:cubicBezTo>
                <a:cubicBezTo>
                  <a:pt x="393006" y="2680030"/>
                  <a:pt x="6610" y="2213073"/>
                  <a:pt x="0" y="1664734"/>
                </a:cubicBezTo>
                <a:cubicBezTo>
                  <a:pt x="-18609" y="1409726"/>
                  <a:pt x="-15743" y="1301139"/>
                  <a:pt x="0" y="1015091"/>
                </a:cubicBezTo>
                <a:close/>
              </a:path>
            </a:pathLst>
          </a:custGeom>
          <a:solidFill>
            <a:srgbClr val="CCFFFF"/>
          </a:solidFill>
          <a:ln w="38100" cap="flat" cmpd="sng" algn="ctr">
            <a:solidFill>
              <a:srgbClr val="0070C0"/>
            </a:solidFill>
            <a:prstDash val="lgDashDot"/>
            <a:miter lim="800000"/>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Luyện</a:t>
            </a:r>
            <a:r>
              <a:rPr kumimoji="0" lang="en-US" sz="6000" b="1" i="0" u="none" strike="noStrike" kern="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000" b="1" i="0" u="none" strike="noStrike" kern="0" cap="none" spc="0" normalizeH="0" baseline="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đọc</a:t>
            </a:r>
            <a:r>
              <a:rPr kumimoji="0" lang="en-US" sz="6000" b="1" i="0" u="none" strike="noStrike" kern="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p>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trước</a:t>
            </a:r>
            <a:r>
              <a:rPr kumimoji="0" lang="en-US" sz="6000" b="1" i="0" u="none" strike="noStrike" kern="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000" b="1" i="0" u="none" strike="noStrike" kern="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lớp</a:t>
            </a:r>
            <a:endParaRPr kumimoji="0" lang="en-US" sz="4800" b="1" i="0" u="none" strike="noStrike" kern="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id="{107D9C4F-7C7F-213A-5C55-CF000EFB9FA9}"/>
              </a:ext>
            </a:extLst>
          </p:cNvPr>
          <p:cNvPicPr>
            <a:picLocks noChangeAspect="1"/>
          </p:cNvPicPr>
          <p:nvPr/>
        </p:nvPicPr>
        <p:blipFill>
          <a:blip r:embed="rId3"/>
          <a:stretch>
            <a:fillRect/>
          </a:stretch>
        </p:blipFill>
        <p:spPr>
          <a:xfrm>
            <a:off x="0" y="0"/>
            <a:ext cx="12192000" cy="648900"/>
          </a:xfrm>
          <a:prstGeom prst="rect">
            <a:avLst/>
          </a:prstGeom>
        </p:spPr>
      </p:pic>
    </p:spTree>
    <p:extLst>
      <p:ext uri="{BB962C8B-B14F-4D97-AF65-F5344CB8AC3E}">
        <p14:creationId xmlns:p14="http://schemas.microsoft.com/office/powerpoint/2010/main" val="285456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456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Google Shape;373;p14">
            <a:extLst>
              <a:ext uri="{FF2B5EF4-FFF2-40B4-BE49-F238E27FC236}">
                <a16:creationId xmlns:a16="http://schemas.microsoft.com/office/drawing/2014/main" id="{76ED41AB-0E3F-E3C2-7FFF-D4C0771A099A}"/>
              </a:ext>
            </a:extLst>
          </p:cNvPr>
          <p:cNvSpPr txBox="1">
            <a:spLocks/>
          </p:cNvSpPr>
          <p:nvPr/>
        </p:nvSpPr>
        <p:spPr>
          <a:xfrm>
            <a:off x="4549975" y="1086089"/>
            <a:ext cx="3657400" cy="52251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1pPr>
            <a:lvl2pPr marR="0" lvl="1" algn="l"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2pPr>
            <a:lvl3pPr marR="0" lvl="2" algn="l"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3pPr>
            <a:lvl4pPr marR="0" lvl="3" algn="l"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4pPr>
            <a:lvl5pPr marR="0" lvl="4" algn="l"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5pPr>
            <a:lvl6pPr marR="0" lvl="5" algn="l"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6pPr>
            <a:lvl7pPr marR="0" lvl="6" algn="l"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7pPr>
            <a:lvl8pPr marR="0" lvl="7" algn="l"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8pPr>
            <a:lvl9pPr marR="0" lvl="8" algn="l"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9pPr>
          </a:lstStyle>
          <a:p>
            <a:pPr marL="0" marR="0" lvl="0" indent="0" algn="ctr" defTabSz="914400" rtl="0" eaLnBrk="1" fontAlgn="auto" latinLnBrk="0" hangingPunct="1">
              <a:lnSpc>
                <a:spcPct val="100000"/>
              </a:lnSpc>
              <a:spcBef>
                <a:spcPts val="0"/>
              </a:spcBef>
              <a:spcAft>
                <a:spcPts val="0"/>
              </a:spcAft>
              <a:buClr>
                <a:srgbClr val="1B4058"/>
              </a:buClr>
              <a:buSzPts val="3500"/>
              <a:buFont typeface="Lexend Medium"/>
              <a:buNone/>
              <a:tabLst/>
              <a:defRPr/>
            </a:pPr>
            <a:r>
              <a:rPr kumimoji="0" lang="vi-VN" sz="3600" b="1" i="0" u="none" strike="noStrike" kern="0" cap="none" spc="0" normalizeH="0" baseline="0" noProof="0" dirty="0">
                <a:ln>
                  <a:noFill/>
                </a:ln>
                <a:solidFill>
                  <a:srgbClr val="00B050"/>
                </a:solidFill>
                <a:effectLst/>
                <a:uLnTx/>
                <a:uFillTx/>
                <a:latin typeface="UTM Avo" panose="02040603050506020204" pitchFamily="18"/>
                <a:ea typeface="Arial"/>
                <a:cs typeface="Arial"/>
                <a:sym typeface="Arial"/>
              </a:rPr>
              <a:t>Trả lời câu hỏi</a:t>
            </a:r>
            <a:endParaRPr kumimoji="0" lang="vi-VN" sz="3200" b="0" i="0" u="none" strike="noStrike" kern="0" cap="none" spc="0" normalizeH="0" baseline="0" noProof="0" dirty="0">
              <a:ln>
                <a:noFill/>
              </a:ln>
              <a:solidFill>
                <a:srgbClr val="00B050"/>
              </a:solidFill>
              <a:effectLst/>
              <a:uLnTx/>
              <a:uFillTx/>
              <a:latin typeface="UTM Avo" panose="02040603050506020204" pitchFamily="18"/>
              <a:sym typeface="Lexend Medium"/>
            </a:endParaRPr>
          </a:p>
        </p:txBody>
      </p:sp>
      <p:grpSp>
        <p:nvGrpSpPr>
          <p:cNvPr id="23" name="Google Shape;374;p14">
            <a:extLst>
              <a:ext uri="{FF2B5EF4-FFF2-40B4-BE49-F238E27FC236}">
                <a16:creationId xmlns:a16="http://schemas.microsoft.com/office/drawing/2014/main" id="{2517996C-356C-877B-0662-1FB3BFE77410}"/>
              </a:ext>
            </a:extLst>
          </p:cNvPr>
          <p:cNvGrpSpPr/>
          <p:nvPr/>
        </p:nvGrpSpPr>
        <p:grpSpPr>
          <a:xfrm>
            <a:off x="1035701" y="1926464"/>
            <a:ext cx="10992176" cy="712806"/>
            <a:chOff x="795034" y="1006324"/>
            <a:chExt cx="8246150" cy="624242"/>
          </a:xfrm>
        </p:grpSpPr>
        <p:sp>
          <p:nvSpPr>
            <p:cNvPr id="24" name="Google Shape;375;p14">
              <a:extLst>
                <a:ext uri="{FF2B5EF4-FFF2-40B4-BE49-F238E27FC236}">
                  <a16:creationId xmlns:a16="http://schemas.microsoft.com/office/drawing/2014/main" id="{78973744-73BE-090F-4CD7-C64BA2B9384E}"/>
                </a:ext>
              </a:extLst>
            </p:cNvPr>
            <p:cNvSpPr/>
            <p:nvPr/>
          </p:nvSpPr>
          <p:spPr>
            <a:xfrm>
              <a:off x="1060211" y="1006324"/>
              <a:ext cx="7980973" cy="624242"/>
            </a:xfrm>
            <a:prstGeom prst="rect">
              <a:avLst/>
            </a:prstGeom>
            <a:solidFill>
              <a:srgbClr val="FFFFFF"/>
            </a:solidFill>
            <a:ln w="38100" cap="flat" cmpd="sng">
              <a:solidFill>
                <a:srgbClr val="B4075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192000" anchor="ctr" anchorCtr="0">
              <a:noAutofit/>
            </a:bodyPr>
            <a:lstStyle/>
            <a:p>
              <a:pPr algn="just">
                <a:lnSpc>
                  <a:spcPct val="150000"/>
                </a:lnSpc>
                <a:spcAft>
                  <a:spcPts val="800"/>
                </a:spcAft>
                <a:tabLst>
                  <a:tab pos="563245" algn="l"/>
                </a:tabLst>
              </a:pPr>
              <a:r>
                <a:rPr lang="en-US" sz="2400" dirty="0">
                  <a:solidFill>
                    <a:srgbClr val="231F20"/>
                  </a:solidFill>
                  <a:effectLst/>
                  <a:latin typeface="Segoe UI Semibold" panose="020B0702040204020203" pitchFamily="34" charset="0"/>
                  <a:ea typeface="Times New Roman" panose="02020603050405020304" pitchFamily="18" charset="0"/>
                  <a:cs typeface="Segoe UI Semibold" panose="020B0702040204020203" pitchFamily="34" charset="0"/>
                </a:rPr>
                <a:t>      </a:t>
              </a:r>
            </a:p>
            <a:p>
              <a:pPr algn="just">
                <a:lnSpc>
                  <a:spcPct val="150000"/>
                </a:lnSpc>
                <a:spcAft>
                  <a:spcPts val="800"/>
                </a:spcAft>
                <a:tabLst>
                  <a:tab pos="563245" algn="l"/>
                </a:tabLst>
              </a:pPr>
              <a:r>
                <a:rPr lang="en-US" sz="2400" i="1" dirty="0">
                  <a:solidFill>
                    <a:srgbClr val="231F20"/>
                  </a:solidFill>
                  <a:latin typeface="Segoe UI Semibold" panose="020B0702040204020203" pitchFamily="34" charset="0"/>
                  <a:ea typeface="Arial" panose="020B0604020202020204" pitchFamily="34" charset="0"/>
                  <a:cs typeface="Segoe UI Semibold" panose="020B0702040204020203" pitchFamily="34" charset="0"/>
                </a:rPr>
                <a:t>   </a:t>
              </a:r>
              <a:r>
                <a:rPr lang="vi-VN" sz="2800" b="1"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Tìm những từ ngữ, hình ảnh nói lên sự cần cù của chị lao công</a:t>
              </a:r>
              <a:r>
                <a:rPr lang="en-US" sz="2800" b="1"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endParaRPr kumimoji="0" sz="2400" b="0" u="none" strike="noStrike" kern="0" cap="none" spc="0" normalizeH="0" baseline="0" noProof="0" dirty="0">
                <a:ln>
                  <a:noFill/>
                </a:ln>
                <a:solidFill>
                  <a:srgbClr val="F5FBFF"/>
                </a:solidFill>
                <a:effectLst/>
                <a:uLnTx/>
                <a:uFillTx/>
                <a:latin typeface="Segoe UI Semibold" panose="020B0702040204020203" pitchFamily="34" charset="0"/>
                <a:cs typeface="Segoe UI Semibold" panose="020B0702040204020203" pitchFamily="34" charset="0"/>
                <a:sym typeface="Arial"/>
              </a:endParaRPr>
            </a:p>
          </p:txBody>
        </p:sp>
        <p:sp>
          <p:nvSpPr>
            <p:cNvPr id="25" name="Google Shape;376;p14">
              <a:extLst>
                <a:ext uri="{FF2B5EF4-FFF2-40B4-BE49-F238E27FC236}">
                  <a16:creationId xmlns:a16="http://schemas.microsoft.com/office/drawing/2014/main" id="{211EC126-EB8E-3138-0BD6-CDDF7FDB4FD8}"/>
                </a:ext>
              </a:extLst>
            </p:cNvPr>
            <p:cNvSpPr/>
            <p:nvPr/>
          </p:nvSpPr>
          <p:spPr>
            <a:xfrm>
              <a:off x="795034" y="1007703"/>
              <a:ext cx="530356" cy="453462"/>
            </a:xfrm>
            <a:prstGeom prst="hexagon">
              <a:avLst>
                <a:gd name="adj" fmla="val 25000"/>
                <a:gd name="vf" fmla="val 115470"/>
              </a:avLst>
            </a:prstGeom>
            <a:solidFill>
              <a:srgbClr val="B40758"/>
            </a:solidFill>
            <a:ln w="38100" cap="flat" cmpd="sng">
              <a:solidFill>
                <a:srgbClr val="F5FB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5FBFF"/>
                  </a:solidFill>
                  <a:effectLst/>
                  <a:uLnTx/>
                  <a:uFillTx/>
                  <a:latin typeface="UTM Avo" panose="02040603050506020204" pitchFamily="18"/>
                  <a:ea typeface="+mn-ea"/>
                  <a:cs typeface="Arial"/>
                  <a:sym typeface="Arial"/>
                </a:rPr>
                <a:t>1</a:t>
              </a:r>
              <a:endParaRPr kumimoji="0" sz="2800" b="1" i="0" u="none" strike="noStrike" kern="0" cap="none" spc="0" normalizeH="0" baseline="0" noProof="0" dirty="0">
                <a:ln>
                  <a:noFill/>
                </a:ln>
                <a:solidFill>
                  <a:srgbClr val="F5FBFF"/>
                </a:solidFill>
                <a:effectLst/>
                <a:uLnTx/>
                <a:uFillTx/>
                <a:latin typeface="UTM Avo" panose="02040603050506020204" pitchFamily="18"/>
                <a:ea typeface="+mn-ea"/>
                <a:cs typeface="Arial"/>
                <a:sym typeface="Arial"/>
              </a:endParaRPr>
            </a:p>
          </p:txBody>
        </p:sp>
      </p:grpSp>
      <p:grpSp>
        <p:nvGrpSpPr>
          <p:cNvPr id="26" name="Google Shape;377;p14">
            <a:extLst>
              <a:ext uri="{FF2B5EF4-FFF2-40B4-BE49-F238E27FC236}">
                <a16:creationId xmlns:a16="http://schemas.microsoft.com/office/drawing/2014/main" id="{39D393D4-5F3A-10FC-9954-3B8A29EAD8CC}"/>
              </a:ext>
            </a:extLst>
          </p:cNvPr>
          <p:cNvGrpSpPr/>
          <p:nvPr/>
        </p:nvGrpSpPr>
        <p:grpSpPr>
          <a:xfrm>
            <a:off x="316524" y="2693738"/>
            <a:ext cx="11711354" cy="873510"/>
            <a:chOff x="523469" y="483892"/>
            <a:chExt cx="8416407" cy="655132"/>
          </a:xfrm>
        </p:grpSpPr>
        <p:sp>
          <p:nvSpPr>
            <p:cNvPr id="34" name="Google Shape;378;p14">
              <a:extLst>
                <a:ext uri="{FF2B5EF4-FFF2-40B4-BE49-F238E27FC236}">
                  <a16:creationId xmlns:a16="http://schemas.microsoft.com/office/drawing/2014/main" id="{F0299AD1-26C8-2D9B-D3EF-991C58CA46AB}"/>
                </a:ext>
              </a:extLst>
            </p:cNvPr>
            <p:cNvSpPr/>
            <p:nvPr/>
          </p:nvSpPr>
          <p:spPr>
            <a:xfrm>
              <a:off x="841033" y="508844"/>
              <a:ext cx="8098843" cy="630180"/>
            </a:xfrm>
            <a:prstGeom prst="rect">
              <a:avLst/>
            </a:prstGeom>
            <a:solidFill>
              <a:srgbClr val="FFFFFF"/>
            </a:solidFill>
            <a:ln w="38100" cap="flat" cmpd="sng">
              <a:solidFill>
                <a:srgbClr val="B4075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a:lnSpc>
                  <a:spcPct val="114000"/>
                </a:lnSpc>
                <a:buClr>
                  <a:srgbClr val="000000"/>
                </a:buClr>
                <a:defRPr/>
              </a:pPr>
              <a:r>
                <a:rPr lang="en-US" sz="29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900" b="1"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Em có cảm nghĩ gì về hình ảnh “Chị lao công / Như sắt / Như đồng”?</a:t>
              </a:r>
              <a:endParaRPr lang="en-US" sz="29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5" name="Google Shape;379;p14">
              <a:extLst>
                <a:ext uri="{FF2B5EF4-FFF2-40B4-BE49-F238E27FC236}">
                  <a16:creationId xmlns:a16="http://schemas.microsoft.com/office/drawing/2014/main" id="{A9044905-DA08-9C30-336B-ADE90F6355AB}"/>
                </a:ext>
              </a:extLst>
            </p:cNvPr>
            <p:cNvSpPr/>
            <p:nvPr/>
          </p:nvSpPr>
          <p:spPr>
            <a:xfrm>
              <a:off x="523469" y="483892"/>
              <a:ext cx="530356" cy="453462"/>
            </a:xfrm>
            <a:prstGeom prst="hexagon">
              <a:avLst>
                <a:gd name="adj" fmla="val 25000"/>
                <a:gd name="vf" fmla="val 115470"/>
              </a:avLst>
            </a:prstGeom>
            <a:solidFill>
              <a:srgbClr val="B40758"/>
            </a:solidFill>
            <a:ln w="38100" cap="flat" cmpd="sng">
              <a:solidFill>
                <a:srgbClr val="F5FB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rgbClr val="F5FBFF"/>
                  </a:solidFill>
                  <a:effectLst/>
                  <a:uLnTx/>
                  <a:uFillTx/>
                  <a:latin typeface="UTM Avo" panose="02040603050506020204" pitchFamily="18"/>
                  <a:ea typeface="+mn-ea"/>
                  <a:cs typeface="Arial"/>
                  <a:sym typeface="Arial"/>
                </a:rPr>
                <a:t>2</a:t>
              </a:r>
              <a:endParaRPr kumimoji="0" sz="2400" b="0" i="0" u="none" strike="noStrike" kern="0" cap="none" spc="0" normalizeH="0" baseline="0" noProof="0">
                <a:ln>
                  <a:noFill/>
                </a:ln>
                <a:solidFill>
                  <a:srgbClr val="000000"/>
                </a:solidFill>
                <a:effectLst/>
                <a:uLnTx/>
                <a:uFillTx/>
                <a:latin typeface="UTM Avo" panose="02040603050506020204" pitchFamily="18"/>
                <a:ea typeface="+mn-ea"/>
                <a:cs typeface="Arial"/>
                <a:sym typeface="Arial"/>
              </a:endParaRPr>
            </a:p>
          </p:txBody>
        </p:sp>
      </p:grpSp>
      <p:grpSp>
        <p:nvGrpSpPr>
          <p:cNvPr id="36" name="Google Shape;380;p14">
            <a:extLst>
              <a:ext uri="{FF2B5EF4-FFF2-40B4-BE49-F238E27FC236}">
                <a16:creationId xmlns:a16="http://schemas.microsoft.com/office/drawing/2014/main" id="{B0F17997-EF9B-ACD0-610E-3246F36B3C0C}"/>
              </a:ext>
            </a:extLst>
          </p:cNvPr>
          <p:cNvGrpSpPr/>
          <p:nvPr/>
        </p:nvGrpSpPr>
        <p:grpSpPr>
          <a:xfrm>
            <a:off x="316524" y="3698175"/>
            <a:ext cx="11647536" cy="1241333"/>
            <a:chOff x="309892" y="506929"/>
            <a:chExt cx="8735652" cy="741099"/>
          </a:xfrm>
        </p:grpSpPr>
        <p:sp>
          <p:nvSpPr>
            <p:cNvPr id="37" name="Google Shape;381;p14">
              <a:extLst>
                <a:ext uri="{FF2B5EF4-FFF2-40B4-BE49-F238E27FC236}">
                  <a16:creationId xmlns:a16="http://schemas.microsoft.com/office/drawing/2014/main" id="{FD0A4311-F156-26DB-3D09-184F70341AB9}"/>
                </a:ext>
              </a:extLst>
            </p:cNvPr>
            <p:cNvSpPr/>
            <p:nvPr/>
          </p:nvSpPr>
          <p:spPr>
            <a:xfrm>
              <a:off x="593444" y="548183"/>
              <a:ext cx="8452100" cy="699845"/>
            </a:xfrm>
            <a:prstGeom prst="rect">
              <a:avLst/>
            </a:prstGeom>
            <a:solidFill>
              <a:srgbClr val="FFFFFF"/>
            </a:solidFill>
            <a:ln w="38100" cap="flat" cmpd="sng">
              <a:solidFill>
                <a:srgbClr val="B4075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algn="ctr">
                <a:lnSpc>
                  <a:spcPct val="114000"/>
                </a:lnSpc>
                <a:buClr>
                  <a:srgbClr val="000000"/>
                </a:buClr>
                <a:defRPr/>
              </a:pPr>
              <a:r>
                <a:rPr lang="en-US" sz="2400" dirty="0">
                  <a:solidFill>
                    <a:srgbClr val="231F20"/>
                  </a:solidFill>
                  <a:effectLst/>
                  <a:latin typeface="Segoe UI Semibold" panose="020B0702040204020203" pitchFamily="34" charset="0"/>
                  <a:ea typeface="Segoe UI Symbol" panose="020B0502040204020203" pitchFamily="34" charset="0"/>
                  <a:cs typeface="Segoe UI Semibold" panose="020B0702040204020203" pitchFamily="34" charset="0"/>
                </a:rPr>
                <a:t>   </a:t>
              </a:r>
              <a:r>
                <a:rPr lang="vi-VN" sz="3200" b="1"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Tác giả muốn nói gì qua lời dặn dò: “Nhớ nghe hoa / Người quét rác / Đêm qua”?</a:t>
              </a:r>
              <a:endPar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8" name="Google Shape;382;p14">
              <a:extLst>
                <a:ext uri="{FF2B5EF4-FFF2-40B4-BE49-F238E27FC236}">
                  <a16:creationId xmlns:a16="http://schemas.microsoft.com/office/drawing/2014/main" id="{36F13AA2-A362-2F75-B548-0693A0326314}"/>
                </a:ext>
              </a:extLst>
            </p:cNvPr>
            <p:cNvSpPr/>
            <p:nvPr/>
          </p:nvSpPr>
          <p:spPr>
            <a:xfrm>
              <a:off x="309892" y="506929"/>
              <a:ext cx="530356" cy="453462"/>
            </a:xfrm>
            <a:prstGeom prst="hexagon">
              <a:avLst>
                <a:gd name="adj" fmla="val 25000"/>
                <a:gd name="vf" fmla="val 115470"/>
              </a:avLst>
            </a:prstGeom>
            <a:solidFill>
              <a:srgbClr val="B40758"/>
            </a:solidFill>
            <a:ln w="38100" cap="flat" cmpd="sng">
              <a:solidFill>
                <a:srgbClr val="F5FB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rgbClr val="F5FBFF"/>
                  </a:solidFill>
                  <a:effectLst/>
                  <a:uLnTx/>
                  <a:uFillTx/>
                  <a:latin typeface="UTM Avo" panose="02040603050506020204" pitchFamily="18"/>
                  <a:ea typeface="+mn-ea"/>
                  <a:cs typeface="Arial"/>
                  <a:sym typeface="Arial"/>
                </a:rPr>
                <a:t>3</a:t>
              </a:r>
              <a:endParaRPr kumimoji="0" sz="2400" b="0" i="0" u="none" strike="noStrike" kern="0" cap="none" spc="0" normalizeH="0" baseline="0" noProof="0">
                <a:ln>
                  <a:noFill/>
                </a:ln>
                <a:solidFill>
                  <a:srgbClr val="000000"/>
                </a:solidFill>
                <a:effectLst/>
                <a:uLnTx/>
                <a:uFillTx/>
                <a:latin typeface="UTM Avo" panose="02040603050506020204" pitchFamily="18"/>
                <a:ea typeface="+mn-ea"/>
                <a:cs typeface="Arial"/>
                <a:sym typeface="Arial"/>
              </a:endParaRPr>
            </a:p>
          </p:txBody>
        </p:sp>
      </p:grpSp>
      <p:grpSp>
        <p:nvGrpSpPr>
          <p:cNvPr id="39" name="Google Shape;383;p14">
            <a:extLst>
              <a:ext uri="{FF2B5EF4-FFF2-40B4-BE49-F238E27FC236}">
                <a16:creationId xmlns:a16="http://schemas.microsoft.com/office/drawing/2014/main" id="{87120AB1-94AE-CB75-6051-478E04BBDF05}"/>
              </a:ext>
            </a:extLst>
          </p:cNvPr>
          <p:cNvGrpSpPr/>
          <p:nvPr/>
        </p:nvGrpSpPr>
        <p:grpSpPr>
          <a:xfrm>
            <a:off x="1054510" y="5088969"/>
            <a:ext cx="10909550" cy="745286"/>
            <a:chOff x="839188" y="902577"/>
            <a:chExt cx="8048434" cy="558964"/>
          </a:xfrm>
        </p:grpSpPr>
        <p:sp>
          <p:nvSpPr>
            <p:cNvPr id="40" name="Google Shape;384;p14">
              <a:extLst>
                <a:ext uri="{FF2B5EF4-FFF2-40B4-BE49-F238E27FC236}">
                  <a16:creationId xmlns:a16="http://schemas.microsoft.com/office/drawing/2014/main" id="{2F784EBD-4C93-60BE-A020-A017F7A3325D}"/>
                </a:ext>
              </a:extLst>
            </p:cNvPr>
            <p:cNvSpPr/>
            <p:nvPr/>
          </p:nvSpPr>
          <p:spPr>
            <a:xfrm>
              <a:off x="1163265" y="946601"/>
              <a:ext cx="7724357" cy="514940"/>
            </a:xfrm>
            <a:prstGeom prst="rect">
              <a:avLst/>
            </a:prstGeom>
            <a:solidFill>
              <a:srgbClr val="FFFFFF"/>
            </a:solidFill>
            <a:ln w="38100" cap="flat" cmpd="sng">
              <a:solidFill>
                <a:srgbClr val="B4075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algn="just">
                <a:lnSpc>
                  <a:spcPct val="150000"/>
                </a:lnSpc>
                <a:spcAft>
                  <a:spcPts val="800"/>
                </a:spcAft>
              </a:pPr>
              <a:r>
                <a:rPr lang="en-US" sz="2400" dirty="0">
                  <a:solidFill>
                    <a:srgbClr val="231F20"/>
                  </a:solidFill>
                  <a:effectLst/>
                  <a:latin typeface="Segoe UI Semibold" panose="020B0702040204020203" pitchFamily="34" charset="0"/>
                  <a:ea typeface="Times New Roman" panose="02020603050405020304" pitchFamily="18" charset="0"/>
                  <a:cs typeface="Segoe UI Semibold" panose="020B0702040204020203" pitchFamily="34" charset="0"/>
                </a:rPr>
                <a:t>     </a:t>
              </a:r>
              <a:r>
                <a:rPr lang="en-US" sz="3200" b="1"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Em </a:t>
              </a:r>
              <a:r>
                <a:rPr lang="en-US" sz="3200" b="1"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hiểu</a:t>
              </a:r>
              <a:r>
                <a:rPr lang="en-US" sz="3200" b="1"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khổ</a:t>
              </a:r>
              <a:r>
                <a:rPr lang="en-US" sz="3200" b="1"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thơ</a:t>
              </a:r>
              <a:r>
                <a:rPr lang="en-US" sz="3200" b="1"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cuối</a:t>
              </a:r>
              <a:r>
                <a:rPr lang="en-US" sz="3200" b="1"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như</a:t>
              </a:r>
              <a:r>
                <a:rPr lang="en-US" sz="3200" b="1"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thế</a:t>
              </a:r>
              <a:r>
                <a:rPr lang="en-US" sz="3200" b="1"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nào</a:t>
              </a:r>
              <a:r>
                <a:rPr lang="en-US" sz="3200" b="1"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1" name="Google Shape;385;p14">
              <a:extLst>
                <a:ext uri="{FF2B5EF4-FFF2-40B4-BE49-F238E27FC236}">
                  <a16:creationId xmlns:a16="http://schemas.microsoft.com/office/drawing/2014/main" id="{CDB681E2-72CB-621D-8384-67CB19F40A2D}"/>
                </a:ext>
              </a:extLst>
            </p:cNvPr>
            <p:cNvSpPr/>
            <p:nvPr/>
          </p:nvSpPr>
          <p:spPr>
            <a:xfrm>
              <a:off x="839188" y="902577"/>
              <a:ext cx="530356" cy="453462"/>
            </a:xfrm>
            <a:prstGeom prst="hexagon">
              <a:avLst>
                <a:gd name="adj" fmla="val 25000"/>
                <a:gd name="vf" fmla="val 115470"/>
              </a:avLst>
            </a:prstGeom>
            <a:solidFill>
              <a:srgbClr val="B40758"/>
            </a:solidFill>
            <a:ln w="38100" cap="flat" cmpd="sng">
              <a:solidFill>
                <a:srgbClr val="F5FB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F5FBFF"/>
                  </a:solidFill>
                  <a:effectLst/>
                  <a:uLnTx/>
                  <a:uFillTx/>
                  <a:latin typeface="UTM Avo" panose="02040603050506020204" pitchFamily="18"/>
                  <a:ea typeface="+mn-ea"/>
                  <a:cs typeface="Arial"/>
                  <a:sym typeface="Arial"/>
                </a:rPr>
                <a:t>4</a:t>
              </a:r>
              <a:endParaRPr kumimoji="0" sz="2400" b="0"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endParaRPr>
            </a:p>
          </p:txBody>
        </p:sp>
      </p:grpSp>
      <p:pic>
        <p:nvPicPr>
          <p:cNvPr id="4" name="Picture 3">
            <a:extLst>
              <a:ext uri="{FF2B5EF4-FFF2-40B4-BE49-F238E27FC236}">
                <a16:creationId xmlns:a16="http://schemas.microsoft.com/office/drawing/2014/main" id="{38973620-F617-32E6-D471-C9AE105060AE}"/>
              </a:ext>
            </a:extLst>
          </p:cNvPr>
          <p:cNvPicPr>
            <a:picLocks noChangeAspect="1"/>
          </p:cNvPicPr>
          <p:nvPr/>
        </p:nvPicPr>
        <p:blipFill>
          <a:blip r:embed="rId3"/>
          <a:stretch>
            <a:fillRect/>
          </a:stretch>
        </p:blipFill>
        <p:spPr>
          <a:xfrm>
            <a:off x="7946754" y="112862"/>
            <a:ext cx="4145657" cy="832322"/>
          </a:xfrm>
          <a:prstGeom prst="rect">
            <a:avLst/>
          </a:prstGeom>
        </p:spPr>
      </p:pic>
      <p:sp>
        <p:nvSpPr>
          <p:cNvPr id="8" name="TextBox 7">
            <a:extLst>
              <a:ext uri="{FF2B5EF4-FFF2-40B4-BE49-F238E27FC236}">
                <a16:creationId xmlns:a16="http://schemas.microsoft.com/office/drawing/2014/main" id="{24005B03-8CCB-F166-23E0-85A86B7DE745}"/>
              </a:ext>
            </a:extLst>
          </p:cNvPr>
          <p:cNvSpPr txBox="1"/>
          <p:nvPr/>
        </p:nvSpPr>
        <p:spPr>
          <a:xfrm>
            <a:off x="6020554" y="357676"/>
            <a:ext cx="2456976" cy="589072"/>
          </a:xfrm>
          <a:prstGeom prst="rect">
            <a:avLst/>
          </a:prstGeom>
          <a:noFill/>
        </p:spPr>
        <p:txBody>
          <a:bodyPr wrap="square" rtlCol="0">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UTM Avo" panose="02040603050506020204" pitchFamily="18"/>
                <a:ea typeface="+mn-ea"/>
                <a:cs typeface="+mn-cs"/>
              </a:rPr>
              <a:t>HOẠT ĐỘNG </a:t>
            </a:r>
            <a:r>
              <a:rPr kumimoji="0" lang="en-US" sz="2400" b="1" i="0" u="none" strike="noStrike" kern="0" cap="none" spc="0" normalizeH="0" baseline="0" noProof="0" dirty="0">
                <a:ln>
                  <a:noFill/>
                </a:ln>
                <a:solidFill>
                  <a:prstClr val="black"/>
                </a:solidFill>
                <a:effectLst/>
                <a:uLnTx/>
                <a:uFillTx/>
                <a:latin typeface="UTM Avo" panose="02040603050506020204" pitchFamily="18"/>
                <a:ea typeface="+mn-ea"/>
                <a:cs typeface="+mn-cs"/>
              </a:rPr>
              <a:t>2:</a:t>
            </a:r>
            <a:endParaRPr kumimoji="0" lang="vi-VN" sz="2400" b="1" i="0" u="none" strike="noStrike" kern="0" cap="none" spc="0" normalizeH="0" baseline="0" noProof="0" dirty="0">
              <a:ln>
                <a:noFill/>
              </a:ln>
              <a:solidFill>
                <a:prstClr val="black"/>
              </a:solidFill>
              <a:effectLst/>
              <a:uLnTx/>
              <a:uFillTx/>
              <a:latin typeface="UTM Avo" panose="02040603050506020204" pitchFamily="18"/>
              <a:ea typeface="+mn-ea"/>
              <a:cs typeface="+mn-cs"/>
            </a:endParaRPr>
          </a:p>
        </p:txBody>
      </p:sp>
    </p:spTree>
    <p:extLst>
      <p:ext uri="{BB962C8B-B14F-4D97-AF65-F5344CB8AC3E}">
        <p14:creationId xmlns:p14="http://schemas.microsoft.com/office/powerpoint/2010/main" val="171039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0" descr="图层 7 拷贝">
            <a:extLst>
              <a:ext uri="{FF2B5EF4-FFF2-40B4-BE49-F238E27FC236}">
                <a16:creationId xmlns:a16="http://schemas.microsoft.com/office/drawing/2014/main" id="{62F2B0F5-D29E-E850-B41F-3111F5715FFA}"/>
              </a:ext>
            </a:extLst>
          </p:cNvPr>
          <p:cNvPicPr>
            <a:picLocks noChangeAspect="1"/>
          </p:cNvPicPr>
          <p:nvPr/>
        </p:nvPicPr>
        <p:blipFill>
          <a:blip r:embed="rId3"/>
          <a:stretch>
            <a:fillRect/>
          </a:stretch>
        </p:blipFill>
        <p:spPr>
          <a:xfrm>
            <a:off x="2524760" y="6076315"/>
            <a:ext cx="1057275" cy="767715"/>
          </a:xfrm>
          <a:prstGeom prst="rect">
            <a:avLst/>
          </a:prstGeom>
        </p:spPr>
      </p:pic>
      <p:pic>
        <p:nvPicPr>
          <p:cNvPr id="30" name="图片 18" descr="02">
            <a:extLst>
              <a:ext uri="{FF2B5EF4-FFF2-40B4-BE49-F238E27FC236}">
                <a16:creationId xmlns:a16="http://schemas.microsoft.com/office/drawing/2014/main" id="{2409D827-4117-6AD4-7562-A8AA66DA466C}"/>
              </a:ext>
            </a:extLst>
          </p:cNvPr>
          <p:cNvPicPr>
            <a:picLocks noChangeAspect="1"/>
          </p:cNvPicPr>
          <p:nvPr/>
        </p:nvPicPr>
        <p:blipFill>
          <a:blip r:embed="rId4"/>
          <a:srcRect l="40394" r="6" b="32940"/>
          <a:stretch>
            <a:fillRect/>
          </a:stretch>
        </p:blipFill>
        <p:spPr>
          <a:xfrm rot="20940000">
            <a:off x="8628380" y="-358775"/>
            <a:ext cx="4392930" cy="3166110"/>
          </a:xfrm>
          <a:prstGeom prst="rect">
            <a:avLst/>
          </a:prstGeom>
        </p:spPr>
      </p:pic>
      <p:grpSp>
        <p:nvGrpSpPr>
          <p:cNvPr id="36" name="Group 35">
            <a:extLst>
              <a:ext uri="{FF2B5EF4-FFF2-40B4-BE49-F238E27FC236}">
                <a16:creationId xmlns:a16="http://schemas.microsoft.com/office/drawing/2014/main" id="{F6CC9B56-030F-BE90-6C1A-8571538FB91A}"/>
              </a:ext>
            </a:extLst>
          </p:cNvPr>
          <p:cNvGrpSpPr/>
          <p:nvPr/>
        </p:nvGrpSpPr>
        <p:grpSpPr>
          <a:xfrm>
            <a:off x="2593101" y="626183"/>
            <a:ext cx="9018796" cy="1026572"/>
            <a:chOff x="1376032" y="2499951"/>
            <a:chExt cx="7873604" cy="1243133"/>
          </a:xfrm>
        </p:grpSpPr>
        <p:sp>
          <p:nvSpPr>
            <p:cNvPr id="37" name="Rectangle: Rounded Corners 36">
              <a:extLst>
                <a:ext uri="{FF2B5EF4-FFF2-40B4-BE49-F238E27FC236}">
                  <a16:creationId xmlns:a16="http://schemas.microsoft.com/office/drawing/2014/main" id="{B2AEF6B1-2CB2-6B60-4C93-707013A7C9B8}"/>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微软雅黑"/>
                <a:cs typeface="+mn-cs"/>
              </a:endParaRPr>
            </a:p>
          </p:txBody>
        </p:sp>
        <p:sp>
          <p:nvSpPr>
            <p:cNvPr id="38" name="TextBox 37">
              <a:extLst>
                <a:ext uri="{FF2B5EF4-FFF2-40B4-BE49-F238E27FC236}">
                  <a16:creationId xmlns:a16="http://schemas.microsoft.com/office/drawing/2014/main" id="{3B918F7E-2395-7336-D7CF-D4D1A210A027}"/>
                </a:ext>
              </a:extLst>
            </p:cNvPr>
            <p:cNvSpPr txBox="1"/>
            <p:nvPr/>
          </p:nvSpPr>
          <p:spPr>
            <a:xfrm>
              <a:off x="1376032" y="2587703"/>
              <a:ext cx="7873604" cy="1155381"/>
            </a:xfrm>
            <a:prstGeom prst="rect">
              <a:avLst/>
            </a:prstGeom>
            <a:noFill/>
          </p:spPr>
          <p:txBody>
            <a:bodyPr wrap="square" rtlCol="0">
              <a:spAutoFit/>
            </a:bodyPr>
            <a:lstStyle/>
            <a:p>
              <a:pPr marL="0" marR="0" lvl="0" indent="0" algn="ctr" defTabSz="914400" rtl="0" eaLnBrk="1" fontAlgn="auto" latinLnBrk="0" hangingPunct="1">
                <a:spcBef>
                  <a:spcPts val="0"/>
                </a:spcBef>
                <a:spcAft>
                  <a:spcPts val="800"/>
                </a:spcAft>
                <a:buClrTx/>
                <a:buSzTx/>
                <a:buFontTx/>
                <a:buNone/>
                <a:tabLst>
                  <a:tab pos="563245" algn="l"/>
                </a:tabLst>
                <a:defRPr/>
              </a:pPr>
              <a:r>
                <a:rPr kumimoji="0" lang="vi-VN" sz="2800" b="1" i="1" u="none" strike="noStrike" kern="1200" cap="none" spc="0" normalizeH="0" baseline="0" noProof="0" dirty="0">
                  <a:ln>
                    <a:noFill/>
                  </a:ln>
                  <a:solidFill>
                    <a:srgbClr val="FF0000"/>
                  </a:solidFill>
                  <a:effectLst/>
                  <a:uLnTx/>
                  <a:uFillTx/>
                  <a:latin typeface="Segoe UI Black" panose="020B0A02040204020203" pitchFamily="34" charset="0"/>
                  <a:ea typeface="Segoe UI Black" panose="020B0A02040204020203" pitchFamily="34" charset="0"/>
                  <a:cs typeface="Times New Roman" panose="02020603050405020304" pitchFamily="18" charset="0"/>
                </a:rPr>
                <a:t>Tìm những từ ngữ, hình ảnh nói lên sự cần cù của chị lao công</a:t>
              </a:r>
              <a:r>
                <a:rPr kumimoji="0" lang="en-US" sz="2800" b="1" i="1" u="none" strike="noStrike" kern="1200" cap="none" spc="0" normalizeH="0" baseline="0" noProof="0" dirty="0">
                  <a:ln>
                    <a:noFill/>
                  </a:ln>
                  <a:solidFill>
                    <a:srgbClr val="FF0000"/>
                  </a:solidFill>
                  <a:effectLst/>
                  <a:uLnTx/>
                  <a:uFillTx/>
                  <a:latin typeface="Segoe UI Black" panose="020B0A02040204020203" pitchFamily="34" charset="0"/>
                  <a:ea typeface="Segoe UI Black" panose="020B0A02040204020203" pitchFamily="34" charset="0"/>
                  <a:cs typeface="Times New Roman" panose="02020603050405020304" pitchFamily="18" charset="0"/>
                </a:rPr>
                <a:t>?</a:t>
              </a:r>
              <a:endParaRPr kumimoji="0" lang="en-US" sz="2000" b="1" i="0" u="none" strike="noStrike" kern="1200" cap="none" spc="0" normalizeH="0" baseline="0" noProof="0" dirty="0">
                <a:ln>
                  <a:noFill/>
                </a:ln>
                <a:solidFill>
                  <a:srgbClr val="FF0000"/>
                </a:solidFill>
                <a:effectLst/>
                <a:uLnTx/>
                <a:uFillTx/>
                <a:latin typeface="Segoe UI Black" panose="020B0A02040204020203" pitchFamily="34" charset="0"/>
                <a:ea typeface="Segoe UI Black" panose="020B0A02040204020203" pitchFamily="34" charset="0"/>
                <a:cs typeface="Times New Roman" panose="02020603050405020304" pitchFamily="18" charset="0"/>
              </a:endParaRPr>
            </a:p>
          </p:txBody>
        </p:sp>
      </p:grpSp>
      <p:sp>
        <p:nvSpPr>
          <p:cNvPr id="39" name="TextBox 38">
            <a:extLst>
              <a:ext uri="{FF2B5EF4-FFF2-40B4-BE49-F238E27FC236}">
                <a16:creationId xmlns:a16="http://schemas.microsoft.com/office/drawing/2014/main" id="{40BF0CE7-1E89-C51C-B6E1-06B5C60B49D6}"/>
              </a:ext>
            </a:extLst>
          </p:cNvPr>
          <p:cNvSpPr txBox="1"/>
          <p:nvPr/>
        </p:nvSpPr>
        <p:spPr>
          <a:xfrm>
            <a:off x="587828" y="2435784"/>
            <a:ext cx="10770637" cy="2309415"/>
          </a:xfrm>
          <a:prstGeom prst="rect">
            <a:avLst/>
          </a:prstGeom>
          <a:noFill/>
        </p:spPr>
        <p:txBody>
          <a:bodyPr wrap="square" rtlCol="0">
            <a:spAutoFit/>
          </a:bodyPr>
          <a:lstStyle/>
          <a:p>
            <a:pPr algn="just">
              <a:lnSpc>
                <a:spcPct val="150000"/>
              </a:lnSpc>
            </a:pPr>
            <a:r>
              <a:rPr lang="en-US" sz="3600" b="1" dirty="0">
                <a:solidFill>
                  <a:schemeClr val="accent1">
                    <a:lumMod val="75000"/>
                  </a:schemeClr>
                </a:solidFill>
              </a:rPr>
              <a:t>     </a:t>
            </a:r>
            <a:r>
              <a:rPr lang="vi-VN" sz="3200" b="1" dirty="0"/>
              <a:t>Các từ ngữ, hình ảnh như: </a:t>
            </a:r>
            <a:r>
              <a:rPr lang="vi-VN" sz="3200" i="1" dirty="0"/>
              <a:t>đêm hè</a:t>
            </a:r>
            <a:r>
              <a:rPr lang="vi-VN" sz="3200" dirty="0"/>
              <a:t>, </a:t>
            </a:r>
            <a:r>
              <a:rPr lang="vi-VN" sz="3200" i="1" dirty="0"/>
              <a:t>đêm đông</a:t>
            </a:r>
            <a:r>
              <a:rPr lang="vi-VN" sz="3200" dirty="0"/>
              <a:t>, </a:t>
            </a:r>
            <a:r>
              <a:rPr lang="vi-VN" sz="3200" i="1" dirty="0"/>
              <a:t>khi cơn dông vừa tắt</a:t>
            </a:r>
            <a:r>
              <a:rPr lang="vi-VN" sz="3200" dirty="0"/>
              <a:t>, </a:t>
            </a:r>
            <a:r>
              <a:rPr lang="vi-VN" sz="3200" i="1" dirty="0"/>
              <a:t>trên đường lặng ngắt</a:t>
            </a:r>
            <a:r>
              <a:rPr lang="vi-VN" sz="3200" dirty="0"/>
              <a:t>, </a:t>
            </a:r>
            <a:r>
              <a:rPr lang="vi-VN" sz="3200" i="1" dirty="0"/>
              <a:t>tiếng chổi tre xao xác hàng me</a:t>
            </a:r>
            <a:r>
              <a:rPr lang="vi-VN" sz="3200" dirty="0"/>
              <a:t>, </a:t>
            </a:r>
            <a:r>
              <a:rPr lang="vi-VN" sz="3200" i="1" dirty="0"/>
              <a:t>tiếng chổi tre đêm hè quét rác</a:t>
            </a:r>
            <a:endParaRPr kumimoji="0" lang="vi-VN" sz="3500" i="0" u="none" strike="noStrike" kern="1200" cap="none" spc="0" normalizeH="0" baseline="0" noProof="0" dirty="0">
              <a:ln>
                <a:noFill/>
              </a:ln>
              <a:solidFill>
                <a:srgbClr val="004924"/>
              </a:solidFill>
              <a:effectLst/>
              <a:uLnTx/>
              <a:uFillTx/>
              <a:latin typeface="Cambria" panose="02040503050406030204" pitchFamily="18" charset="0"/>
              <a:ea typeface="微软雅黑"/>
            </a:endParaRPr>
          </a:p>
        </p:txBody>
      </p:sp>
      <p:pic>
        <p:nvPicPr>
          <p:cNvPr id="40" name="Picture 39">
            <a:extLst>
              <a:ext uri="{FF2B5EF4-FFF2-40B4-BE49-F238E27FC236}">
                <a16:creationId xmlns:a16="http://schemas.microsoft.com/office/drawing/2014/main" id="{161133DB-F4E6-E7BA-6A16-6E99511E61FC}"/>
              </a:ext>
            </a:extLst>
          </p:cNvPr>
          <p:cNvPicPr>
            <a:picLocks noChangeAspect="1"/>
          </p:cNvPicPr>
          <p:nvPr/>
        </p:nvPicPr>
        <p:blipFill>
          <a:blip r:embed="rId5"/>
          <a:stretch>
            <a:fillRect/>
          </a:stretch>
        </p:blipFill>
        <p:spPr>
          <a:xfrm>
            <a:off x="512618" y="897161"/>
            <a:ext cx="2011854" cy="926672"/>
          </a:xfrm>
          <a:prstGeom prst="rect">
            <a:avLst/>
          </a:prstGeom>
        </p:spPr>
      </p:pic>
      <p:pic>
        <p:nvPicPr>
          <p:cNvPr id="3" name="Picture 2">
            <a:extLst>
              <a:ext uri="{FF2B5EF4-FFF2-40B4-BE49-F238E27FC236}">
                <a16:creationId xmlns:a16="http://schemas.microsoft.com/office/drawing/2014/main" id="{75F6A62E-0E37-3806-4D00-02753706F9D5}"/>
              </a:ext>
            </a:extLst>
          </p:cNvPr>
          <p:cNvPicPr>
            <a:picLocks noChangeAspect="1"/>
          </p:cNvPicPr>
          <p:nvPr/>
        </p:nvPicPr>
        <p:blipFill>
          <a:blip r:embed="rId6"/>
          <a:stretch>
            <a:fillRect/>
          </a:stretch>
        </p:blipFill>
        <p:spPr>
          <a:xfrm>
            <a:off x="0" y="-57714"/>
            <a:ext cx="12192000" cy="648900"/>
          </a:xfrm>
          <a:prstGeom prst="rect">
            <a:avLst/>
          </a:prstGeom>
        </p:spPr>
      </p:pic>
    </p:spTree>
    <p:extLst>
      <p:ext uri="{BB962C8B-B14F-4D97-AF65-F5344CB8AC3E}">
        <p14:creationId xmlns:p14="http://schemas.microsoft.com/office/powerpoint/2010/main" val="170253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22" presetClass="entr" presetSubtype="8"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4B08DE-6934-147F-382F-527312D1BA4F}"/>
              </a:ext>
            </a:extLst>
          </p:cNvPr>
          <p:cNvGrpSpPr/>
          <p:nvPr/>
        </p:nvGrpSpPr>
        <p:grpSpPr>
          <a:xfrm>
            <a:off x="2435291" y="817506"/>
            <a:ext cx="8709653" cy="1663244"/>
            <a:chOff x="1376031" y="2906426"/>
            <a:chExt cx="8878463" cy="1230334"/>
          </a:xfrm>
        </p:grpSpPr>
        <p:sp>
          <p:nvSpPr>
            <p:cNvPr id="3" name="Rectangle: Rounded Corners 2">
              <a:extLst>
                <a:ext uri="{FF2B5EF4-FFF2-40B4-BE49-F238E27FC236}">
                  <a16:creationId xmlns:a16="http://schemas.microsoft.com/office/drawing/2014/main" id="{1BCC0641-8835-8D5B-C5B5-E428AEE2EDFB}"/>
                </a:ext>
              </a:extLst>
            </p:cNvPr>
            <p:cNvSpPr/>
            <p:nvPr/>
          </p:nvSpPr>
          <p:spPr>
            <a:xfrm>
              <a:off x="1376031" y="2906426"/>
              <a:ext cx="8878463"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TextBox 3">
              <a:extLst>
                <a:ext uri="{FF2B5EF4-FFF2-40B4-BE49-F238E27FC236}">
                  <a16:creationId xmlns:a16="http://schemas.microsoft.com/office/drawing/2014/main" id="{A7ED4F9D-2722-3024-4C35-32F1BFECA3B5}"/>
                </a:ext>
              </a:extLst>
            </p:cNvPr>
            <p:cNvSpPr txBox="1"/>
            <p:nvPr/>
          </p:nvSpPr>
          <p:spPr>
            <a:xfrm>
              <a:off x="1376031" y="3016853"/>
              <a:ext cx="8878462" cy="8879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i="1" dirty="0">
                  <a:solidFill>
                    <a:srgbClr val="FF0000"/>
                  </a:solidFill>
                  <a:effectLst/>
                  <a:latin typeface="Segoe UI Black" panose="020B0A02040204020203" pitchFamily="34" charset="0"/>
                  <a:ea typeface="Segoe UI Black" panose="020B0A02040204020203" pitchFamily="34" charset="0"/>
                  <a:cs typeface="Times New Roman" panose="02020603050405020304" pitchFamily="18" charset="0"/>
                </a:rPr>
                <a:t>Em có cảm nghĩ gì về hình ảnh “Chị lao công / Như sắt / Như đồng”?</a:t>
              </a:r>
              <a:endParaRPr kumimoji="0" lang="vi-VN" sz="3600" b="1"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endParaRPr>
            </a:p>
          </p:txBody>
        </p:sp>
      </p:grpSp>
      <p:pic>
        <p:nvPicPr>
          <p:cNvPr id="6" name="Picture 5">
            <a:extLst>
              <a:ext uri="{FF2B5EF4-FFF2-40B4-BE49-F238E27FC236}">
                <a16:creationId xmlns:a16="http://schemas.microsoft.com/office/drawing/2014/main" id="{B9A800A4-0BC8-B502-F7C9-2DF325145648}"/>
              </a:ext>
            </a:extLst>
          </p:cNvPr>
          <p:cNvPicPr>
            <a:picLocks noChangeAspect="1"/>
          </p:cNvPicPr>
          <p:nvPr/>
        </p:nvPicPr>
        <p:blipFill>
          <a:blip r:embed="rId2"/>
          <a:stretch>
            <a:fillRect/>
          </a:stretch>
        </p:blipFill>
        <p:spPr>
          <a:xfrm>
            <a:off x="316055" y="881610"/>
            <a:ext cx="2011854" cy="926672"/>
          </a:xfrm>
          <a:prstGeom prst="rect">
            <a:avLst/>
          </a:prstGeom>
        </p:spPr>
      </p:pic>
      <p:sp>
        <p:nvSpPr>
          <p:cNvPr id="7" name="TextBox 6">
            <a:extLst>
              <a:ext uri="{FF2B5EF4-FFF2-40B4-BE49-F238E27FC236}">
                <a16:creationId xmlns:a16="http://schemas.microsoft.com/office/drawing/2014/main" id="{38463945-97E9-7E4F-25DE-E932CDE41072}"/>
              </a:ext>
            </a:extLst>
          </p:cNvPr>
          <p:cNvSpPr txBox="1"/>
          <p:nvPr/>
        </p:nvSpPr>
        <p:spPr>
          <a:xfrm>
            <a:off x="512618" y="3053812"/>
            <a:ext cx="11166764" cy="2657138"/>
          </a:xfrm>
          <a:prstGeom prst="rect">
            <a:avLst/>
          </a:prstGeom>
          <a:noFill/>
        </p:spPr>
        <p:txBody>
          <a:bodyPr wrap="square" rtlCol="0">
            <a:spAutoFit/>
          </a:bodyPr>
          <a:lstStyle/>
          <a:p>
            <a:pPr algn="just">
              <a:spcBef>
                <a:spcPts val="90"/>
              </a:spcBef>
              <a:spcAft>
                <a:spcPts val="800"/>
              </a:spcAft>
              <a:tabLst>
                <a:tab pos="1038225" algn="l"/>
              </a:tabLst>
            </a:pPr>
            <a:r>
              <a:rPr lang="en-US" sz="4000" b="1" dirty="0">
                <a:solidFill>
                  <a:schemeClr val="accent1">
                    <a:lumMod val="75000"/>
                  </a:schemeClr>
                </a:solidFill>
                <a:latin typeface="Times New Roman" panose="02020603050405020304" pitchFamily="18" charset="0"/>
                <a:ea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Cô</a:t>
            </a:r>
            <a:r>
              <a:rPr lang="vi-VN" sz="4000" spc="-4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lao công</a:t>
            </a:r>
            <a:r>
              <a:rPr lang="vi-VN" sz="4000" spc="-4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hiện</a:t>
            </a:r>
            <a:r>
              <a:rPr lang="vi-VN" sz="4000" spc="-4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lên</a:t>
            </a:r>
            <a:r>
              <a:rPr lang="vi-VN" sz="4000" spc="-4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mạnh</a:t>
            </a:r>
            <a:r>
              <a:rPr lang="vi-VN" sz="4000" spc="-4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mẽ,</a:t>
            </a:r>
            <a:r>
              <a:rPr lang="vi-VN" sz="4000" spc="-4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vững</a:t>
            </a:r>
            <a:r>
              <a:rPr lang="vi-VN" sz="4000" spc="-4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vàng,</a:t>
            </a:r>
            <a:r>
              <a:rPr lang="vi-VN" sz="4000" spc="-4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giống</a:t>
            </a:r>
            <a:r>
              <a:rPr lang="vi-VN" sz="4000" spc="-4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như</a:t>
            </a:r>
            <a:r>
              <a:rPr lang="vi-VN" sz="4000" spc="-4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một</a:t>
            </a:r>
            <a:r>
              <a:rPr lang="vi-VN" sz="4000" spc="-4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tượng</a:t>
            </a:r>
            <a:r>
              <a:rPr lang="vi-VN" sz="4000" spc="-4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đài.</a:t>
            </a:r>
            <a:r>
              <a:rPr lang="vi-VN" sz="4000" spc="-4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Câu</a:t>
            </a:r>
            <a:r>
              <a:rPr lang="vi-VN" sz="4000" spc="-4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thơ</a:t>
            </a:r>
            <a:r>
              <a:rPr lang="vi-VN" sz="4000" spc="-4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thể</a:t>
            </a:r>
            <a:r>
              <a:rPr lang="vi-VN" sz="4000" spc="-4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hiện</a:t>
            </a:r>
            <a:r>
              <a:rPr lang="vi-VN" sz="4000" spc="-4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tình cảm trân trọng, khâm phục của tác giả dành cho cô lao công.</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lvl="0" algn="just"/>
            <a:endParaRPr kumimoji="0" lang="vi-VN" sz="40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微软雅黑"/>
            </a:endParaRPr>
          </a:p>
        </p:txBody>
      </p:sp>
      <p:pic>
        <p:nvPicPr>
          <p:cNvPr id="8" name="Picture 7">
            <a:extLst>
              <a:ext uri="{FF2B5EF4-FFF2-40B4-BE49-F238E27FC236}">
                <a16:creationId xmlns:a16="http://schemas.microsoft.com/office/drawing/2014/main" id="{3E0C5367-3228-51D9-3E2E-761A4AD44B0F}"/>
              </a:ext>
            </a:extLst>
          </p:cNvPr>
          <p:cNvPicPr>
            <a:picLocks noChangeAspect="1"/>
          </p:cNvPicPr>
          <p:nvPr/>
        </p:nvPicPr>
        <p:blipFill>
          <a:blip r:embed="rId3"/>
          <a:stretch>
            <a:fillRect/>
          </a:stretch>
        </p:blipFill>
        <p:spPr>
          <a:xfrm>
            <a:off x="0" y="-91725"/>
            <a:ext cx="12192000" cy="648900"/>
          </a:xfrm>
          <a:prstGeom prst="rect">
            <a:avLst/>
          </a:prstGeom>
        </p:spPr>
      </p:pic>
    </p:spTree>
    <p:extLst>
      <p:ext uri="{BB962C8B-B14F-4D97-AF65-F5344CB8AC3E}">
        <p14:creationId xmlns:p14="http://schemas.microsoft.com/office/powerpoint/2010/main" val="14051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5CD5F68-E202-6808-D3DD-15FF395341E5}"/>
              </a:ext>
            </a:extLst>
          </p:cNvPr>
          <p:cNvGrpSpPr/>
          <p:nvPr/>
        </p:nvGrpSpPr>
        <p:grpSpPr>
          <a:xfrm>
            <a:off x="2289067" y="702770"/>
            <a:ext cx="9172120" cy="1397871"/>
            <a:chOff x="760409" y="1921671"/>
            <a:chExt cx="7962707" cy="1754325"/>
          </a:xfrm>
        </p:grpSpPr>
        <p:sp>
          <p:nvSpPr>
            <p:cNvPr id="8" name="Rectangle: Rounded Corners 7">
              <a:extLst>
                <a:ext uri="{FF2B5EF4-FFF2-40B4-BE49-F238E27FC236}">
                  <a16:creationId xmlns:a16="http://schemas.microsoft.com/office/drawing/2014/main" id="{CB1AD7F5-B5CF-0D5F-5D9A-90554739EEB7}"/>
                </a:ext>
              </a:extLst>
            </p:cNvPr>
            <p:cNvSpPr/>
            <p:nvPr/>
          </p:nvSpPr>
          <p:spPr>
            <a:xfrm>
              <a:off x="849512" y="1921671"/>
              <a:ext cx="7873604" cy="1754325"/>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TextBox 8">
              <a:extLst>
                <a:ext uri="{FF2B5EF4-FFF2-40B4-BE49-F238E27FC236}">
                  <a16:creationId xmlns:a16="http://schemas.microsoft.com/office/drawing/2014/main" id="{561FD434-3EBA-BA80-5517-BAD3883288EC}"/>
                </a:ext>
              </a:extLst>
            </p:cNvPr>
            <p:cNvSpPr txBox="1"/>
            <p:nvPr/>
          </p:nvSpPr>
          <p:spPr>
            <a:xfrm>
              <a:off x="760409" y="1933109"/>
              <a:ext cx="7873604" cy="14291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400" b="1" i="1" dirty="0">
                  <a:solidFill>
                    <a:srgbClr val="FF0000"/>
                  </a:solidFill>
                  <a:effectLst/>
                  <a:latin typeface="Segoe UI Black" panose="020B0A02040204020203" pitchFamily="34" charset="0"/>
                  <a:ea typeface="Segoe UI Black" panose="020B0A02040204020203" pitchFamily="34" charset="0"/>
                  <a:cs typeface="Times New Roman" panose="02020603050405020304" pitchFamily="18" charset="0"/>
                </a:rPr>
                <a:t>Tác giả muốn nói gì qua lời dặn dò: “Nhớ nghe hoa / Người quét rác / Đêm qua”?</a:t>
              </a:r>
              <a:endParaRPr kumimoji="0" lang="vi-VN" sz="3400" b="1"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endParaRPr>
            </a:p>
          </p:txBody>
        </p:sp>
      </p:grpSp>
      <p:pic>
        <p:nvPicPr>
          <p:cNvPr id="19" name="Picture 18">
            <a:extLst>
              <a:ext uri="{FF2B5EF4-FFF2-40B4-BE49-F238E27FC236}">
                <a16:creationId xmlns:a16="http://schemas.microsoft.com/office/drawing/2014/main" id="{ADAC0EA5-1FC7-7AE3-10ED-D9EBF7A0D1CE}"/>
              </a:ext>
            </a:extLst>
          </p:cNvPr>
          <p:cNvPicPr>
            <a:picLocks noChangeAspect="1"/>
          </p:cNvPicPr>
          <p:nvPr/>
        </p:nvPicPr>
        <p:blipFill>
          <a:blip r:embed="rId2"/>
          <a:stretch>
            <a:fillRect/>
          </a:stretch>
        </p:blipFill>
        <p:spPr>
          <a:xfrm>
            <a:off x="379850" y="845056"/>
            <a:ext cx="2011854" cy="926672"/>
          </a:xfrm>
          <a:prstGeom prst="rect">
            <a:avLst/>
          </a:prstGeom>
        </p:spPr>
      </p:pic>
      <p:sp>
        <p:nvSpPr>
          <p:cNvPr id="23" name="TextBox 22">
            <a:extLst>
              <a:ext uri="{FF2B5EF4-FFF2-40B4-BE49-F238E27FC236}">
                <a16:creationId xmlns:a16="http://schemas.microsoft.com/office/drawing/2014/main" id="{4BB582F0-7627-9416-5F1C-15D731B62C8A}"/>
              </a:ext>
            </a:extLst>
          </p:cNvPr>
          <p:cNvSpPr txBox="1"/>
          <p:nvPr/>
        </p:nvSpPr>
        <p:spPr>
          <a:xfrm>
            <a:off x="597350" y="2586461"/>
            <a:ext cx="10997300" cy="1685077"/>
          </a:xfrm>
          <a:prstGeom prst="rect">
            <a:avLst/>
          </a:prstGeom>
          <a:noFill/>
        </p:spPr>
        <p:txBody>
          <a:bodyPr wrap="square" rtlCol="0">
            <a:spAutoFit/>
          </a:bodyPr>
          <a:lstStyle/>
          <a:p>
            <a:pPr algn="just">
              <a:spcBef>
                <a:spcPts val="85"/>
              </a:spcBef>
              <a:spcAft>
                <a:spcPts val="800"/>
              </a:spcAft>
              <a:tabLst>
                <a:tab pos="939800" algn="l"/>
              </a:tabLst>
            </a:pPr>
            <a:r>
              <a:rPr lang="en-US" sz="3600" b="1"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t>Tác giả dặn chúng ta hãy biết ơn cô lao công đã lao động vất vả để có đường phố sạch đẹp.</a:t>
            </a:r>
            <a:endParaRPr lang="en-US" sz="3200" dirty="0"/>
          </a:p>
          <a:p>
            <a:pPr algn="just">
              <a:spcBef>
                <a:spcPts val="85"/>
              </a:spcBef>
              <a:spcAft>
                <a:spcPts val="800"/>
              </a:spcAft>
              <a:tabLst>
                <a:tab pos="939800" algn="l"/>
              </a:tabLst>
            </a:pPr>
            <a:endParaRPr lang="en-US" sz="2800" b="1"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993C6C0E-8883-2CE0-8BDD-31ADFFD0DD44}"/>
              </a:ext>
            </a:extLst>
          </p:cNvPr>
          <p:cNvPicPr>
            <a:picLocks noChangeAspect="1"/>
          </p:cNvPicPr>
          <p:nvPr/>
        </p:nvPicPr>
        <p:blipFill>
          <a:blip r:embed="rId3"/>
          <a:stretch>
            <a:fillRect/>
          </a:stretch>
        </p:blipFill>
        <p:spPr>
          <a:xfrm>
            <a:off x="0" y="-72090"/>
            <a:ext cx="12192000" cy="648900"/>
          </a:xfrm>
          <a:prstGeom prst="rect">
            <a:avLst/>
          </a:prstGeom>
        </p:spPr>
      </p:pic>
    </p:spTree>
    <p:extLst>
      <p:ext uri="{BB962C8B-B14F-4D97-AF65-F5344CB8AC3E}">
        <p14:creationId xmlns:p14="http://schemas.microsoft.com/office/powerpoint/2010/main" val="16417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A5D02E-8FCF-E227-450F-1CB52752FB49}"/>
              </a:ext>
            </a:extLst>
          </p:cNvPr>
          <p:cNvGrpSpPr/>
          <p:nvPr/>
        </p:nvGrpSpPr>
        <p:grpSpPr>
          <a:xfrm>
            <a:off x="2601338" y="621656"/>
            <a:ext cx="8458830" cy="1477681"/>
            <a:chOff x="1376032" y="2499951"/>
            <a:chExt cx="7873604" cy="1477681"/>
          </a:xfrm>
        </p:grpSpPr>
        <p:sp>
          <p:nvSpPr>
            <p:cNvPr id="3" name="Rectangle: Rounded Corners 2">
              <a:extLst>
                <a:ext uri="{FF2B5EF4-FFF2-40B4-BE49-F238E27FC236}">
                  <a16:creationId xmlns:a16="http://schemas.microsoft.com/office/drawing/2014/main" id="{77C37CE3-029A-4F04-8D20-71E95936CE92}"/>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TextBox 3">
              <a:extLst>
                <a:ext uri="{FF2B5EF4-FFF2-40B4-BE49-F238E27FC236}">
                  <a16:creationId xmlns:a16="http://schemas.microsoft.com/office/drawing/2014/main" id="{A0613A84-DAEA-8B99-428C-4859AEF7F7F1}"/>
                </a:ext>
              </a:extLst>
            </p:cNvPr>
            <p:cNvSpPr txBox="1"/>
            <p:nvPr/>
          </p:nvSpPr>
          <p:spPr>
            <a:xfrm>
              <a:off x="1376032" y="2777303"/>
              <a:ext cx="787360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1" dirty="0">
                  <a:solidFill>
                    <a:srgbClr val="FF0000"/>
                  </a:solidFill>
                  <a:effectLst/>
                  <a:latin typeface="Segoe UI Black" panose="020B0A02040204020203" pitchFamily="34" charset="0"/>
                  <a:ea typeface="Segoe UI Black" panose="020B0A02040204020203" pitchFamily="34" charset="0"/>
                  <a:cs typeface="Times New Roman" panose="02020603050405020304" pitchFamily="18" charset="0"/>
                </a:rPr>
                <a:t>Em </a:t>
              </a:r>
              <a:r>
                <a:rPr lang="en-US" sz="3600" b="1" i="1" dirty="0" err="1">
                  <a:solidFill>
                    <a:srgbClr val="FF0000"/>
                  </a:solidFill>
                  <a:effectLst/>
                  <a:latin typeface="Segoe UI Black" panose="020B0A02040204020203" pitchFamily="34" charset="0"/>
                  <a:ea typeface="Segoe UI Black" panose="020B0A02040204020203" pitchFamily="34" charset="0"/>
                  <a:cs typeface="Times New Roman" panose="02020603050405020304" pitchFamily="18" charset="0"/>
                </a:rPr>
                <a:t>hiểu</a:t>
              </a:r>
              <a:r>
                <a:rPr lang="en-US" sz="3600" b="1" i="1" dirty="0">
                  <a:solidFill>
                    <a:srgbClr val="FF0000"/>
                  </a:solidFill>
                  <a:effectLst/>
                  <a:latin typeface="Segoe UI Black" panose="020B0A02040204020203" pitchFamily="34" charset="0"/>
                  <a:ea typeface="Segoe UI Black" panose="020B0A02040204020203" pitchFamily="34" charset="0"/>
                  <a:cs typeface="Times New Roman" panose="02020603050405020304" pitchFamily="18" charset="0"/>
                </a:rPr>
                <a:t> </a:t>
              </a:r>
              <a:r>
                <a:rPr lang="en-US" sz="3600" b="1" i="1" dirty="0" err="1">
                  <a:solidFill>
                    <a:srgbClr val="FF0000"/>
                  </a:solidFill>
                  <a:effectLst/>
                  <a:latin typeface="Segoe UI Black" panose="020B0A02040204020203" pitchFamily="34" charset="0"/>
                  <a:ea typeface="Segoe UI Black" panose="020B0A02040204020203" pitchFamily="34" charset="0"/>
                  <a:cs typeface="Times New Roman" panose="02020603050405020304" pitchFamily="18" charset="0"/>
                </a:rPr>
                <a:t>khổ</a:t>
              </a:r>
              <a:r>
                <a:rPr lang="en-US" sz="3600" b="1" i="1" dirty="0">
                  <a:solidFill>
                    <a:srgbClr val="FF0000"/>
                  </a:solidFill>
                  <a:effectLst/>
                  <a:latin typeface="Segoe UI Black" panose="020B0A02040204020203" pitchFamily="34" charset="0"/>
                  <a:ea typeface="Segoe UI Black" panose="020B0A02040204020203" pitchFamily="34" charset="0"/>
                  <a:cs typeface="Times New Roman" panose="02020603050405020304" pitchFamily="18" charset="0"/>
                </a:rPr>
                <a:t> </a:t>
              </a:r>
              <a:r>
                <a:rPr lang="en-US" sz="3600" b="1" i="1" dirty="0" err="1">
                  <a:solidFill>
                    <a:srgbClr val="FF0000"/>
                  </a:solidFill>
                  <a:effectLst/>
                  <a:latin typeface="Segoe UI Black" panose="020B0A02040204020203" pitchFamily="34" charset="0"/>
                  <a:ea typeface="Segoe UI Black" panose="020B0A02040204020203" pitchFamily="34" charset="0"/>
                  <a:cs typeface="Times New Roman" panose="02020603050405020304" pitchFamily="18" charset="0"/>
                </a:rPr>
                <a:t>thơ</a:t>
              </a:r>
              <a:r>
                <a:rPr lang="en-US" sz="3600" b="1" i="1" dirty="0">
                  <a:solidFill>
                    <a:srgbClr val="FF0000"/>
                  </a:solidFill>
                  <a:effectLst/>
                  <a:latin typeface="Segoe UI Black" panose="020B0A02040204020203" pitchFamily="34" charset="0"/>
                  <a:ea typeface="Segoe UI Black" panose="020B0A02040204020203" pitchFamily="34" charset="0"/>
                  <a:cs typeface="Times New Roman" panose="02020603050405020304" pitchFamily="18" charset="0"/>
                </a:rPr>
                <a:t> </a:t>
              </a:r>
              <a:r>
                <a:rPr lang="en-US" sz="3600" b="1" i="1" dirty="0" err="1">
                  <a:solidFill>
                    <a:srgbClr val="FF0000"/>
                  </a:solidFill>
                  <a:effectLst/>
                  <a:latin typeface="Segoe UI Black" panose="020B0A02040204020203" pitchFamily="34" charset="0"/>
                  <a:ea typeface="Segoe UI Black" panose="020B0A02040204020203" pitchFamily="34" charset="0"/>
                  <a:cs typeface="Times New Roman" panose="02020603050405020304" pitchFamily="18" charset="0"/>
                </a:rPr>
                <a:t>cuối</a:t>
              </a:r>
              <a:r>
                <a:rPr lang="en-US" sz="3600" b="1" i="1" dirty="0">
                  <a:solidFill>
                    <a:srgbClr val="FF0000"/>
                  </a:solidFill>
                  <a:effectLst/>
                  <a:latin typeface="Segoe UI Black" panose="020B0A02040204020203" pitchFamily="34" charset="0"/>
                  <a:ea typeface="Segoe UI Black" panose="020B0A02040204020203" pitchFamily="34" charset="0"/>
                  <a:cs typeface="Times New Roman" panose="02020603050405020304" pitchFamily="18" charset="0"/>
                </a:rPr>
                <a:t> </a:t>
              </a:r>
              <a:r>
                <a:rPr lang="en-US" sz="3600" b="1" i="1" dirty="0" err="1">
                  <a:solidFill>
                    <a:srgbClr val="FF0000"/>
                  </a:solidFill>
                  <a:effectLst/>
                  <a:latin typeface="Segoe UI Black" panose="020B0A02040204020203" pitchFamily="34" charset="0"/>
                  <a:ea typeface="Segoe UI Black" panose="020B0A02040204020203" pitchFamily="34" charset="0"/>
                  <a:cs typeface="Times New Roman" panose="02020603050405020304" pitchFamily="18" charset="0"/>
                </a:rPr>
                <a:t>như</a:t>
              </a:r>
              <a:r>
                <a:rPr lang="en-US" sz="3600" b="1" i="1" dirty="0">
                  <a:solidFill>
                    <a:srgbClr val="FF0000"/>
                  </a:solidFill>
                  <a:effectLst/>
                  <a:latin typeface="Segoe UI Black" panose="020B0A02040204020203" pitchFamily="34" charset="0"/>
                  <a:ea typeface="Segoe UI Black" panose="020B0A02040204020203" pitchFamily="34" charset="0"/>
                  <a:cs typeface="Times New Roman" panose="02020603050405020304" pitchFamily="18" charset="0"/>
                </a:rPr>
                <a:t> </a:t>
              </a:r>
              <a:r>
                <a:rPr lang="en-US" sz="3600" b="1" i="1" dirty="0" err="1">
                  <a:solidFill>
                    <a:srgbClr val="FF0000"/>
                  </a:solidFill>
                  <a:effectLst/>
                  <a:latin typeface="Segoe UI Black" panose="020B0A02040204020203" pitchFamily="34" charset="0"/>
                  <a:ea typeface="Segoe UI Black" panose="020B0A02040204020203" pitchFamily="34" charset="0"/>
                  <a:cs typeface="Times New Roman" panose="02020603050405020304" pitchFamily="18" charset="0"/>
                </a:rPr>
                <a:t>thế</a:t>
              </a:r>
              <a:r>
                <a:rPr lang="en-US" sz="3600" b="1" i="1" dirty="0">
                  <a:solidFill>
                    <a:srgbClr val="FF0000"/>
                  </a:solidFill>
                  <a:effectLst/>
                  <a:latin typeface="Segoe UI Black" panose="020B0A02040204020203" pitchFamily="34" charset="0"/>
                  <a:ea typeface="Segoe UI Black" panose="020B0A02040204020203" pitchFamily="34" charset="0"/>
                  <a:cs typeface="Times New Roman" panose="02020603050405020304" pitchFamily="18" charset="0"/>
                </a:rPr>
                <a:t> </a:t>
              </a:r>
              <a:r>
                <a:rPr lang="en-US" sz="3600" b="1" i="1" dirty="0" err="1">
                  <a:solidFill>
                    <a:srgbClr val="FF0000"/>
                  </a:solidFill>
                  <a:effectLst/>
                  <a:latin typeface="Segoe UI Black" panose="020B0A02040204020203" pitchFamily="34" charset="0"/>
                  <a:ea typeface="Segoe UI Black" panose="020B0A02040204020203" pitchFamily="34" charset="0"/>
                  <a:cs typeface="Times New Roman" panose="02020603050405020304" pitchFamily="18" charset="0"/>
                </a:rPr>
                <a:t>nào</a:t>
              </a:r>
              <a:r>
                <a:rPr lang="en-US" sz="3600" b="1" i="1" dirty="0">
                  <a:solidFill>
                    <a:srgbClr val="FF0000"/>
                  </a:solidFill>
                  <a:effectLst/>
                  <a:latin typeface="Segoe UI Black" panose="020B0A02040204020203" pitchFamily="34" charset="0"/>
                  <a:ea typeface="Segoe UI Black" panose="020B0A02040204020203" pitchFamily="34" charset="0"/>
                  <a:cs typeface="Times New Roman" panose="02020603050405020304" pitchFamily="18" charset="0"/>
                </a:rPr>
                <a:t>?</a:t>
              </a:r>
              <a:endParaRPr kumimoji="0" lang="vi-VN" sz="3600" b="1"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endParaRPr>
            </a:p>
          </p:txBody>
        </p:sp>
      </p:grpSp>
      <p:sp>
        <p:nvSpPr>
          <p:cNvPr id="6" name="TextBox 5">
            <a:extLst>
              <a:ext uri="{FF2B5EF4-FFF2-40B4-BE49-F238E27FC236}">
                <a16:creationId xmlns:a16="http://schemas.microsoft.com/office/drawing/2014/main" id="{2818DD09-269D-950E-B653-C602CF146396}"/>
              </a:ext>
            </a:extLst>
          </p:cNvPr>
          <p:cNvSpPr txBox="1"/>
          <p:nvPr/>
        </p:nvSpPr>
        <p:spPr>
          <a:xfrm>
            <a:off x="382712" y="2090172"/>
            <a:ext cx="11145116" cy="2677656"/>
          </a:xfrm>
          <a:prstGeom prst="rect">
            <a:avLst/>
          </a:prstGeom>
          <a:noFill/>
        </p:spPr>
        <p:txBody>
          <a:bodyPr wrap="square" rtlCol="0">
            <a:spAutoFit/>
          </a:bodyPr>
          <a:lstStyle/>
          <a:p>
            <a:pPr algn="just"/>
            <a:r>
              <a:rPr lang="en-US" sz="3600" b="1" dirty="0">
                <a:solidFill>
                  <a:schemeClr val="accent2">
                    <a:lumMod val="50000"/>
                  </a:schemeClr>
                </a:solidFill>
                <a:latin typeface="Sitka Subheading" panose="02000505000000020004" pitchFamily="2" charset="0"/>
                <a:ea typeface="Times New Roman" panose="02020603050405020304" pitchFamily="18" charset="0"/>
              </a:rPr>
              <a:t>      </a:t>
            </a:r>
            <a:r>
              <a:rPr lang="en-US" sz="6000" dirty="0">
                <a:solidFill>
                  <a:schemeClr val="accent2">
                    <a:lumMod val="50000"/>
                  </a:schemeClr>
                </a:solidFill>
                <a:latin typeface="Sitka Subheading" panose="02000505000000020004" pitchFamily="2" charset="0"/>
                <a:ea typeface="Times New Roman" panose="02020603050405020304" pitchFamily="18" charset="0"/>
              </a:rPr>
              <a:t> </a:t>
            </a:r>
            <a:r>
              <a:rPr lang="vi-VN" sz="3600" dirty="0"/>
              <a:t>Khổ thơ khuyên chúng ta giữ gìn đường phố sạch đẹp, giữ gìn thành quả lao động của cô lao công.</a:t>
            </a:r>
            <a:endParaRPr lang="en-US" sz="3600" dirty="0"/>
          </a:p>
          <a:p>
            <a:pPr lvl="0" algn="just"/>
            <a:endParaRPr kumimoji="0" lang="vi-VN" sz="3600" b="1" u="none" strike="noStrike" kern="1200" cap="none" spc="0" normalizeH="0" baseline="0" noProof="0" dirty="0">
              <a:ln>
                <a:noFill/>
              </a:ln>
              <a:solidFill>
                <a:schemeClr val="accent2">
                  <a:lumMod val="50000"/>
                </a:schemeClr>
              </a:solidFill>
              <a:effectLst/>
              <a:uLnTx/>
              <a:uFillTx/>
              <a:latin typeface="Sitka Subheading" panose="02000505000000020004" pitchFamily="2" charset="0"/>
              <a:ea typeface="微软雅黑"/>
            </a:endParaRPr>
          </a:p>
        </p:txBody>
      </p:sp>
      <p:pic>
        <p:nvPicPr>
          <p:cNvPr id="7" name="Picture 6">
            <a:extLst>
              <a:ext uri="{FF2B5EF4-FFF2-40B4-BE49-F238E27FC236}">
                <a16:creationId xmlns:a16="http://schemas.microsoft.com/office/drawing/2014/main" id="{61DB8D6A-0429-3681-4CB6-87EE8F060952}"/>
              </a:ext>
            </a:extLst>
          </p:cNvPr>
          <p:cNvPicPr>
            <a:picLocks noChangeAspect="1"/>
          </p:cNvPicPr>
          <p:nvPr/>
        </p:nvPicPr>
        <p:blipFill>
          <a:blip r:embed="rId2"/>
          <a:stretch>
            <a:fillRect/>
          </a:stretch>
        </p:blipFill>
        <p:spPr>
          <a:xfrm>
            <a:off x="294789" y="897161"/>
            <a:ext cx="2011854" cy="926672"/>
          </a:xfrm>
          <a:prstGeom prst="rect">
            <a:avLst/>
          </a:prstGeom>
        </p:spPr>
      </p:pic>
      <p:pic>
        <p:nvPicPr>
          <p:cNvPr id="12" name="Picture 11">
            <a:extLst>
              <a:ext uri="{FF2B5EF4-FFF2-40B4-BE49-F238E27FC236}">
                <a16:creationId xmlns:a16="http://schemas.microsoft.com/office/drawing/2014/main" id="{5D80AE01-8509-EF4B-146C-42E7C0F83EF9}"/>
              </a:ext>
            </a:extLst>
          </p:cNvPr>
          <p:cNvPicPr>
            <a:picLocks noChangeAspect="1"/>
          </p:cNvPicPr>
          <p:nvPr/>
        </p:nvPicPr>
        <p:blipFill>
          <a:blip r:embed="rId3"/>
          <a:stretch>
            <a:fillRect/>
          </a:stretch>
        </p:blipFill>
        <p:spPr>
          <a:xfrm>
            <a:off x="0" y="-74884"/>
            <a:ext cx="12192000" cy="648900"/>
          </a:xfrm>
          <a:prstGeom prst="rect">
            <a:avLst/>
          </a:prstGeom>
        </p:spPr>
      </p:pic>
    </p:spTree>
    <p:extLst>
      <p:ext uri="{BB962C8B-B14F-4D97-AF65-F5344CB8AC3E}">
        <p14:creationId xmlns:p14="http://schemas.microsoft.com/office/powerpoint/2010/main" val="388070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F7B8B0-218F-805B-DEC6-2B9BFD4F983F}"/>
              </a:ext>
            </a:extLst>
          </p:cNvPr>
          <p:cNvGrpSpPr/>
          <p:nvPr/>
        </p:nvGrpSpPr>
        <p:grpSpPr>
          <a:xfrm>
            <a:off x="1509210" y="758451"/>
            <a:ext cx="9320425" cy="1402729"/>
            <a:chOff x="738059" y="2455565"/>
            <a:chExt cx="8073644" cy="1230334"/>
          </a:xfrm>
        </p:grpSpPr>
        <p:sp>
          <p:nvSpPr>
            <p:cNvPr id="3" name="Rectangle: Rounded Corners 2">
              <a:extLst>
                <a:ext uri="{FF2B5EF4-FFF2-40B4-BE49-F238E27FC236}">
                  <a16:creationId xmlns:a16="http://schemas.microsoft.com/office/drawing/2014/main" id="{600E06EC-22C0-7577-3A18-4636F849F37F}"/>
                </a:ext>
              </a:extLst>
            </p:cNvPr>
            <p:cNvSpPr/>
            <p:nvPr/>
          </p:nvSpPr>
          <p:spPr>
            <a:xfrm>
              <a:off x="738059" y="2455565"/>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TextBox 3">
              <a:extLst>
                <a:ext uri="{FF2B5EF4-FFF2-40B4-BE49-F238E27FC236}">
                  <a16:creationId xmlns:a16="http://schemas.microsoft.com/office/drawing/2014/main" id="{EE94D999-2E9E-A91E-B56A-57A937458355}"/>
                </a:ext>
              </a:extLst>
            </p:cNvPr>
            <p:cNvSpPr txBox="1"/>
            <p:nvPr/>
          </p:nvSpPr>
          <p:spPr>
            <a:xfrm>
              <a:off x="1010454" y="2605154"/>
              <a:ext cx="7801249" cy="731961"/>
            </a:xfrm>
            <a:prstGeom prst="rect">
              <a:avLst/>
            </a:prstGeom>
            <a:noFill/>
          </p:spPr>
          <p:txBody>
            <a:bodyPr wrap="square" rtlCol="0">
              <a:spAutoFit/>
            </a:bodyPr>
            <a:lstStyle/>
            <a:p>
              <a:pPr algn="just">
                <a:lnSpc>
                  <a:spcPct val="150000"/>
                </a:lnSpc>
                <a:spcAft>
                  <a:spcPts val="800"/>
                </a:spcAft>
                <a:tabLst>
                  <a:tab pos="806450" algn="l"/>
                </a:tabLst>
              </a:pPr>
              <a:r>
                <a:rPr lang="en-US"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Qua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1" name="Picture 10">
            <a:extLst>
              <a:ext uri="{FF2B5EF4-FFF2-40B4-BE49-F238E27FC236}">
                <a16:creationId xmlns:a16="http://schemas.microsoft.com/office/drawing/2014/main" id="{0086135F-E671-79C4-D284-3824EE2CD25F}"/>
              </a:ext>
            </a:extLst>
          </p:cNvPr>
          <p:cNvPicPr>
            <a:picLocks noChangeAspect="1"/>
          </p:cNvPicPr>
          <p:nvPr/>
        </p:nvPicPr>
        <p:blipFill>
          <a:blip r:embed="rId2"/>
          <a:stretch>
            <a:fillRect/>
          </a:stretch>
        </p:blipFill>
        <p:spPr>
          <a:xfrm>
            <a:off x="0" y="-64208"/>
            <a:ext cx="12192000" cy="648900"/>
          </a:xfrm>
          <a:prstGeom prst="rect">
            <a:avLst/>
          </a:prstGeom>
        </p:spPr>
      </p:pic>
      <p:grpSp>
        <p:nvGrpSpPr>
          <p:cNvPr id="5" name="Group 4">
            <a:extLst>
              <a:ext uri="{FF2B5EF4-FFF2-40B4-BE49-F238E27FC236}">
                <a16:creationId xmlns:a16="http://schemas.microsoft.com/office/drawing/2014/main" id="{55A50A59-4B9B-69FD-61B7-BB064A1DE47C}"/>
              </a:ext>
            </a:extLst>
          </p:cNvPr>
          <p:cNvGrpSpPr/>
          <p:nvPr/>
        </p:nvGrpSpPr>
        <p:grpSpPr>
          <a:xfrm>
            <a:off x="658461" y="2483170"/>
            <a:ext cx="10735424" cy="3411481"/>
            <a:chOff x="1423680" y="2056539"/>
            <a:chExt cx="10401935" cy="3411481"/>
          </a:xfrm>
        </p:grpSpPr>
        <p:sp>
          <p:nvSpPr>
            <p:cNvPr id="6" name="Rectangle: Rounded Corners 5">
              <a:extLst>
                <a:ext uri="{FF2B5EF4-FFF2-40B4-BE49-F238E27FC236}">
                  <a16:creationId xmlns:a16="http://schemas.microsoft.com/office/drawing/2014/main" id="{8C7B3EB3-EF8F-AA7B-17D6-FBB851910A73}"/>
                </a:ext>
              </a:extLst>
            </p:cNvPr>
            <p:cNvSpPr/>
            <p:nvPr/>
          </p:nvSpPr>
          <p:spPr>
            <a:xfrm>
              <a:off x="1423680" y="2056539"/>
              <a:ext cx="10401935" cy="3411481"/>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TextBox 7">
              <a:extLst>
                <a:ext uri="{FF2B5EF4-FFF2-40B4-BE49-F238E27FC236}">
                  <a16:creationId xmlns:a16="http://schemas.microsoft.com/office/drawing/2014/main" id="{FBCDD1C4-9ACF-3712-1DBD-CB027374FF78}"/>
                </a:ext>
              </a:extLst>
            </p:cNvPr>
            <p:cNvSpPr txBox="1"/>
            <p:nvPr/>
          </p:nvSpPr>
          <p:spPr>
            <a:xfrm>
              <a:off x="1679926" y="2361819"/>
              <a:ext cx="9889442"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spc="-20" dirty="0">
                  <a:solidFill>
                    <a:srgbClr val="231F20"/>
                  </a:solidFill>
                  <a:effectLst/>
                  <a:latin typeface="Times New Roman" panose="02020603050405020304" pitchFamily="18" charset="0"/>
                  <a:ea typeface="Times New Roman" panose="02020603050405020304" pitchFamily="18" charset="0"/>
                </a:rPr>
                <a:t>  </a:t>
              </a:r>
              <a:r>
                <a:rPr lang="en-US" sz="4400" b="1" dirty="0">
                  <a:solidFill>
                    <a:schemeClr val="accent5">
                      <a:lumMod val="50000"/>
                    </a:schemeClr>
                  </a:solidFill>
                  <a:effectLst/>
                  <a:latin typeface="Times New Roman" panose="02020603050405020304" pitchFamily="18" charset="0"/>
                  <a:ea typeface="Times New Roman" panose="02020603050405020304" pitchFamily="18" charset="0"/>
                </a:rPr>
                <a:t>Qua </a:t>
              </a:r>
              <a:r>
                <a:rPr lang="en-US" sz="4400" b="1" dirty="0" err="1">
                  <a:solidFill>
                    <a:schemeClr val="accent5">
                      <a:lumMod val="50000"/>
                    </a:schemeClr>
                  </a:solidFill>
                  <a:effectLst/>
                  <a:latin typeface="Times New Roman" panose="02020603050405020304" pitchFamily="18" charset="0"/>
                  <a:ea typeface="Times New Roman" panose="02020603050405020304" pitchFamily="18" charset="0"/>
                </a:rPr>
                <a:t>bài</a:t>
              </a:r>
              <a:r>
                <a:rPr lang="en-US" sz="44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4400" b="1" dirty="0" err="1">
                  <a:solidFill>
                    <a:schemeClr val="accent5">
                      <a:lumMod val="50000"/>
                    </a:schemeClr>
                  </a:solidFill>
                  <a:effectLst/>
                  <a:latin typeface="Times New Roman" panose="02020603050405020304" pitchFamily="18" charset="0"/>
                  <a:ea typeface="Times New Roman" panose="02020603050405020304" pitchFamily="18" charset="0"/>
                </a:rPr>
                <a:t>thơ</a:t>
              </a:r>
              <a:r>
                <a:rPr lang="en-US" sz="44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4400" b="1" dirty="0" err="1">
                  <a:solidFill>
                    <a:schemeClr val="accent5">
                      <a:lumMod val="50000"/>
                    </a:schemeClr>
                  </a:solidFill>
                  <a:effectLst/>
                  <a:latin typeface="Times New Roman" panose="02020603050405020304" pitchFamily="18" charset="0"/>
                  <a:ea typeface="Times New Roman" panose="02020603050405020304" pitchFamily="18" charset="0"/>
                </a:rPr>
                <a:t>tác</a:t>
              </a:r>
              <a:r>
                <a:rPr lang="en-US" sz="44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4400" b="1" dirty="0" err="1">
                  <a:solidFill>
                    <a:schemeClr val="accent5">
                      <a:lumMod val="50000"/>
                    </a:schemeClr>
                  </a:solidFill>
                  <a:effectLst/>
                  <a:latin typeface="Times New Roman" panose="02020603050405020304" pitchFamily="18" charset="0"/>
                  <a:ea typeface="Times New Roman" panose="02020603050405020304" pitchFamily="18" charset="0"/>
                </a:rPr>
                <a:t>giả</a:t>
              </a:r>
              <a:r>
                <a:rPr lang="en-US" sz="4400" b="1" dirty="0">
                  <a:solidFill>
                    <a:schemeClr val="accent5">
                      <a:lumMod val="50000"/>
                    </a:schemeClr>
                  </a:solidFill>
                  <a:effectLst/>
                  <a:latin typeface="Times New Roman" panose="02020603050405020304" pitchFamily="18" charset="0"/>
                  <a:ea typeface="Times New Roman" panose="02020603050405020304" pitchFamily="18" charset="0"/>
                </a:rPr>
                <a:t> c</a:t>
              </a:r>
              <a:r>
                <a:rPr lang="vi-VN" sz="4400" b="1" dirty="0">
                  <a:solidFill>
                    <a:schemeClr val="accent5">
                      <a:lumMod val="50000"/>
                    </a:schemeClr>
                  </a:solidFill>
                  <a:effectLst/>
                  <a:latin typeface="Times New Roman" panose="02020603050405020304" pitchFamily="18" charset="0"/>
                  <a:ea typeface="Times New Roman" panose="02020603050405020304" pitchFamily="18" charset="0"/>
                </a:rPr>
                <a:t>a ngợi cô lao công; khuyên mọi người giữ đường phố sạch sẽ, giữ gìn thành quả lao động của cô lao công.</a:t>
              </a:r>
              <a:endParaRPr kumimoji="0" lang="vi-VN" sz="5400" b="1"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微软雅黑"/>
                <a:cs typeface="+mn-cs"/>
              </a:endParaRPr>
            </a:p>
          </p:txBody>
        </p:sp>
      </p:grpSp>
      <p:pic>
        <p:nvPicPr>
          <p:cNvPr id="9" name="Picture 8">
            <a:extLst>
              <a:ext uri="{FF2B5EF4-FFF2-40B4-BE49-F238E27FC236}">
                <a16:creationId xmlns:a16="http://schemas.microsoft.com/office/drawing/2014/main" id="{165A6ABE-47B8-CC77-F1F2-C055B9276EE7}"/>
              </a:ext>
            </a:extLst>
          </p:cNvPr>
          <p:cNvPicPr>
            <a:picLocks noChangeAspect="1"/>
          </p:cNvPicPr>
          <p:nvPr/>
        </p:nvPicPr>
        <p:blipFill>
          <a:blip r:embed="rId3"/>
          <a:stretch>
            <a:fillRect/>
          </a:stretch>
        </p:blipFill>
        <p:spPr>
          <a:xfrm>
            <a:off x="3825327" y="745344"/>
            <a:ext cx="4401693" cy="1475360"/>
          </a:xfrm>
          <a:prstGeom prst="rect">
            <a:avLst/>
          </a:prstGeom>
        </p:spPr>
      </p:pic>
    </p:spTree>
    <p:extLst>
      <p:ext uri="{BB962C8B-B14F-4D97-AF65-F5344CB8AC3E}">
        <p14:creationId xmlns:p14="http://schemas.microsoft.com/office/powerpoint/2010/main" val="24518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1000"/>
                                        <p:tgtEl>
                                          <p:spTgt spid="2"/>
                                        </p:tgtEl>
                                      </p:cBhvr>
                                    </p:animEffect>
                                    <p:anim calcmode="lin" valueType="num">
                                      <p:cBhvr>
                                        <p:cTn id="19" dur="1000"/>
                                        <p:tgtEl>
                                          <p:spTgt spid="2"/>
                                        </p:tgtEl>
                                        <p:attrNameLst>
                                          <p:attrName>ppt_x</p:attrName>
                                        </p:attrNameLst>
                                      </p:cBhvr>
                                      <p:tavLst>
                                        <p:tav tm="0">
                                          <p:val>
                                            <p:strVal val="ppt_x"/>
                                          </p:val>
                                        </p:tav>
                                        <p:tav tm="100000">
                                          <p:val>
                                            <p:strVal val="ppt_x"/>
                                          </p:val>
                                        </p:tav>
                                      </p:tavLst>
                                    </p:anim>
                                    <p:anim calcmode="lin" valueType="num">
                                      <p:cBhvr>
                                        <p:cTn id="20" dur="1000"/>
                                        <p:tgtEl>
                                          <p:spTgt spid="2"/>
                                        </p:tgtEl>
                                        <p:attrNameLst>
                                          <p:attrName>ppt_y</p:attrName>
                                        </p:attrNameLst>
                                      </p:cBhvr>
                                      <p:tavLst>
                                        <p:tav tm="0">
                                          <p:val>
                                            <p:strVal val="ppt_y"/>
                                          </p:val>
                                        </p:tav>
                                        <p:tav tm="100000">
                                          <p:val>
                                            <p:strVal val="ppt_y+.1"/>
                                          </p:val>
                                        </p:tav>
                                      </p:tavLst>
                                    </p:anim>
                                    <p:set>
                                      <p:cBhvr>
                                        <p:cTn id="21" dur="1" fill="hold">
                                          <p:stCondLst>
                                            <p:cond delay="99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6C90A361-C81B-D445-7F82-5A0921AE0E01}"/>
              </a:ext>
            </a:extLst>
          </p:cNvPr>
          <p:cNvPicPr>
            <a:picLocks noChangeAspect="1"/>
          </p:cNvPicPr>
          <p:nvPr/>
        </p:nvPicPr>
        <p:blipFill>
          <a:blip r:embed="rId4">
            <a:extLst>
              <a:ext uri="{28A0092B-C50C-407E-A947-70E740481C1C}">
                <a14:useLocalDpi xmlns:a14="http://schemas.microsoft.com/office/drawing/2010/main" val="0"/>
              </a:ext>
            </a:extLst>
          </a:blip>
          <a:srcRect l="2618" r="2618"/>
          <a:stretch/>
        </p:blipFill>
        <p:spPr>
          <a:xfrm>
            <a:off x="5103221" y="3440668"/>
            <a:ext cx="1985556" cy="1895227"/>
          </a:xfrm>
          <a:prstGeom prst="rect">
            <a:avLst/>
          </a:prstGeom>
        </p:spPr>
      </p:pic>
    </p:spTree>
    <p:extLst>
      <p:ext uri="{BB962C8B-B14F-4D97-AF65-F5344CB8AC3E}">
        <p14:creationId xmlns:p14="http://schemas.microsoft.com/office/powerpoint/2010/main" val="1621639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32C14C-3CA5-EF18-0B71-065C1F7FB5CC}"/>
              </a:ext>
            </a:extLst>
          </p:cNvPr>
          <p:cNvPicPr>
            <a:picLocks noChangeAspect="1"/>
          </p:cNvPicPr>
          <p:nvPr/>
        </p:nvPicPr>
        <p:blipFill>
          <a:blip r:embed="rId3"/>
          <a:stretch>
            <a:fillRect/>
          </a:stretch>
        </p:blipFill>
        <p:spPr>
          <a:xfrm>
            <a:off x="4432041" y="485192"/>
            <a:ext cx="7533341" cy="1056058"/>
          </a:xfrm>
          <a:prstGeom prst="rect">
            <a:avLst/>
          </a:prstGeom>
        </p:spPr>
      </p:pic>
      <p:sp>
        <p:nvSpPr>
          <p:cNvPr id="7" name="TextBox 6">
            <a:extLst>
              <a:ext uri="{FF2B5EF4-FFF2-40B4-BE49-F238E27FC236}">
                <a16:creationId xmlns:a16="http://schemas.microsoft.com/office/drawing/2014/main" id="{7D8663C1-22D6-30E1-4F54-17CAE7188947}"/>
              </a:ext>
            </a:extLst>
          </p:cNvPr>
          <p:cNvSpPr txBox="1"/>
          <p:nvPr/>
        </p:nvSpPr>
        <p:spPr>
          <a:xfrm>
            <a:off x="226618" y="863504"/>
            <a:ext cx="4536665" cy="5293757"/>
          </a:xfrm>
          <a:prstGeom prst="rect">
            <a:avLst/>
          </a:prstGeom>
          <a:noFill/>
        </p:spPr>
        <p:txBody>
          <a:bodyPr wrap="square" rtlCol="0">
            <a:spAutoFit/>
          </a:bodyPr>
          <a:lstStyle/>
          <a:p>
            <a:pPr algn="ctr"/>
            <a:r>
              <a:rPr lang="vi-VN" sz="2800" b="1" dirty="0">
                <a:solidFill>
                  <a:schemeClr val="accent1">
                    <a:lumMod val="50000"/>
                  </a:schemeClr>
                </a:solidFill>
                <a:latin typeface="#9Slide07 HoneyCream"/>
                <a:ea typeface="Segoe UI Black" panose="020B0A02040204020203" pitchFamily="34" charset="0"/>
              </a:rPr>
              <a:t>Nhớ </a:t>
            </a:r>
            <a:r>
              <a:rPr lang="vi-VN" sz="2800" dirty="0">
                <a:solidFill>
                  <a:schemeClr val="accent1">
                    <a:lumMod val="50000"/>
                  </a:schemeClr>
                </a:solidFill>
                <a:latin typeface="#9Slide07 HoneyCream"/>
                <a:ea typeface="Segoe UI Black" panose="020B0A02040204020203" pitchFamily="34" charset="0"/>
              </a:rPr>
              <a:t>em nghe / </a:t>
            </a:r>
            <a:endParaRPr lang="en-US" sz="2800" dirty="0">
              <a:solidFill>
                <a:schemeClr val="accent1">
                  <a:lumMod val="50000"/>
                </a:schemeClr>
              </a:solidFill>
              <a:latin typeface="#9Slide07 HoneyCream"/>
              <a:ea typeface="Segoe UI Black" panose="020B0A02040204020203" pitchFamily="34" charset="0"/>
            </a:endParaRPr>
          </a:p>
          <a:p>
            <a:pPr algn="ctr"/>
            <a:r>
              <a:rPr lang="vi-VN" sz="2800" dirty="0">
                <a:solidFill>
                  <a:schemeClr val="accent1">
                    <a:lumMod val="50000"/>
                  </a:schemeClr>
                </a:solidFill>
                <a:latin typeface="#9Slide07 HoneyCream"/>
                <a:ea typeface="Segoe UI Black" panose="020B0A02040204020203" pitchFamily="34" charset="0"/>
              </a:rPr>
              <a:t>Tiếng </a:t>
            </a:r>
            <a:r>
              <a:rPr lang="vi-VN" sz="2800" b="1" dirty="0">
                <a:solidFill>
                  <a:schemeClr val="accent1">
                    <a:lumMod val="50000"/>
                  </a:schemeClr>
                </a:solidFill>
                <a:latin typeface="#9Slide07 HoneyCream"/>
                <a:ea typeface="Segoe UI Black" panose="020B0A02040204020203" pitchFamily="34" charset="0"/>
              </a:rPr>
              <a:t>chổi tre </a:t>
            </a:r>
            <a:endParaRPr lang="en-US" sz="2800" dirty="0">
              <a:solidFill>
                <a:schemeClr val="accent1">
                  <a:lumMod val="50000"/>
                </a:schemeClr>
              </a:solidFill>
              <a:latin typeface="#9Slide07 HoneyCream"/>
              <a:ea typeface="Segoe UI Black" panose="020B0A02040204020203" pitchFamily="34" charset="0"/>
            </a:endParaRPr>
          </a:p>
          <a:p>
            <a:pPr algn="ctr"/>
            <a:r>
              <a:rPr lang="vi-VN" sz="2800" dirty="0">
                <a:solidFill>
                  <a:schemeClr val="accent1">
                    <a:lumMod val="50000"/>
                  </a:schemeClr>
                </a:solidFill>
                <a:latin typeface="#9Slide07 HoneyCream"/>
                <a:ea typeface="Segoe UI Black" panose="020B0A02040204020203" pitchFamily="34" charset="0"/>
              </a:rPr>
              <a:t> Chị </a:t>
            </a:r>
            <a:r>
              <a:rPr lang="vi-VN" sz="2800" b="1" dirty="0">
                <a:solidFill>
                  <a:schemeClr val="accent1">
                    <a:lumMod val="50000"/>
                  </a:schemeClr>
                </a:solidFill>
                <a:latin typeface="#9Slide07 HoneyCream"/>
                <a:ea typeface="Segoe UI Black" panose="020B0A02040204020203" pitchFamily="34" charset="0"/>
              </a:rPr>
              <a:t>quét </a:t>
            </a:r>
            <a:r>
              <a:rPr lang="vi-VN" sz="2800" dirty="0">
                <a:solidFill>
                  <a:schemeClr val="accent6">
                    <a:lumMod val="75000"/>
                  </a:schemeClr>
                </a:solidFill>
                <a:latin typeface="#9Slide07 HoneyCream"/>
                <a:ea typeface="Segoe UI Black" panose="020B0A02040204020203" pitchFamily="34" charset="0"/>
              </a:rPr>
              <a:t>/</a:t>
            </a:r>
            <a:r>
              <a:rPr lang="en-US" sz="2800" dirty="0">
                <a:solidFill>
                  <a:schemeClr val="accent6">
                    <a:lumMod val="75000"/>
                  </a:schemeClr>
                </a:solidFill>
                <a:latin typeface="#9Slide07 HoneyCream"/>
                <a:ea typeface="Segoe UI Black" panose="020B0A02040204020203" pitchFamily="34" charset="0"/>
              </a:rPr>
              <a:t>/</a:t>
            </a:r>
            <a:r>
              <a:rPr lang="vi-VN" sz="2800" dirty="0">
                <a:solidFill>
                  <a:schemeClr val="accent6">
                    <a:lumMod val="75000"/>
                  </a:schemeClr>
                </a:solidFill>
                <a:latin typeface="#9Slide07 HoneyCream"/>
                <a:ea typeface="Segoe UI Black" panose="020B0A02040204020203" pitchFamily="34" charset="0"/>
              </a:rPr>
              <a:t> </a:t>
            </a:r>
            <a:endParaRPr lang="en-US" sz="2800" dirty="0">
              <a:solidFill>
                <a:schemeClr val="accent6">
                  <a:lumMod val="75000"/>
                </a:schemeClr>
              </a:solidFill>
              <a:latin typeface="#9Slide07 HoneyCream"/>
              <a:ea typeface="Segoe UI Black" panose="020B0A02040204020203" pitchFamily="34" charset="0"/>
            </a:endParaRPr>
          </a:p>
          <a:p>
            <a:pPr algn="ctr"/>
            <a:r>
              <a:rPr lang="vi-VN" sz="2800" dirty="0">
                <a:solidFill>
                  <a:schemeClr val="accent1">
                    <a:lumMod val="50000"/>
                  </a:schemeClr>
                </a:solidFill>
                <a:latin typeface="#9Slide07 HoneyCream"/>
                <a:ea typeface="Segoe UI Black" panose="020B0A02040204020203" pitchFamily="34" charset="0"/>
              </a:rPr>
              <a:t>Những đêm hè /</a:t>
            </a:r>
            <a:endParaRPr lang="en-US" sz="2800" dirty="0">
              <a:solidFill>
                <a:schemeClr val="accent1">
                  <a:lumMod val="50000"/>
                </a:schemeClr>
              </a:solidFill>
              <a:latin typeface="#9Slide07 HoneyCream"/>
              <a:ea typeface="Segoe UI Black" panose="020B0A02040204020203" pitchFamily="34" charset="0"/>
            </a:endParaRPr>
          </a:p>
          <a:p>
            <a:pPr algn="ctr"/>
            <a:r>
              <a:rPr lang="vi-VN" sz="2800" dirty="0">
                <a:solidFill>
                  <a:schemeClr val="accent1">
                    <a:lumMod val="50000"/>
                  </a:schemeClr>
                </a:solidFill>
                <a:latin typeface="#9Slide07 HoneyCream"/>
                <a:ea typeface="Segoe UI Black" panose="020B0A02040204020203" pitchFamily="34" charset="0"/>
              </a:rPr>
              <a:t> Đêm đông </a:t>
            </a:r>
            <a:r>
              <a:rPr lang="vi-VN" sz="2800" b="1" dirty="0">
                <a:solidFill>
                  <a:schemeClr val="accent1">
                    <a:lumMod val="50000"/>
                  </a:schemeClr>
                </a:solidFill>
                <a:latin typeface="#9Slide07 HoneyCream"/>
                <a:ea typeface="Segoe UI Black" panose="020B0A02040204020203" pitchFamily="34" charset="0"/>
              </a:rPr>
              <a:t>giá rét </a:t>
            </a:r>
            <a:r>
              <a:rPr lang="vi-VN" sz="2800" dirty="0">
                <a:solidFill>
                  <a:schemeClr val="accent6">
                    <a:lumMod val="75000"/>
                  </a:schemeClr>
                </a:solidFill>
                <a:latin typeface="#9Slide07 HoneyCream"/>
                <a:ea typeface="Segoe UI Black" panose="020B0A02040204020203" pitchFamily="34" charset="0"/>
              </a:rPr>
              <a:t>/</a:t>
            </a:r>
            <a:r>
              <a:rPr lang="en-US" sz="2800" dirty="0">
                <a:solidFill>
                  <a:schemeClr val="accent6">
                    <a:lumMod val="75000"/>
                  </a:schemeClr>
                </a:solidFill>
                <a:latin typeface="#9Slide07 HoneyCream"/>
                <a:ea typeface="Segoe UI Black" panose="020B0A02040204020203" pitchFamily="34" charset="0"/>
              </a:rPr>
              <a:t>/</a:t>
            </a:r>
          </a:p>
          <a:p>
            <a:pPr algn="ctr"/>
            <a:r>
              <a:rPr lang="vi-VN" sz="2800" dirty="0">
                <a:solidFill>
                  <a:schemeClr val="accent1">
                    <a:lumMod val="50000"/>
                  </a:schemeClr>
                </a:solidFill>
                <a:latin typeface="#9Slide07 HoneyCream"/>
                <a:ea typeface="Segoe UI Black" panose="020B0A02040204020203" pitchFamily="34" charset="0"/>
              </a:rPr>
              <a:t> Tiếng </a:t>
            </a:r>
            <a:r>
              <a:rPr lang="vi-VN" sz="2800" b="1" dirty="0">
                <a:solidFill>
                  <a:schemeClr val="accent1">
                    <a:lumMod val="50000"/>
                  </a:schemeClr>
                </a:solidFill>
                <a:latin typeface="#9Slide07 HoneyCream"/>
                <a:ea typeface="Segoe UI Black" panose="020B0A02040204020203" pitchFamily="34" charset="0"/>
              </a:rPr>
              <a:t>chổi tre </a:t>
            </a:r>
            <a:r>
              <a:rPr lang="vi-VN" sz="2800" dirty="0">
                <a:solidFill>
                  <a:schemeClr val="accent1">
                    <a:lumMod val="50000"/>
                  </a:schemeClr>
                </a:solidFill>
                <a:latin typeface="#9Slide07 HoneyCream"/>
                <a:ea typeface="Segoe UI Black" panose="020B0A02040204020203" pitchFamily="34" charset="0"/>
              </a:rPr>
              <a:t>/ </a:t>
            </a:r>
            <a:endParaRPr lang="en-US" sz="2800" dirty="0">
              <a:solidFill>
                <a:schemeClr val="accent1">
                  <a:lumMod val="50000"/>
                </a:schemeClr>
              </a:solidFill>
              <a:latin typeface="#9Slide07 HoneyCream"/>
              <a:ea typeface="Segoe UI Black" panose="020B0A02040204020203" pitchFamily="34" charset="0"/>
            </a:endParaRPr>
          </a:p>
          <a:p>
            <a:pPr algn="ctr"/>
            <a:r>
              <a:rPr lang="vi-VN" sz="2800" b="1" dirty="0">
                <a:solidFill>
                  <a:schemeClr val="accent1">
                    <a:lumMod val="50000"/>
                  </a:schemeClr>
                </a:solidFill>
                <a:latin typeface="#9Slide07 HoneyCream"/>
                <a:ea typeface="Segoe UI Black" panose="020B0A02040204020203" pitchFamily="34" charset="0"/>
              </a:rPr>
              <a:t>Sớm tối </a:t>
            </a:r>
            <a:r>
              <a:rPr lang="vi-VN" sz="2800" dirty="0">
                <a:solidFill>
                  <a:schemeClr val="accent1">
                    <a:lumMod val="50000"/>
                  </a:schemeClr>
                </a:solidFill>
                <a:latin typeface="#9Slide07 HoneyCream"/>
                <a:ea typeface="Segoe UI Black" panose="020B0A02040204020203" pitchFamily="34" charset="0"/>
              </a:rPr>
              <a:t>/ </a:t>
            </a:r>
            <a:endParaRPr lang="en-US" sz="2800" dirty="0">
              <a:solidFill>
                <a:schemeClr val="accent1">
                  <a:lumMod val="50000"/>
                </a:schemeClr>
              </a:solidFill>
              <a:latin typeface="#9Slide07 HoneyCream"/>
              <a:ea typeface="Segoe UI Black" panose="020B0A02040204020203" pitchFamily="34" charset="0"/>
            </a:endParaRPr>
          </a:p>
          <a:p>
            <a:pPr algn="ctr"/>
            <a:r>
              <a:rPr lang="vi-VN" sz="2800" dirty="0">
                <a:solidFill>
                  <a:schemeClr val="accent1">
                    <a:lumMod val="50000"/>
                  </a:schemeClr>
                </a:solidFill>
                <a:latin typeface="#9Slide07 HoneyCream"/>
                <a:ea typeface="Segoe UI Black" panose="020B0A02040204020203" pitchFamily="34" charset="0"/>
              </a:rPr>
              <a:t>Đi về </a:t>
            </a:r>
            <a:r>
              <a:rPr lang="vi-VN" sz="2800" dirty="0">
                <a:solidFill>
                  <a:schemeClr val="accent6">
                    <a:lumMod val="75000"/>
                  </a:schemeClr>
                </a:solidFill>
                <a:latin typeface="#9Slide07 HoneyCream"/>
                <a:ea typeface="Segoe UI Black" panose="020B0A02040204020203" pitchFamily="34" charset="0"/>
              </a:rPr>
              <a:t>/</a:t>
            </a:r>
            <a:r>
              <a:rPr lang="en-US" sz="2800" dirty="0">
                <a:solidFill>
                  <a:schemeClr val="accent6">
                    <a:lumMod val="75000"/>
                  </a:schemeClr>
                </a:solidFill>
                <a:latin typeface="#9Slide07 HoneyCream"/>
                <a:ea typeface="Segoe UI Black" panose="020B0A02040204020203" pitchFamily="34" charset="0"/>
              </a:rPr>
              <a:t>/</a:t>
            </a:r>
            <a:r>
              <a:rPr lang="vi-VN" sz="2800" dirty="0">
                <a:solidFill>
                  <a:schemeClr val="accent6">
                    <a:lumMod val="75000"/>
                  </a:schemeClr>
                </a:solidFill>
                <a:latin typeface="#9Slide07 HoneyCream"/>
                <a:ea typeface="Segoe UI Black" panose="020B0A02040204020203" pitchFamily="34" charset="0"/>
              </a:rPr>
              <a:t> </a:t>
            </a:r>
          </a:p>
          <a:p>
            <a:pPr algn="ctr"/>
            <a:r>
              <a:rPr lang="vi-VN" sz="2800" dirty="0">
                <a:solidFill>
                  <a:schemeClr val="accent1">
                    <a:lumMod val="50000"/>
                  </a:schemeClr>
                </a:solidFill>
                <a:latin typeface="#9Slide07 HoneyCream"/>
                <a:ea typeface="Segoe UI Black" panose="020B0A02040204020203" pitchFamily="34" charset="0"/>
              </a:rPr>
              <a:t>Giữ </a:t>
            </a:r>
            <a:r>
              <a:rPr lang="vi-VN" sz="2800" b="1" dirty="0">
                <a:solidFill>
                  <a:schemeClr val="accent1">
                    <a:lumMod val="50000"/>
                  </a:schemeClr>
                </a:solidFill>
                <a:latin typeface="#9Slide07 HoneyCream"/>
                <a:ea typeface="Segoe UI Black" panose="020B0A02040204020203" pitchFamily="34" charset="0"/>
              </a:rPr>
              <a:t>sạch lề </a:t>
            </a:r>
            <a:r>
              <a:rPr lang="vi-VN" sz="2800" dirty="0">
                <a:solidFill>
                  <a:schemeClr val="accent1">
                    <a:lumMod val="50000"/>
                  </a:schemeClr>
                </a:solidFill>
                <a:latin typeface="#9Slide07 HoneyCream"/>
                <a:ea typeface="Segoe UI Black" panose="020B0A02040204020203" pitchFamily="34" charset="0"/>
              </a:rPr>
              <a:t>/ </a:t>
            </a:r>
            <a:endParaRPr lang="en-US" sz="2800" dirty="0">
              <a:solidFill>
                <a:schemeClr val="accent1">
                  <a:lumMod val="50000"/>
                </a:schemeClr>
              </a:solidFill>
              <a:latin typeface="#9Slide07 HoneyCream"/>
              <a:ea typeface="Segoe UI Black" panose="020B0A02040204020203" pitchFamily="34" charset="0"/>
            </a:endParaRPr>
          </a:p>
          <a:p>
            <a:pPr algn="ctr"/>
            <a:r>
              <a:rPr lang="vi-VN" sz="2800" dirty="0">
                <a:solidFill>
                  <a:schemeClr val="accent1">
                    <a:lumMod val="50000"/>
                  </a:schemeClr>
                </a:solidFill>
                <a:latin typeface="#9Slide07 HoneyCream"/>
                <a:ea typeface="Segoe UI Black" panose="020B0A02040204020203" pitchFamily="34" charset="0"/>
              </a:rPr>
              <a:t>Đẹp lối / </a:t>
            </a:r>
            <a:endParaRPr lang="en-US" sz="2800" dirty="0">
              <a:solidFill>
                <a:schemeClr val="accent1">
                  <a:lumMod val="50000"/>
                </a:schemeClr>
              </a:solidFill>
              <a:latin typeface="#9Slide07 HoneyCream"/>
              <a:ea typeface="Segoe UI Black" panose="020B0A02040204020203" pitchFamily="34" charset="0"/>
            </a:endParaRPr>
          </a:p>
          <a:p>
            <a:pPr algn="ctr"/>
            <a:r>
              <a:rPr lang="vi-VN" sz="2800" dirty="0">
                <a:solidFill>
                  <a:schemeClr val="accent1">
                    <a:lumMod val="50000"/>
                  </a:schemeClr>
                </a:solidFill>
                <a:latin typeface="#9Slide07 HoneyCream"/>
                <a:ea typeface="Segoe UI Black" panose="020B0A02040204020203" pitchFamily="34" charset="0"/>
              </a:rPr>
              <a:t>Em </a:t>
            </a:r>
            <a:r>
              <a:rPr lang="vi-VN" sz="2800" b="1" dirty="0">
                <a:solidFill>
                  <a:schemeClr val="accent1">
                    <a:lumMod val="50000"/>
                  </a:schemeClr>
                </a:solidFill>
                <a:latin typeface="#9Slide07 HoneyCream"/>
                <a:ea typeface="Segoe UI Black" panose="020B0A02040204020203" pitchFamily="34" charset="0"/>
              </a:rPr>
              <a:t>nghe</a:t>
            </a:r>
            <a:r>
              <a:rPr lang="vi-VN" sz="2800" dirty="0">
                <a:solidFill>
                  <a:schemeClr val="accent1">
                    <a:lumMod val="50000"/>
                  </a:schemeClr>
                </a:solidFill>
                <a:latin typeface="#9Slide07 HoneyCream"/>
                <a:ea typeface="Segoe UI Black" panose="020B0A02040204020203" pitchFamily="34" charset="0"/>
              </a:rPr>
              <a:t>!</a:t>
            </a:r>
            <a:r>
              <a:rPr lang="en-US" sz="2800" dirty="0">
                <a:solidFill>
                  <a:schemeClr val="accent6">
                    <a:lumMod val="75000"/>
                  </a:schemeClr>
                </a:solidFill>
                <a:latin typeface="#9Slide07 HoneyCream"/>
                <a:ea typeface="Segoe UI Black" panose="020B0A02040204020203" pitchFamily="34" charset="0"/>
              </a:rPr>
              <a:t>//</a:t>
            </a:r>
          </a:p>
          <a:p>
            <a:pPr algn="just"/>
            <a:endParaRPr lang="en-US" sz="3000" dirty="0">
              <a:latin typeface=".VnArial NarrowH" panose="020B7200000000000000" pitchFamily="34" charset="0"/>
            </a:endParaRPr>
          </a:p>
        </p:txBody>
      </p:sp>
      <p:pic>
        <p:nvPicPr>
          <p:cNvPr id="3" name="Picture 2">
            <a:extLst>
              <a:ext uri="{FF2B5EF4-FFF2-40B4-BE49-F238E27FC236}">
                <a16:creationId xmlns:a16="http://schemas.microsoft.com/office/drawing/2014/main" id="{1AD4FDD3-53E1-9339-1E32-D9C532171214}"/>
              </a:ext>
            </a:extLst>
          </p:cNvPr>
          <p:cNvPicPr>
            <a:picLocks noChangeAspect="1"/>
          </p:cNvPicPr>
          <p:nvPr/>
        </p:nvPicPr>
        <p:blipFill>
          <a:blip r:embed="rId4"/>
          <a:stretch>
            <a:fillRect/>
          </a:stretch>
        </p:blipFill>
        <p:spPr>
          <a:xfrm>
            <a:off x="0" y="-163708"/>
            <a:ext cx="12192000" cy="648900"/>
          </a:xfrm>
          <a:prstGeom prst="rect">
            <a:avLst/>
          </a:prstGeom>
        </p:spPr>
      </p:pic>
      <p:sp>
        <p:nvSpPr>
          <p:cNvPr id="4" name="Rectangle: Rounded Corners 3">
            <a:extLst>
              <a:ext uri="{FF2B5EF4-FFF2-40B4-BE49-F238E27FC236}">
                <a16:creationId xmlns:a16="http://schemas.microsoft.com/office/drawing/2014/main" id="{4AF20341-6086-56D9-033F-B52097491944}"/>
              </a:ext>
            </a:extLst>
          </p:cNvPr>
          <p:cNvSpPr/>
          <p:nvPr/>
        </p:nvSpPr>
        <p:spPr>
          <a:xfrm>
            <a:off x="6848669" y="2173070"/>
            <a:ext cx="4231074" cy="2661480"/>
          </a:xfrm>
          <a:custGeom>
            <a:avLst/>
            <a:gdLst>
              <a:gd name="connsiteX0" fmla="*/ 0 w 4231074"/>
              <a:gd name="connsiteY0" fmla="*/ 1008142 h 2661480"/>
              <a:gd name="connsiteX1" fmla="*/ 1008142 w 4231074"/>
              <a:gd name="connsiteY1" fmla="*/ 0 h 2661480"/>
              <a:gd name="connsiteX2" fmla="*/ 1561840 w 4231074"/>
              <a:gd name="connsiteY2" fmla="*/ 0 h 2661480"/>
              <a:gd name="connsiteX3" fmla="*/ 2137685 w 4231074"/>
              <a:gd name="connsiteY3" fmla="*/ 0 h 2661480"/>
              <a:gd name="connsiteX4" fmla="*/ 2735678 w 4231074"/>
              <a:gd name="connsiteY4" fmla="*/ 0 h 2661480"/>
              <a:gd name="connsiteX5" fmla="*/ 3222932 w 4231074"/>
              <a:gd name="connsiteY5" fmla="*/ 0 h 2661480"/>
              <a:gd name="connsiteX6" fmla="*/ 4231074 w 4231074"/>
              <a:gd name="connsiteY6" fmla="*/ 1008142 h 2661480"/>
              <a:gd name="connsiteX7" fmla="*/ 4231074 w 4231074"/>
              <a:gd name="connsiteY7" fmla="*/ 1653338 h 2661480"/>
              <a:gd name="connsiteX8" fmla="*/ 3222932 w 4231074"/>
              <a:gd name="connsiteY8" fmla="*/ 2661480 h 2661480"/>
              <a:gd name="connsiteX9" fmla="*/ 2624939 w 4231074"/>
              <a:gd name="connsiteY9" fmla="*/ 2661480 h 2661480"/>
              <a:gd name="connsiteX10" fmla="*/ 2093389 w 4231074"/>
              <a:gd name="connsiteY10" fmla="*/ 2661480 h 2661480"/>
              <a:gd name="connsiteX11" fmla="*/ 1539692 w 4231074"/>
              <a:gd name="connsiteY11" fmla="*/ 2661480 h 2661480"/>
              <a:gd name="connsiteX12" fmla="*/ 1008142 w 4231074"/>
              <a:gd name="connsiteY12" fmla="*/ 2661480 h 2661480"/>
              <a:gd name="connsiteX13" fmla="*/ 0 w 4231074"/>
              <a:gd name="connsiteY13" fmla="*/ 1653338 h 2661480"/>
              <a:gd name="connsiteX14" fmla="*/ 0 w 4231074"/>
              <a:gd name="connsiteY14" fmla="*/ 1008142 h 266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1074" h="2661480" fill="none" extrusionOk="0">
                <a:moveTo>
                  <a:pt x="0" y="1008142"/>
                </a:moveTo>
                <a:cubicBezTo>
                  <a:pt x="24486" y="391832"/>
                  <a:pt x="404354" y="-5261"/>
                  <a:pt x="1008142" y="0"/>
                </a:cubicBezTo>
                <a:cubicBezTo>
                  <a:pt x="1279892" y="2707"/>
                  <a:pt x="1360009" y="6252"/>
                  <a:pt x="1561840" y="0"/>
                </a:cubicBezTo>
                <a:cubicBezTo>
                  <a:pt x="1763671" y="-6252"/>
                  <a:pt x="1862918" y="-33"/>
                  <a:pt x="2137685" y="0"/>
                </a:cubicBezTo>
                <a:cubicBezTo>
                  <a:pt x="2412452" y="33"/>
                  <a:pt x="2526771" y="21097"/>
                  <a:pt x="2735678" y="0"/>
                </a:cubicBezTo>
                <a:cubicBezTo>
                  <a:pt x="2944585" y="-21097"/>
                  <a:pt x="3011287" y="-5610"/>
                  <a:pt x="3222932" y="0"/>
                </a:cubicBezTo>
                <a:cubicBezTo>
                  <a:pt x="3818444" y="1691"/>
                  <a:pt x="4310800" y="458933"/>
                  <a:pt x="4231074" y="1008142"/>
                </a:cubicBezTo>
                <a:cubicBezTo>
                  <a:pt x="4243764" y="1142761"/>
                  <a:pt x="4211934" y="1355968"/>
                  <a:pt x="4231074" y="1653338"/>
                </a:cubicBezTo>
                <a:cubicBezTo>
                  <a:pt x="4161645" y="2163928"/>
                  <a:pt x="3837109" y="2554829"/>
                  <a:pt x="3222932" y="2661480"/>
                </a:cubicBezTo>
                <a:cubicBezTo>
                  <a:pt x="3084025" y="2683771"/>
                  <a:pt x="2912936" y="2664273"/>
                  <a:pt x="2624939" y="2661480"/>
                </a:cubicBezTo>
                <a:cubicBezTo>
                  <a:pt x="2336942" y="2658687"/>
                  <a:pt x="2203033" y="2639416"/>
                  <a:pt x="2093389" y="2661480"/>
                </a:cubicBezTo>
                <a:cubicBezTo>
                  <a:pt x="1983745" y="2683545"/>
                  <a:pt x="1692321" y="2637196"/>
                  <a:pt x="1539692" y="2661480"/>
                </a:cubicBezTo>
                <a:cubicBezTo>
                  <a:pt x="1387063" y="2685764"/>
                  <a:pt x="1135471" y="2679720"/>
                  <a:pt x="1008142" y="2661480"/>
                </a:cubicBezTo>
                <a:cubicBezTo>
                  <a:pt x="555773" y="2654288"/>
                  <a:pt x="-84396" y="2192669"/>
                  <a:pt x="0" y="1653338"/>
                </a:cubicBezTo>
                <a:cubicBezTo>
                  <a:pt x="-9014" y="1479804"/>
                  <a:pt x="15979" y="1231107"/>
                  <a:pt x="0" y="1008142"/>
                </a:cubicBezTo>
                <a:close/>
              </a:path>
              <a:path w="4231074" h="2661480" stroke="0" extrusionOk="0">
                <a:moveTo>
                  <a:pt x="0" y="1008142"/>
                </a:moveTo>
                <a:cubicBezTo>
                  <a:pt x="-2684" y="393884"/>
                  <a:pt x="560313" y="59911"/>
                  <a:pt x="1008142" y="0"/>
                </a:cubicBezTo>
                <a:cubicBezTo>
                  <a:pt x="1201913" y="29688"/>
                  <a:pt x="1416392" y="-29166"/>
                  <a:pt x="1606135" y="0"/>
                </a:cubicBezTo>
                <a:cubicBezTo>
                  <a:pt x="1795878" y="29166"/>
                  <a:pt x="1965565" y="-19908"/>
                  <a:pt x="2093389" y="0"/>
                </a:cubicBezTo>
                <a:cubicBezTo>
                  <a:pt x="2221213" y="19908"/>
                  <a:pt x="2417670" y="18235"/>
                  <a:pt x="2624939" y="0"/>
                </a:cubicBezTo>
                <a:cubicBezTo>
                  <a:pt x="2832208" y="-18235"/>
                  <a:pt x="2983314" y="-5339"/>
                  <a:pt x="3222932" y="0"/>
                </a:cubicBezTo>
                <a:cubicBezTo>
                  <a:pt x="3838386" y="55949"/>
                  <a:pt x="4201321" y="444992"/>
                  <a:pt x="4231074" y="1008142"/>
                </a:cubicBezTo>
                <a:cubicBezTo>
                  <a:pt x="4227284" y="1271745"/>
                  <a:pt x="4224314" y="1444479"/>
                  <a:pt x="4231074" y="1653338"/>
                </a:cubicBezTo>
                <a:cubicBezTo>
                  <a:pt x="4272427" y="2181950"/>
                  <a:pt x="3834052" y="2587990"/>
                  <a:pt x="3222932" y="2661480"/>
                </a:cubicBezTo>
                <a:cubicBezTo>
                  <a:pt x="3065243" y="2640905"/>
                  <a:pt x="2915475" y="2659612"/>
                  <a:pt x="2713530" y="2661480"/>
                </a:cubicBezTo>
                <a:cubicBezTo>
                  <a:pt x="2511585" y="2663348"/>
                  <a:pt x="2375732" y="2648965"/>
                  <a:pt x="2115537" y="2661480"/>
                </a:cubicBezTo>
                <a:cubicBezTo>
                  <a:pt x="1855342" y="2673995"/>
                  <a:pt x="1680995" y="2641404"/>
                  <a:pt x="1561840" y="2661480"/>
                </a:cubicBezTo>
                <a:cubicBezTo>
                  <a:pt x="1442685" y="2681556"/>
                  <a:pt x="1146660" y="2665726"/>
                  <a:pt x="1008142" y="2661480"/>
                </a:cubicBezTo>
                <a:cubicBezTo>
                  <a:pt x="571259" y="2620690"/>
                  <a:pt x="69935" y="2229591"/>
                  <a:pt x="0" y="1653338"/>
                </a:cubicBezTo>
                <a:cubicBezTo>
                  <a:pt x="17038" y="1494267"/>
                  <a:pt x="-20911" y="1241531"/>
                  <a:pt x="0" y="1008142"/>
                </a:cubicBezTo>
                <a:close/>
              </a:path>
            </a:pathLst>
          </a:custGeom>
          <a:solidFill>
            <a:srgbClr val="CCFFFF"/>
          </a:solidFill>
          <a:ln w="38100" cap="flat" cmpd="sng" algn="ctr">
            <a:solidFill>
              <a:srgbClr val="0070C0"/>
            </a:solidFill>
            <a:prstDash val="lgDashDot"/>
            <a:miter lim="800000"/>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a:effectLst/>
        </p:spPr>
        <p:txBody>
          <a:bodyPr rtlCol="0" anchor="ctr"/>
          <a:lstStyle/>
          <a:p>
            <a:pPr algn="ctr" defTabSz="914377">
              <a:defRPr/>
            </a:pPr>
            <a:r>
              <a:rPr lang="en-US" sz="4800" b="1" kern="0" dirty="0" err="1">
                <a:solidFill>
                  <a:srgbClr val="7030A0"/>
                </a:solidFill>
                <a:latin typeface="Calibri" panose="020F0502020204030204" pitchFamily="34" charset="0"/>
                <a:cs typeface="Calibri" panose="020F0502020204030204" pitchFamily="34" charset="0"/>
              </a:rPr>
              <a:t>Thi</a:t>
            </a:r>
            <a:r>
              <a:rPr lang="en-US" sz="4800" b="1" kern="0" dirty="0">
                <a:solidFill>
                  <a:srgbClr val="7030A0"/>
                </a:solidFill>
                <a:latin typeface="Calibri" panose="020F0502020204030204" pitchFamily="34" charset="0"/>
                <a:cs typeface="Calibri" panose="020F0502020204030204" pitchFamily="34" charset="0"/>
              </a:rPr>
              <a:t> </a:t>
            </a:r>
            <a:r>
              <a:rPr lang="en-US" sz="4800" b="1" kern="0" dirty="0" err="1">
                <a:solidFill>
                  <a:srgbClr val="7030A0"/>
                </a:solidFill>
                <a:latin typeface="Calibri" panose="020F0502020204030204" pitchFamily="34" charset="0"/>
                <a:cs typeface="Calibri" panose="020F0502020204030204" pitchFamily="34" charset="0"/>
              </a:rPr>
              <a:t>đọc</a:t>
            </a:r>
            <a:r>
              <a:rPr lang="en-US" sz="4800" b="1" kern="0" dirty="0">
                <a:solidFill>
                  <a:srgbClr val="7030A0"/>
                </a:solidFill>
                <a:latin typeface="Calibri" panose="020F0502020204030204" pitchFamily="34" charset="0"/>
                <a:cs typeface="Calibri" panose="020F0502020204030204" pitchFamily="34" charset="0"/>
              </a:rPr>
              <a:t> </a:t>
            </a:r>
            <a:r>
              <a:rPr lang="en-US" sz="4800" b="1" kern="0" dirty="0" err="1">
                <a:solidFill>
                  <a:srgbClr val="7030A0"/>
                </a:solidFill>
                <a:latin typeface="Calibri" panose="020F0502020204030204" pitchFamily="34" charset="0"/>
                <a:cs typeface="Calibri" panose="020F0502020204030204" pitchFamily="34" charset="0"/>
              </a:rPr>
              <a:t>diễn</a:t>
            </a:r>
            <a:r>
              <a:rPr lang="en-US" sz="4800" b="1" kern="0" dirty="0">
                <a:solidFill>
                  <a:srgbClr val="7030A0"/>
                </a:solidFill>
                <a:latin typeface="Calibri" panose="020F0502020204030204" pitchFamily="34" charset="0"/>
                <a:cs typeface="Calibri" panose="020F0502020204030204" pitchFamily="34" charset="0"/>
              </a:rPr>
              <a:t> </a:t>
            </a:r>
            <a:r>
              <a:rPr lang="en-US" sz="4800" b="1" kern="0" dirty="0" err="1">
                <a:solidFill>
                  <a:srgbClr val="7030A0"/>
                </a:solidFill>
                <a:latin typeface="Calibri" panose="020F0502020204030204" pitchFamily="34" charset="0"/>
                <a:cs typeface="Calibri" panose="020F0502020204030204" pitchFamily="34" charset="0"/>
              </a:rPr>
              <a:t>cảm</a:t>
            </a:r>
            <a:endParaRPr lang="en-US" sz="4800" b="1" kern="0" dirty="0">
              <a:solidFill>
                <a:srgbClr val="7030A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789149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459D34-5914-A1FC-8DF4-E4DE60AD17C7}"/>
              </a:ext>
            </a:extLst>
          </p:cNvPr>
          <p:cNvSpPr/>
          <p:nvPr/>
        </p:nvSpPr>
        <p:spPr>
          <a:xfrm>
            <a:off x="5305331" y="1819747"/>
            <a:ext cx="2815627" cy="977774"/>
          </a:xfrm>
          <a:prstGeom prst="rect">
            <a:avLst/>
          </a:prstGeom>
          <a:solidFill>
            <a:srgbClr val="DEEA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50" normalizeH="0" baseline="0" noProof="0" dirty="0">
                <a:ln w="0"/>
                <a:solidFill>
                  <a:srgbClr val="70AD47">
                    <a:lumMod val="75000"/>
                  </a:srgbClr>
                </a:solidFill>
                <a:effectLst>
                  <a:innerShdw blurRad="63500" dist="50800" dir="13500000">
                    <a:srgbClr val="000000">
                      <a:alpha val="50000"/>
                    </a:srgbClr>
                  </a:innerShdw>
                </a:effectLst>
                <a:uLnTx/>
                <a:uFillTx/>
                <a:latin typeface="Calibri" panose="020F0502020204030204"/>
                <a:ea typeface="+mn-ea"/>
                <a:cs typeface="+mn-cs"/>
              </a:rPr>
              <a:t>VẬN DỤNG</a:t>
            </a:r>
          </a:p>
        </p:txBody>
      </p:sp>
      <p:sp>
        <p:nvSpPr>
          <p:cNvPr id="6" name="Rectangle: Rounded Corners 5">
            <a:extLst>
              <a:ext uri="{FF2B5EF4-FFF2-40B4-BE49-F238E27FC236}">
                <a16:creationId xmlns:a16="http://schemas.microsoft.com/office/drawing/2014/main" id="{F438B8B5-3BF0-1FA5-24DB-7C20C9C5D1CF}"/>
              </a:ext>
            </a:extLst>
          </p:cNvPr>
          <p:cNvSpPr/>
          <p:nvPr/>
        </p:nvSpPr>
        <p:spPr>
          <a:xfrm>
            <a:off x="3617140" y="3298746"/>
            <a:ext cx="4814761" cy="1095470"/>
          </a:xfrm>
          <a:prstGeom prst="roundRect">
            <a:avLst/>
          </a:prstGeom>
          <a:solidFill>
            <a:srgbClr val="FFFFFF"/>
          </a:solidFill>
          <a:ln w="7620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50000"/>
              </a:lnSpc>
              <a:spcBef>
                <a:spcPts val="0"/>
              </a:spcBef>
              <a:spcAft>
                <a:spcPts val="800"/>
              </a:spcAft>
              <a:buClrTx/>
              <a:buSzTx/>
              <a:buFontTx/>
              <a:buNone/>
              <a:tabLst/>
              <a:defRPr/>
            </a:pPr>
            <a:endParaRPr kumimoji="0" lang="en-US" sz="2800" b="1"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964F053B-8DA5-852D-A710-035DCB65EA51}"/>
              </a:ext>
            </a:extLst>
          </p:cNvPr>
          <p:cNvSpPr/>
          <p:nvPr/>
        </p:nvSpPr>
        <p:spPr>
          <a:xfrm>
            <a:off x="4005138" y="3128117"/>
            <a:ext cx="418172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defRPr/>
            </a:pPr>
            <a:r>
              <a:rPr lang="en-US" sz="8000" b="1" dirty="0" err="1">
                <a:ln w="0"/>
                <a:solidFill>
                  <a:srgbClr val="FF0000"/>
                </a:solidFill>
                <a:latin typeface="Times New Roman" panose="02020603050405020304" pitchFamily="18" charset="0"/>
                <a:cs typeface="Times New Roman" panose="02020603050405020304" pitchFamily="18" charset="0"/>
              </a:rPr>
              <a:t>Trò</a:t>
            </a:r>
            <a:r>
              <a:rPr lang="en-US" sz="8000" b="1" dirty="0">
                <a:ln w="0"/>
                <a:solidFill>
                  <a:srgbClr val="FF0000"/>
                </a:solidFill>
                <a:latin typeface="Times New Roman" panose="02020603050405020304" pitchFamily="18" charset="0"/>
                <a:cs typeface="Times New Roman" panose="02020603050405020304" pitchFamily="18" charset="0"/>
              </a:rPr>
              <a:t> </a:t>
            </a:r>
            <a:r>
              <a:rPr lang="en-US" sz="8000" b="1" dirty="0" err="1">
                <a:ln w="0"/>
                <a:solidFill>
                  <a:srgbClr val="FF0000"/>
                </a:solidFill>
                <a:latin typeface="Times New Roman" panose="02020603050405020304" pitchFamily="18" charset="0"/>
                <a:cs typeface="Times New Roman" panose="02020603050405020304" pitchFamily="18" charset="0"/>
              </a:rPr>
              <a:t>Chơi</a:t>
            </a:r>
            <a:endParaRPr lang="en-US" sz="8000" b="1" dirty="0">
              <a:ln w="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231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9" dur="1000" accel="50000" decel="50000" autoRev="1" fill="hold">
                                          <p:stCondLst>
                                            <p:cond delay="0"/>
                                          </p:stCondLst>
                                        </p:cTn>
                                        <p:tgtEl>
                                          <p:spTgt spid="3"/>
                                        </p:tgtEl>
                                        <p:attrNameLst>
                                          <p:attrName>ppt_x</p:attrName>
                                          <p:attrName>ppt_y</p:attrName>
                                        </p:attrNameLst>
                                      </p:cBhvr>
                                    </p:animMotion>
                                    <p:animRot by="1500000">
                                      <p:cBhvr>
                                        <p:cTn id="10" dur="500" fill="hold">
                                          <p:stCondLst>
                                            <p:cond delay="0"/>
                                          </p:stCondLst>
                                        </p:cTn>
                                        <p:tgtEl>
                                          <p:spTgt spid="3"/>
                                        </p:tgtEl>
                                        <p:attrNameLst>
                                          <p:attrName>r</p:attrName>
                                        </p:attrNameLst>
                                      </p:cBhvr>
                                    </p:animRot>
                                    <p:animRot by="-1500000">
                                      <p:cBhvr>
                                        <p:cTn id="11" dur="500" fill="hold">
                                          <p:stCondLst>
                                            <p:cond delay="500"/>
                                          </p:stCondLst>
                                        </p:cTn>
                                        <p:tgtEl>
                                          <p:spTgt spid="3"/>
                                        </p:tgtEl>
                                        <p:attrNameLst>
                                          <p:attrName>r</p:attrName>
                                        </p:attrNameLst>
                                      </p:cBhvr>
                                    </p:animRot>
                                    <p:animRot by="-1500000">
                                      <p:cBhvr>
                                        <p:cTn id="12" dur="500" fill="hold">
                                          <p:stCondLst>
                                            <p:cond delay="1000"/>
                                          </p:stCondLst>
                                        </p:cTn>
                                        <p:tgtEl>
                                          <p:spTgt spid="3"/>
                                        </p:tgtEl>
                                        <p:attrNameLst>
                                          <p:attrName>r</p:attrName>
                                        </p:attrNameLst>
                                      </p:cBhvr>
                                    </p:animRot>
                                    <p:animRot by="1500000">
                                      <p:cBhvr>
                                        <p:cTn id="13" dur="500" fill="hold">
                                          <p:stCondLst>
                                            <p:cond delay="15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708638-D074-7CFE-F924-3A062EEEAD79}"/>
              </a:ext>
            </a:extLst>
          </p:cNvPr>
          <p:cNvPicPr>
            <a:picLocks noChangeAspect="1"/>
          </p:cNvPicPr>
          <p:nvPr/>
        </p:nvPicPr>
        <p:blipFill>
          <a:blip r:embed="rId2"/>
          <a:stretch>
            <a:fillRect/>
          </a:stretch>
        </p:blipFill>
        <p:spPr>
          <a:xfrm>
            <a:off x="0" y="-55587"/>
            <a:ext cx="12192000" cy="648900"/>
          </a:xfrm>
          <a:prstGeom prst="rect">
            <a:avLst/>
          </a:prstGeom>
        </p:spPr>
      </p:pic>
      <p:sp>
        <p:nvSpPr>
          <p:cNvPr id="2" name="Rectangle 1">
            <a:extLst>
              <a:ext uri="{FF2B5EF4-FFF2-40B4-BE49-F238E27FC236}">
                <a16:creationId xmlns:a16="http://schemas.microsoft.com/office/drawing/2014/main" id="{D07E1A91-3F12-E2D9-3F98-BE755F0E9E72}"/>
              </a:ext>
            </a:extLst>
          </p:cNvPr>
          <p:cNvSpPr/>
          <p:nvPr/>
        </p:nvSpPr>
        <p:spPr>
          <a:xfrm>
            <a:off x="3367346" y="879187"/>
            <a:ext cx="50289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defRPr/>
            </a:pPr>
            <a:r>
              <a:rPr lang="en-US" sz="8000" b="1" dirty="0">
                <a:ln w="0"/>
                <a:solidFill>
                  <a:srgbClr val="FF0000"/>
                </a:solidFill>
                <a:latin typeface="Times New Roman" panose="02020603050405020304" pitchFamily="18" charset="0"/>
                <a:cs typeface="Times New Roman" panose="02020603050405020304" pitchFamily="18" charset="0"/>
              </a:rPr>
              <a:t>Gameshow</a:t>
            </a:r>
          </a:p>
        </p:txBody>
      </p:sp>
      <p:sp>
        <p:nvSpPr>
          <p:cNvPr id="4" name="Rectangle 3">
            <a:extLst>
              <a:ext uri="{FF2B5EF4-FFF2-40B4-BE49-F238E27FC236}">
                <a16:creationId xmlns:a16="http://schemas.microsoft.com/office/drawing/2014/main" id="{C2624390-22BB-9452-A3D6-7ACD6925A6DD}"/>
              </a:ext>
            </a:extLst>
          </p:cNvPr>
          <p:cNvSpPr/>
          <p:nvPr/>
        </p:nvSpPr>
        <p:spPr>
          <a:xfrm>
            <a:off x="1218125" y="2202626"/>
            <a:ext cx="947567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defRPr/>
            </a:pPr>
            <a:r>
              <a:rPr lang="en-US" sz="8000" b="1" dirty="0">
                <a:ln w="0"/>
                <a:solidFill>
                  <a:srgbClr val="0070C0"/>
                </a:solidFill>
                <a:latin typeface="Times New Roman" panose="02020603050405020304" pitchFamily="18" charset="0"/>
                <a:cs typeface="Times New Roman" panose="02020603050405020304" pitchFamily="18" charset="0"/>
              </a:rPr>
              <a:t>“ </a:t>
            </a:r>
            <a:r>
              <a:rPr lang="en-US" sz="8000" b="1" dirty="0" err="1">
                <a:ln w="0"/>
                <a:solidFill>
                  <a:srgbClr val="0070C0"/>
                </a:solidFill>
                <a:latin typeface="Times New Roman" panose="02020603050405020304" pitchFamily="18" charset="0"/>
                <a:cs typeface="Times New Roman" panose="02020603050405020304" pitchFamily="18" charset="0"/>
              </a:rPr>
              <a:t>Mình</a:t>
            </a:r>
            <a:r>
              <a:rPr lang="en-US" sz="8000" b="1" dirty="0">
                <a:ln w="0"/>
                <a:solidFill>
                  <a:srgbClr val="0070C0"/>
                </a:solidFill>
                <a:latin typeface="Times New Roman" panose="02020603050405020304" pitchFamily="18" charset="0"/>
                <a:cs typeface="Times New Roman" panose="02020603050405020304" pitchFamily="18" charset="0"/>
              </a:rPr>
              <a:t> </a:t>
            </a:r>
            <a:r>
              <a:rPr lang="en-US" sz="8000" b="1" dirty="0" err="1">
                <a:ln w="0"/>
                <a:solidFill>
                  <a:srgbClr val="0070C0"/>
                </a:solidFill>
                <a:latin typeface="Times New Roman" panose="02020603050405020304" pitchFamily="18" charset="0"/>
                <a:cs typeface="Times New Roman" panose="02020603050405020304" pitchFamily="18" charset="0"/>
              </a:rPr>
              <a:t>cùng</a:t>
            </a:r>
            <a:r>
              <a:rPr lang="en-US" sz="8000" b="1" dirty="0">
                <a:ln w="0"/>
                <a:solidFill>
                  <a:srgbClr val="0070C0"/>
                </a:solidFill>
                <a:latin typeface="Times New Roman" panose="02020603050405020304" pitchFamily="18" charset="0"/>
                <a:cs typeface="Times New Roman" panose="02020603050405020304" pitchFamily="18" charset="0"/>
              </a:rPr>
              <a:t> chia </a:t>
            </a:r>
            <a:r>
              <a:rPr lang="en-US" sz="8000" b="1" dirty="0" err="1">
                <a:ln w="0"/>
                <a:solidFill>
                  <a:srgbClr val="0070C0"/>
                </a:solidFill>
                <a:latin typeface="Times New Roman" panose="02020603050405020304" pitchFamily="18" charset="0"/>
                <a:cs typeface="Times New Roman" panose="02020603050405020304" pitchFamily="18" charset="0"/>
              </a:rPr>
              <a:t>sẻ</a:t>
            </a:r>
            <a:r>
              <a:rPr lang="en-US" sz="8000" b="1" dirty="0">
                <a:ln w="0"/>
                <a:solidFill>
                  <a:srgbClr val="0070C0"/>
                </a:solidFill>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04C71735-B1DA-28CE-8C6C-2BAE90BEF02A}"/>
              </a:ext>
            </a:extLst>
          </p:cNvPr>
          <p:cNvPicPr>
            <a:picLocks noChangeAspect="1"/>
          </p:cNvPicPr>
          <p:nvPr/>
        </p:nvPicPr>
        <p:blipFill>
          <a:blip r:embed="rId3"/>
          <a:stretch>
            <a:fillRect/>
          </a:stretch>
        </p:blipFill>
        <p:spPr>
          <a:xfrm>
            <a:off x="6707658" y="3748486"/>
            <a:ext cx="4724400" cy="2042713"/>
          </a:xfrm>
          <a:prstGeom prst="rect">
            <a:avLst/>
          </a:prstGeom>
          <a:ln>
            <a:noFill/>
          </a:ln>
          <a:effectLst>
            <a:softEdge rad="112500"/>
          </a:effectLst>
        </p:spPr>
      </p:pic>
    </p:spTree>
    <p:extLst>
      <p:ext uri="{BB962C8B-B14F-4D97-AF65-F5344CB8AC3E}">
        <p14:creationId xmlns:p14="http://schemas.microsoft.com/office/powerpoint/2010/main" val="13283462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1000" accel="50000" decel="50000" autoRev="1" fill="hold">
                                          <p:stCondLst>
                                            <p:cond delay="0"/>
                                          </p:stCondLst>
                                        </p:cTn>
                                        <p:tgtEl>
                                          <p:spTgt spid="2"/>
                                        </p:tgtEl>
                                        <p:attrNameLst>
                                          <p:attrName>ppt_x</p:attrName>
                                          <p:attrName>ppt_y</p:attrName>
                                        </p:attrNameLst>
                                      </p:cBhvr>
                                    </p:animMotion>
                                    <p:animRot by="1500000">
                                      <p:cBhvr>
                                        <p:cTn id="7" dur="500" fill="hold">
                                          <p:stCondLst>
                                            <p:cond delay="0"/>
                                          </p:stCondLst>
                                        </p:cTn>
                                        <p:tgtEl>
                                          <p:spTgt spid="2"/>
                                        </p:tgtEl>
                                        <p:attrNameLst>
                                          <p:attrName>r</p:attrName>
                                        </p:attrNameLst>
                                      </p:cBhvr>
                                    </p:animRot>
                                    <p:animRot by="-1500000">
                                      <p:cBhvr>
                                        <p:cTn id="8" dur="500" fill="hold">
                                          <p:stCondLst>
                                            <p:cond delay="500"/>
                                          </p:stCondLst>
                                        </p:cTn>
                                        <p:tgtEl>
                                          <p:spTgt spid="2"/>
                                        </p:tgtEl>
                                        <p:attrNameLst>
                                          <p:attrName>r</p:attrName>
                                        </p:attrNameLst>
                                      </p:cBhvr>
                                    </p:animRot>
                                    <p:animRot by="-1500000">
                                      <p:cBhvr>
                                        <p:cTn id="9" dur="500" fill="hold">
                                          <p:stCondLst>
                                            <p:cond delay="1000"/>
                                          </p:stCondLst>
                                        </p:cTn>
                                        <p:tgtEl>
                                          <p:spTgt spid="2"/>
                                        </p:tgtEl>
                                        <p:attrNameLst>
                                          <p:attrName>r</p:attrName>
                                        </p:attrNameLst>
                                      </p:cBhvr>
                                    </p:animRot>
                                    <p:animRot by="1500000">
                                      <p:cBhvr>
                                        <p:cTn id="10" dur="500" fill="hold">
                                          <p:stCondLst>
                                            <p:cond delay="1500"/>
                                          </p:stCondLst>
                                        </p:cTn>
                                        <p:tgtEl>
                                          <p:spTgt spid="2"/>
                                        </p:tgtEl>
                                        <p:attrNameLst>
                                          <p:attrName>r</p:attrName>
                                        </p:attrNameLst>
                                      </p:cBhvr>
                                    </p:animRot>
                                  </p:childTnLst>
                                </p:cTn>
                              </p:par>
                              <p:par>
                                <p:cTn id="11" presetID="34" presetClass="emph" presetSubtype="0" repeatCount="indefinite" fill="hold" grpId="0" nodeType="withEffect">
                                  <p:stCondLst>
                                    <p:cond delay="0"/>
                                  </p:stCondLst>
                                  <p:iterate type="lt">
                                    <p:tmPct val="10000"/>
                                  </p:iterate>
                                  <p:childTnLst>
                                    <p:animMotion origin="layout" path="M -1.45833E-6 -2.59259E-6 L -1.45833E-6 -0.07222 " pathEditMode="relative" rAng="0" ptsTypes="AA">
                                      <p:cBhvr>
                                        <p:cTn id="12" dur="1000" accel="50000" decel="50000" autoRev="1" fill="hold">
                                          <p:stCondLst>
                                            <p:cond delay="0"/>
                                          </p:stCondLst>
                                        </p:cTn>
                                        <p:tgtEl>
                                          <p:spTgt spid="4"/>
                                        </p:tgtEl>
                                        <p:attrNameLst>
                                          <p:attrName>ppt_x</p:attrName>
                                          <p:attrName>ppt_y</p:attrName>
                                        </p:attrNameLst>
                                      </p:cBhvr>
                                      <p:rCtr x="0" y="-3611"/>
                                    </p:animMotion>
                                    <p:animRot by="1500000">
                                      <p:cBhvr>
                                        <p:cTn id="13" dur="500" fill="hold">
                                          <p:stCondLst>
                                            <p:cond delay="0"/>
                                          </p:stCondLst>
                                        </p:cTn>
                                        <p:tgtEl>
                                          <p:spTgt spid="4"/>
                                        </p:tgtEl>
                                        <p:attrNameLst>
                                          <p:attrName>r</p:attrName>
                                        </p:attrNameLst>
                                      </p:cBhvr>
                                    </p:animRot>
                                    <p:animRot by="-1500000">
                                      <p:cBhvr>
                                        <p:cTn id="14" dur="500" fill="hold">
                                          <p:stCondLst>
                                            <p:cond delay="500"/>
                                          </p:stCondLst>
                                        </p:cTn>
                                        <p:tgtEl>
                                          <p:spTgt spid="4"/>
                                        </p:tgtEl>
                                        <p:attrNameLst>
                                          <p:attrName>r</p:attrName>
                                        </p:attrNameLst>
                                      </p:cBhvr>
                                    </p:animRot>
                                    <p:animRot by="-1500000">
                                      <p:cBhvr>
                                        <p:cTn id="15" dur="500" fill="hold">
                                          <p:stCondLst>
                                            <p:cond delay="1000"/>
                                          </p:stCondLst>
                                        </p:cTn>
                                        <p:tgtEl>
                                          <p:spTgt spid="4"/>
                                        </p:tgtEl>
                                        <p:attrNameLst>
                                          <p:attrName>r</p:attrName>
                                        </p:attrNameLst>
                                      </p:cBhvr>
                                    </p:animRot>
                                    <p:animRot by="1500000">
                                      <p:cBhvr>
                                        <p:cTn id="16" dur="500" fill="hold">
                                          <p:stCondLst>
                                            <p:cond delay="15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931">
            <a:extLst>
              <a:ext uri="{FF2B5EF4-FFF2-40B4-BE49-F238E27FC236}">
                <a16:creationId xmlns:a16="http://schemas.microsoft.com/office/drawing/2014/main" id="{45A82953-65B9-1EE7-4DDF-CC072AF5ED4F}"/>
              </a:ext>
            </a:extLst>
          </p:cNvPr>
          <p:cNvPicPr/>
          <p:nvPr/>
        </p:nvPicPr>
        <p:blipFill>
          <a:blip r:embed="rId4"/>
          <a:stretch/>
        </p:blipFill>
        <p:spPr>
          <a:xfrm>
            <a:off x="1872137" y="911727"/>
            <a:ext cx="8481527" cy="57884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2" name="Rectangle 31"/>
          <p:cNvSpPr/>
          <p:nvPr/>
        </p:nvSpPr>
        <p:spPr>
          <a:xfrm>
            <a:off x="2417581" y="23317"/>
            <a:ext cx="7216463" cy="861774"/>
          </a:xfrm>
          <a:prstGeom prst="rect">
            <a:avLst/>
          </a:prstGeom>
          <a:noFill/>
        </p:spPr>
        <p:txBody>
          <a:bodyPr wrap="none" lIns="121920" tIns="60960" rIns="121920" bIns="60960">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1219170"/>
            <a:r>
              <a:rPr lang="en-US" sz="4800" b="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Calibri"/>
              </a:rPr>
              <a:t>TRÒ CHƠI LẬT MẢNH GHÉP</a:t>
            </a:r>
          </a:p>
        </p:txBody>
      </p:sp>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5992" y="195827"/>
            <a:ext cx="660400" cy="584200"/>
          </a:xfrm>
          <a:prstGeom prst="rect">
            <a:avLst/>
          </a:prstGeom>
        </p:spPr>
      </p:pic>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3195" y="717923"/>
            <a:ext cx="660400" cy="584200"/>
          </a:xfrm>
          <a:prstGeom prst="rect">
            <a:avLst/>
          </a:prstGeom>
        </p:spPr>
      </p:pic>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0000" y="195827"/>
            <a:ext cx="660400" cy="584200"/>
          </a:xfrm>
          <a:prstGeom prst="rect">
            <a:avLst/>
          </a:prstGeom>
        </p:spPr>
      </p:pic>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2597" y="717923"/>
            <a:ext cx="660400" cy="584200"/>
          </a:xfrm>
          <a:prstGeom prst="rect">
            <a:avLst/>
          </a:prstGeom>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8435" y="730229"/>
            <a:ext cx="5637608" cy="309641"/>
          </a:xfrm>
          <a:prstGeom prst="rect">
            <a:avLst/>
          </a:prstGeom>
        </p:spPr>
      </p:pic>
      <p:pic>
        <p:nvPicPr>
          <p:cNvPr id="43" name="Picture 42">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66400" y="5461486"/>
            <a:ext cx="1346200" cy="1206500"/>
          </a:xfrm>
          <a:prstGeom prst="rect">
            <a:avLst/>
          </a:prstGeom>
        </p:spPr>
      </p:pic>
      <p:pic>
        <p:nvPicPr>
          <p:cNvPr id="4" name="VUIDEHOC.WAV">
            <a:hlinkClick r:id="" action="ppaction://media"/>
          </p:cNvPr>
          <p:cNvPicPr>
            <a:picLocks noChangeAspect="1"/>
          </p:cNvPicPr>
          <p:nvPr>
            <a:audioFile r:link="rId1"/>
            <p:extLst>
              <p:ext uri="{DAA4B4D4-6D71-4841-9C94-3DE7FCFB9230}">
                <p14:media xmlns:p14="http://schemas.microsoft.com/office/powerpoint/2010/main" r:embed="rId2">
                  <p14:trim end="5450.1804"/>
                </p14:media>
              </p:ext>
            </p:extLst>
          </p:nvPr>
        </p:nvPicPr>
        <p:blipFill>
          <a:blip r:embed="rId9"/>
          <a:stretch>
            <a:fillRect/>
          </a:stretch>
        </p:blipFill>
        <p:spPr>
          <a:xfrm>
            <a:off x="5706501" y="7289800"/>
            <a:ext cx="812800" cy="812800"/>
          </a:xfrm>
          <a:prstGeom prst="rect">
            <a:avLst/>
          </a:prstGeom>
        </p:spPr>
      </p:pic>
      <p:sp>
        <p:nvSpPr>
          <p:cNvPr id="60" name="Rectangle 59"/>
          <p:cNvSpPr/>
          <p:nvPr/>
        </p:nvSpPr>
        <p:spPr>
          <a:xfrm>
            <a:off x="1917998" y="873899"/>
            <a:ext cx="8435663" cy="579903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5867" b="1" dirty="0">
              <a:solidFill>
                <a:prstClr val="white"/>
              </a:solidFill>
              <a:latin typeface="Calibri"/>
            </a:endParaRPr>
          </a:p>
        </p:txBody>
      </p:sp>
      <p:sp>
        <p:nvSpPr>
          <p:cNvPr id="6" name="5-Point Star 5"/>
          <p:cNvSpPr/>
          <p:nvPr/>
        </p:nvSpPr>
        <p:spPr>
          <a:xfrm>
            <a:off x="159923" y="98864"/>
            <a:ext cx="711200" cy="711200"/>
          </a:xfrm>
          <a:prstGeom prst="star5">
            <a:avLst>
              <a:gd name="adj" fmla="val 25914"/>
              <a:gd name="hf" fmla="val 105146"/>
              <a:gd name="vf" fmla="val 110557"/>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7" name="Rectangle 6">
            <a:hlinkClick r:id="rId10" action="ppaction://hlinksldjump"/>
          </p:cNvPr>
          <p:cNvSpPr/>
          <p:nvPr/>
        </p:nvSpPr>
        <p:spPr>
          <a:xfrm>
            <a:off x="1932550" y="883127"/>
            <a:ext cx="4473940" cy="2952454"/>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867" b="1" dirty="0">
                <a:solidFill>
                  <a:prstClr val="white"/>
                </a:solidFill>
                <a:latin typeface="Calibri"/>
              </a:rPr>
              <a:t>4</a:t>
            </a:r>
          </a:p>
        </p:txBody>
      </p:sp>
      <p:sp>
        <p:nvSpPr>
          <p:cNvPr id="45" name="Rectangle 44">
            <a:hlinkClick r:id="rId11" action="ppaction://hlinksldjump"/>
          </p:cNvPr>
          <p:cNvSpPr/>
          <p:nvPr/>
        </p:nvSpPr>
        <p:spPr>
          <a:xfrm>
            <a:off x="1875167" y="3856590"/>
            <a:ext cx="4516092" cy="2816348"/>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867" b="1" dirty="0">
                <a:solidFill>
                  <a:prstClr val="white"/>
                </a:solidFill>
                <a:latin typeface="Calibri"/>
              </a:rPr>
              <a:t>2</a:t>
            </a:r>
          </a:p>
        </p:txBody>
      </p:sp>
      <p:sp>
        <p:nvSpPr>
          <p:cNvPr id="47" name="Rectangle 46">
            <a:hlinkClick r:id="rId12" action="ppaction://hlinksldjump"/>
          </p:cNvPr>
          <p:cNvSpPr/>
          <p:nvPr/>
        </p:nvSpPr>
        <p:spPr>
          <a:xfrm>
            <a:off x="6427776" y="883127"/>
            <a:ext cx="3965434" cy="2968460"/>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867" b="1" dirty="0">
                <a:solidFill>
                  <a:prstClr val="white"/>
                </a:solidFill>
                <a:latin typeface="Calibri"/>
              </a:rPr>
              <a:t>3</a:t>
            </a:r>
          </a:p>
        </p:txBody>
      </p:sp>
      <p:sp>
        <p:nvSpPr>
          <p:cNvPr id="49" name="Rectangle 48">
            <a:hlinkClick r:id="rId13" action="ppaction://hlinksldjump"/>
          </p:cNvPr>
          <p:cNvSpPr/>
          <p:nvPr/>
        </p:nvSpPr>
        <p:spPr>
          <a:xfrm>
            <a:off x="6406489" y="3847047"/>
            <a:ext cx="3965433" cy="2816347"/>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867" b="1" dirty="0">
                <a:solidFill>
                  <a:prstClr val="white"/>
                </a:solidFill>
                <a:latin typeface="Calibri"/>
              </a:rPr>
              <a:t>1</a:t>
            </a:r>
          </a:p>
        </p:txBody>
      </p:sp>
    </p:spTree>
    <p:extLst>
      <p:ext uri="{BB962C8B-B14F-4D97-AF65-F5344CB8AC3E}">
        <p14:creationId xmlns:p14="http://schemas.microsoft.com/office/powerpoint/2010/main" val="139097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89" fill="hold"/>
                                        <p:tgtEl>
                                          <p:spTgt spid="4"/>
                                        </p:tgtEl>
                                      </p:cBhvr>
                                    </p:cmd>
                                  </p:childTnLst>
                                </p:cTn>
                              </p:par>
                              <p:par>
                                <p:cTn id="7" presetID="21" presetClass="emph" presetSubtype="0" repeatCount="indefinite" fill="hold" grpId="0" nodeType="withEffect">
                                  <p:stCondLst>
                                    <p:cond delay="0"/>
                                  </p:stCondLst>
                                  <p:iterate type="lt">
                                    <p:tmPct val="0"/>
                                  </p:iterate>
                                  <p:childTnLst>
                                    <p:animClr clrSpc="hsl" dir="cw">
                                      <p:cBhvr override="childStyle">
                                        <p:cTn id="8" dur="500" fill="hold"/>
                                        <p:tgtEl>
                                          <p:spTgt spid="32"/>
                                        </p:tgtEl>
                                        <p:attrNameLst>
                                          <p:attrName>style.color</p:attrName>
                                        </p:attrNameLst>
                                      </p:cBhvr>
                                      <p:by>
                                        <p:hsl h="7200000" s="0" l="0"/>
                                      </p:by>
                                    </p:animClr>
                                    <p:animClr clrSpc="hsl" dir="cw">
                                      <p:cBhvr>
                                        <p:cTn id="9" dur="500" fill="hold"/>
                                        <p:tgtEl>
                                          <p:spTgt spid="32"/>
                                        </p:tgtEl>
                                        <p:attrNameLst>
                                          <p:attrName>fillcolor</p:attrName>
                                        </p:attrNameLst>
                                      </p:cBhvr>
                                      <p:by>
                                        <p:hsl h="7200000" s="0" l="0"/>
                                      </p:by>
                                    </p:animClr>
                                    <p:animClr clrSpc="hsl" dir="cw">
                                      <p:cBhvr>
                                        <p:cTn id="10" dur="500" fill="hold"/>
                                        <p:tgtEl>
                                          <p:spTgt spid="32"/>
                                        </p:tgtEl>
                                        <p:attrNameLst>
                                          <p:attrName>stroke.color</p:attrName>
                                        </p:attrNameLst>
                                      </p:cBhvr>
                                      <p:by>
                                        <p:hsl h="7200000" s="0" l="0"/>
                                      </p:by>
                                    </p:animClr>
                                    <p:set>
                                      <p:cBhvr>
                                        <p:cTn id="11" dur="500" fill="hold"/>
                                        <p:tgtEl>
                                          <p:spTgt spid="32"/>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6" presetClass="exit" presetSubtype="32" fill="hold" grpId="1" nodeType="clickEffect">
                                  <p:stCondLst>
                                    <p:cond delay="0"/>
                                  </p:stCondLst>
                                  <p:childTnLst>
                                    <p:animEffect transition="out" filter="circle(out)">
                                      <p:cBhvr>
                                        <p:cTn id="15" dur="2000"/>
                                        <p:tgtEl>
                                          <p:spTgt spid="60"/>
                                        </p:tgtEl>
                                      </p:cBhvr>
                                    </p:animEffect>
                                    <p:set>
                                      <p:cBhvr>
                                        <p:cTn id="16" dur="1" fill="hold">
                                          <p:stCondLst>
                                            <p:cond delay="1999"/>
                                          </p:stCondLst>
                                        </p:cTn>
                                        <p:tgtEl>
                                          <p:spTgt spid="6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grpId="1" nodeType="clickEffect">
                                  <p:stCondLst>
                                    <p:cond delay="0"/>
                                  </p:stCondLst>
                                  <p:childTnLst>
                                    <p:animEffect transition="out" filter="circle(out)">
                                      <p:cBhvr>
                                        <p:cTn id="20" dur="2000"/>
                                        <p:tgtEl>
                                          <p:spTgt spid="7"/>
                                        </p:tgtEl>
                                      </p:cBhvr>
                                    </p:animEffect>
                                    <p:set>
                                      <p:cBhvr>
                                        <p:cTn id="21"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4"/>
                </p:tgtEl>
              </p:cMediaNode>
            </p:audio>
            <p:seq concurrent="1" nextAc="seek">
              <p:cTn id="23" restart="whenNotActive" fill="hold" evtFilter="cancelBubble" nodeType="interactiveSeq">
                <p:stCondLst>
                  <p:cond evt="onClick" delay="0">
                    <p:tgtEl>
                      <p:spTgt spid="45"/>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5"/>
                                        </p:tgtEl>
                                      </p:cBhvr>
                                    </p:animEffect>
                                    <p:set>
                                      <p:cBhvr>
                                        <p:cTn id="28"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29" restart="whenNotActive" fill="hold" evtFilter="cancelBubble" nodeType="interactiveSeq">
                <p:stCondLst>
                  <p:cond evt="onClick" delay="0">
                    <p:tgtEl>
                      <p:spTgt spid="47"/>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47"/>
                                        </p:tgtEl>
                                      </p:cBhvr>
                                    </p:animEffect>
                                    <p:set>
                                      <p:cBhvr>
                                        <p:cTn id="3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35" restart="whenNotActive" fill="hold" evtFilter="cancelBubble" nodeType="interactiveSeq">
                <p:stCondLst>
                  <p:cond evt="onClick" delay="0">
                    <p:tgtEl>
                      <p:spTgt spid="49"/>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49"/>
                                        </p:tgtEl>
                                      </p:cBhvr>
                                    </p:animEffect>
                                    <p:set>
                                      <p:cBhvr>
                                        <p:cTn id="40"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41" restart="whenNotActive" fill="hold" evtFilter="cancelBubble" nodeType="interactiveSeq">
                <p:stCondLst>
                  <p:cond evt="onClick" delay="0">
                    <p:tgtEl>
                      <p:spTgt spid="60"/>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60"/>
                                        </p:tgtEl>
                                      </p:cBhvr>
                                    </p:animEffect>
                                    <p:set>
                                      <p:cBhvr>
                                        <p:cTn id="46"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47" restart="whenNotActive" fill="hold" evtFilter="cancelBubble" nodeType="interactiveSeq">
                <p:stCondLst>
                  <p:cond evt="onClick" delay="0">
                    <p:tgtEl>
                      <p:spTgt spid="6"/>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grpId="0" nodeType="clickEffect">
                                  <p:stCondLst>
                                    <p:cond delay="0"/>
                                  </p:st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childTnLst>
                    </p:cTn>
                  </p:par>
                  <p:par>
                    <p:cTn id="53" fill="hold">
                      <p:stCondLst>
                        <p:cond delay="indefinite"/>
                      </p:stCondLst>
                      <p:childTnLst>
                        <p:par>
                          <p:cTn id="54" fill="hold">
                            <p:stCondLst>
                              <p:cond delay="0"/>
                            </p:stCondLst>
                            <p:childTnLst>
                              <p:par>
                                <p:cTn id="55" presetID="14" presetClass="exit" presetSubtype="10" fill="hold" grpId="0" nodeType="clickEffect">
                                  <p:stCondLst>
                                    <p:cond delay="0"/>
                                  </p:stCondLst>
                                  <p:childTnLst>
                                    <p:animEffect transition="out" filter="randombar(horizontal)">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45"/>
                                        </p:tgtEl>
                                      </p:cBhvr>
                                    </p:animEffect>
                                    <p:set>
                                      <p:cBhvr>
                                        <p:cTn id="60" dur="1" fill="hold">
                                          <p:stCondLst>
                                            <p:cond delay="499"/>
                                          </p:stCondLst>
                                        </p:cTn>
                                        <p:tgtEl>
                                          <p:spTgt spid="45"/>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47"/>
                                        </p:tgtEl>
                                      </p:cBhvr>
                                    </p:animEffect>
                                    <p:set>
                                      <p:cBhvr>
                                        <p:cTn id="63" dur="1" fill="hold">
                                          <p:stCondLst>
                                            <p:cond delay="499"/>
                                          </p:stCondLst>
                                        </p:cTn>
                                        <p:tgtEl>
                                          <p:spTgt spid="47"/>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500"/>
                                        <p:tgtEl>
                                          <p:spTgt spid="49"/>
                                        </p:tgtEl>
                                      </p:cBhvr>
                                    </p:animEffect>
                                    <p:set>
                                      <p:cBhvr>
                                        <p:cTn id="66" dur="1" fill="hold">
                                          <p:stCondLst>
                                            <p:cond delay="499"/>
                                          </p:stCondLst>
                                        </p:cTn>
                                        <p:tgtEl>
                                          <p:spTgt spid="49"/>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500"/>
                                        <p:tgtEl>
                                          <p:spTgt spid="60"/>
                                        </p:tgtEl>
                                      </p:cBhvr>
                                    </p:animEffect>
                                    <p:set>
                                      <p:cBhvr>
                                        <p:cTn id="69"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32" grpId="0"/>
      <p:bldP spid="60" grpId="0" animBg="1"/>
      <p:bldP spid="60" grpId="1" animBg="1"/>
      <p:bldP spid="6" grpId="0" animBg="1"/>
      <p:bldP spid="7" grpId="0" animBg="1"/>
      <p:bldP spid="7" grpId="1" animBg="1"/>
      <p:bldP spid="45" grpId="0" animBg="1"/>
      <p:bldP spid="47" grpId="0" animBg="1"/>
      <p:bldP spid="4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9C494E5D-27EF-24C2-44A6-72107ACFF3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7" name="Rectangle: Rounded Corners 6">
            <a:extLst>
              <a:ext uri="{FF2B5EF4-FFF2-40B4-BE49-F238E27FC236}">
                <a16:creationId xmlns:a16="http://schemas.microsoft.com/office/drawing/2014/main" id="{7B9C8508-C771-C5B8-94AB-8D958DE84267}"/>
              </a:ext>
            </a:extLst>
          </p:cNvPr>
          <p:cNvSpPr/>
          <p:nvPr/>
        </p:nvSpPr>
        <p:spPr>
          <a:xfrm>
            <a:off x="4544787" y="2246870"/>
            <a:ext cx="6890657" cy="2364259"/>
          </a:xfrm>
          <a:custGeom>
            <a:avLst/>
            <a:gdLst>
              <a:gd name="connsiteX0" fmla="*/ 0 w 6890657"/>
              <a:gd name="connsiteY0" fmla="*/ 394051 h 2364259"/>
              <a:gd name="connsiteX1" fmla="*/ 394051 w 6890657"/>
              <a:gd name="connsiteY1" fmla="*/ 0 h 2364259"/>
              <a:gd name="connsiteX2" fmla="*/ 1009854 w 6890657"/>
              <a:gd name="connsiteY2" fmla="*/ 0 h 2364259"/>
              <a:gd name="connsiteX3" fmla="*/ 1503606 w 6890657"/>
              <a:gd name="connsiteY3" fmla="*/ 0 h 2364259"/>
              <a:gd name="connsiteX4" fmla="*/ 2119410 w 6890657"/>
              <a:gd name="connsiteY4" fmla="*/ 0 h 2364259"/>
              <a:gd name="connsiteX5" fmla="*/ 2491111 w 6890657"/>
              <a:gd name="connsiteY5" fmla="*/ 0 h 2364259"/>
              <a:gd name="connsiteX6" fmla="*/ 3106914 w 6890657"/>
              <a:gd name="connsiteY6" fmla="*/ 0 h 2364259"/>
              <a:gd name="connsiteX7" fmla="*/ 3539641 w 6890657"/>
              <a:gd name="connsiteY7" fmla="*/ 0 h 2364259"/>
              <a:gd name="connsiteX8" fmla="*/ 4033393 w 6890657"/>
              <a:gd name="connsiteY8" fmla="*/ 0 h 2364259"/>
              <a:gd name="connsiteX9" fmla="*/ 4527145 w 6890657"/>
              <a:gd name="connsiteY9" fmla="*/ 0 h 2364259"/>
              <a:gd name="connsiteX10" fmla="*/ 5203974 w 6890657"/>
              <a:gd name="connsiteY10" fmla="*/ 0 h 2364259"/>
              <a:gd name="connsiteX11" fmla="*/ 5758752 w 6890657"/>
              <a:gd name="connsiteY11" fmla="*/ 0 h 2364259"/>
              <a:gd name="connsiteX12" fmla="*/ 6496606 w 6890657"/>
              <a:gd name="connsiteY12" fmla="*/ 0 h 2364259"/>
              <a:gd name="connsiteX13" fmla="*/ 6890657 w 6890657"/>
              <a:gd name="connsiteY13" fmla="*/ 394051 h 2364259"/>
              <a:gd name="connsiteX14" fmla="*/ 6890657 w 6890657"/>
              <a:gd name="connsiteY14" fmla="*/ 903675 h 2364259"/>
              <a:gd name="connsiteX15" fmla="*/ 6890657 w 6890657"/>
              <a:gd name="connsiteY15" fmla="*/ 1444822 h 2364259"/>
              <a:gd name="connsiteX16" fmla="*/ 6890657 w 6890657"/>
              <a:gd name="connsiteY16" fmla="*/ 1970208 h 2364259"/>
              <a:gd name="connsiteX17" fmla="*/ 6496606 w 6890657"/>
              <a:gd name="connsiteY17" fmla="*/ 2364259 h 2364259"/>
              <a:gd name="connsiteX18" fmla="*/ 5819777 w 6890657"/>
              <a:gd name="connsiteY18" fmla="*/ 2364259 h 2364259"/>
              <a:gd name="connsiteX19" fmla="*/ 5448076 w 6890657"/>
              <a:gd name="connsiteY19" fmla="*/ 2364259 h 2364259"/>
              <a:gd name="connsiteX20" fmla="*/ 4771247 w 6890657"/>
              <a:gd name="connsiteY20" fmla="*/ 2364259 h 2364259"/>
              <a:gd name="connsiteX21" fmla="*/ 4277495 w 6890657"/>
              <a:gd name="connsiteY21" fmla="*/ 2364259 h 2364259"/>
              <a:gd name="connsiteX22" fmla="*/ 3905794 w 6890657"/>
              <a:gd name="connsiteY22" fmla="*/ 2364259 h 2364259"/>
              <a:gd name="connsiteX23" fmla="*/ 3412042 w 6890657"/>
              <a:gd name="connsiteY23" fmla="*/ 2364259 h 2364259"/>
              <a:gd name="connsiteX24" fmla="*/ 2796239 w 6890657"/>
              <a:gd name="connsiteY24" fmla="*/ 2364259 h 2364259"/>
              <a:gd name="connsiteX25" fmla="*/ 2180435 w 6890657"/>
              <a:gd name="connsiteY25" fmla="*/ 2364259 h 2364259"/>
              <a:gd name="connsiteX26" fmla="*/ 1747709 w 6890657"/>
              <a:gd name="connsiteY26" fmla="*/ 2364259 h 2364259"/>
              <a:gd name="connsiteX27" fmla="*/ 1070880 w 6890657"/>
              <a:gd name="connsiteY27" fmla="*/ 2364259 h 2364259"/>
              <a:gd name="connsiteX28" fmla="*/ 394051 w 6890657"/>
              <a:gd name="connsiteY28" fmla="*/ 2364259 h 2364259"/>
              <a:gd name="connsiteX29" fmla="*/ 0 w 6890657"/>
              <a:gd name="connsiteY29" fmla="*/ 1970208 h 2364259"/>
              <a:gd name="connsiteX30" fmla="*/ 0 w 6890657"/>
              <a:gd name="connsiteY30" fmla="*/ 1476345 h 2364259"/>
              <a:gd name="connsiteX31" fmla="*/ 0 w 6890657"/>
              <a:gd name="connsiteY31" fmla="*/ 919437 h 2364259"/>
              <a:gd name="connsiteX32" fmla="*/ 0 w 6890657"/>
              <a:gd name="connsiteY32" fmla="*/ 394051 h 236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890657" h="2364259" fill="none" extrusionOk="0">
                <a:moveTo>
                  <a:pt x="0" y="394051"/>
                </a:moveTo>
                <a:cubicBezTo>
                  <a:pt x="-24092" y="194886"/>
                  <a:pt x="177165" y="-33117"/>
                  <a:pt x="394051" y="0"/>
                </a:cubicBezTo>
                <a:cubicBezTo>
                  <a:pt x="656640" y="-29791"/>
                  <a:pt x="801844" y="56881"/>
                  <a:pt x="1009854" y="0"/>
                </a:cubicBezTo>
                <a:cubicBezTo>
                  <a:pt x="1217864" y="-56881"/>
                  <a:pt x="1314849" y="55521"/>
                  <a:pt x="1503606" y="0"/>
                </a:cubicBezTo>
                <a:cubicBezTo>
                  <a:pt x="1692363" y="-55521"/>
                  <a:pt x="1978709" y="58096"/>
                  <a:pt x="2119410" y="0"/>
                </a:cubicBezTo>
                <a:cubicBezTo>
                  <a:pt x="2260111" y="-58096"/>
                  <a:pt x="2377359" y="11241"/>
                  <a:pt x="2491111" y="0"/>
                </a:cubicBezTo>
                <a:cubicBezTo>
                  <a:pt x="2604863" y="-11241"/>
                  <a:pt x="2930551" y="42254"/>
                  <a:pt x="3106914" y="0"/>
                </a:cubicBezTo>
                <a:cubicBezTo>
                  <a:pt x="3283277" y="-42254"/>
                  <a:pt x="3405149" y="8012"/>
                  <a:pt x="3539641" y="0"/>
                </a:cubicBezTo>
                <a:cubicBezTo>
                  <a:pt x="3674133" y="-8012"/>
                  <a:pt x="3910508" y="48650"/>
                  <a:pt x="4033393" y="0"/>
                </a:cubicBezTo>
                <a:cubicBezTo>
                  <a:pt x="4156278" y="-48650"/>
                  <a:pt x="4418236" y="48013"/>
                  <a:pt x="4527145" y="0"/>
                </a:cubicBezTo>
                <a:cubicBezTo>
                  <a:pt x="4636054" y="-48013"/>
                  <a:pt x="4907157" y="8341"/>
                  <a:pt x="5203974" y="0"/>
                </a:cubicBezTo>
                <a:cubicBezTo>
                  <a:pt x="5500791" y="-8341"/>
                  <a:pt x="5556759" y="23730"/>
                  <a:pt x="5758752" y="0"/>
                </a:cubicBezTo>
                <a:cubicBezTo>
                  <a:pt x="5960745" y="-23730"/>
                  <a:pt x="6323454" y="31189"/>
                  <a:pt x="6496606" y="0"/>
                </a:cubicBezTo>
                <a:cubicBezTo>
                  <a:pt x="6717136" y="-24125"/>
                  <a:pt x="6898828" y="173796"/>
                  <a:pt x="6890657" y="394051"/>
                </a:cubicBezTo>
                <a:cubicBezTo>
                  <a:pt x="6909371" y="601370"/>
                  <a:pt x="6860699" y="688785"/>
                  <a:pt x="6890657" y="903675"/>
                </a:cubicBezTo>
                <a:cubicBezTo>
                  <a:pt x="6920615" y="1118565"/>
                  <a:pt x="6841382" y="1240694"/>
                  <a:pt x="6890657" y="1444822"/>
                </a:cubicBezTo>
                <a:cubicBezTo>
                  <a:pt x="6939932" y="1648950"/>
                  <a:pt x="6869753" y="1842969"/>
                  <a:pt x="6890657" y="1970208"/>
                </a:cubicBezTo>
                <a:cubicBezTo>
                  <a:pt x="6875355" y="2236902"/>
                  <a:pt x="6740322" y="2314011"/>
                  <a:pt x="6496606" y="2364259"/>
                </a:cubicBezTo>
                <a:cubicBezTo>
                  <a:pt x="6323758" y="2416529"/>
                  <a:pt x="5996279" y="2312569"/>
                  <a:pt x="5819777" y="2364259"/>
                </a:cubicBezTo>
                <a:cubicBezTo>
                  <a:pt x="5643275" y="2415949"/>
                  <a:pt x="5525961" y="2361781"/>
                  <a:pt x="5448076" y="2364259"/>
                </a:cubicBezTo>
                <a:cubicBezTo>
                  <a:pt x="5370191" y="2366737"/>
                  <a:pt x="5092476" y="2284097"/>
                  <a:pt x="4771247" y="2364259"/>
                </a:cubicBezTo>
                <a:cubicBezTo>
                  <a:pt x="4450018" y="2444421"/>
                  <a:pt x="4469359" y="2329736"/>
                  <a:pt x="4277495" y="2364259"/>
                </a:cubicBezTo>
                <a:cubicBezTo>
                  <a:pt x="4085631" y="2398782"/>
                  <a:pt x="4032778" y="2332276"/>
                  <a:pt x="3905794" y="2364259"/>
                </a:cubicBezTo>
                <a:cubicBezTo>
                  <a:pt x="3778810" y="2396242"/>
                  <a:pt x="3628257" y="2341592"/>
                  <a:pt x="3412042" y="2364259"/>
                </a:cubicBezTo>
                <a:cubicBezTo>
                  <a:pt x="3195827" y="2386926"/>
                  <a:pt x="2987065" y="2299512"/>
                  <a:pt x="2796239" y="2364259"/>
                </a:cubicBezTo>
                <a:cubicBezTo>
                  <a:pt x="2605413" y="2429006"/>
                  <a:pt x="2426157" y="2340357"/>
                  <a:pt x="2180435" y="2364259"/>
                </a:cubicBezTo>
                <a:cubicBezTo>
                  <a:pt x="1934713" y="2388161"/>
                  <a:pt x="1895523" y="2336748"/>
                  <a:pt x="1747709" y="2364259"/>
                </a:cubicBezTo>
                <a:cubicBezTo>
                  <a:pt x="1599895" y="2391770"/>
                  <a:pt x="1389648" y="2331299"/>
                  <a:pt x="1070880" y="2364259"/>
                </a:cubicBezTo>
                <a:cubicBezTo>
                  <a:pt x="752112" y="2397219"/>
                  <a:pt x="591356" y="2346120"/>
                  <a:pt x="394051" y="2364259"/>
                </a:cubicBezTo>
                <a:cubicBezTo>
                  <a:pt x="210217" y="2378400"/>
                  <a:pt x="-4684" y="2212510"/>
                  <a:pt x="0" y="1970208"/>
                </a:cubicBezTo>
                <a:cubicBezTo>
                  <a:pt x="-46095" y="1776184"/>
                  <a:pt x="36900" y="1678328"/>
                  <a:pt x="0" y="1476345"/>
                </a:cubicBezTo>
                <a:cubicBezTo>
                  <a:pt x="-36900" y="1274362"/>
                  <a:pt x="873" y="1072109"/>
                  <a:pt x="0" y="919437"/>
                </a:cubicBezTo>
                <a:cubicBezTo>
                  <a:pt x="-873" y="766765"/>
                  <a:pt x="14301" y="526419"/>
                  <a:pt x="0" y="394051"/>
                </a:cubicBezTo>
                <a:close/>
              </a:path>
              <a:path w="6890657" h="2364259" stroke="0" extrusionOk="0">
                <a:moveTo>
                  <a:pt x="0" y="394051"/>
                </a:moveTo>
                <a:cubicBezTo>
                  <a:pt x="3391" y="180015"/>
                  <a:pt x="182934" y="-7768"/>
                  <a:pt x="394051" y="0"/>
                </a:cubicBezTo>
                <a:cubicBezTo>
                  <a:pt x="495017" y="-17555"/>
                  <a:pt x="615257" y="25390"/>
                  <a:pt x="826778" y="0"/>
                </a:cubicBezTo>
                <a:cubicBezTo>
                  <a:pt x="1038299" y="-25390"/>
                  <a:pt x="1032790" y="28388"/>
                  <a:pt x="1198479" y="0"/>
                </a:cubicBezTo>
                <a:cubicBezTo>
                  <a:pt x="1364168" y="-28388"/>
                  <a:pt x="1526004" y="41034"/>
                  <a:pt x="1814282" y="0"/>
                </a:cubicBezTo>
                <a:cubicBezTo>
                  <a:pt x="2102560" y="-41034"/>
                  <a:pt x="2119915" y="4656"/>
                  <a:pt x="2369060" y="0"/>
                </a:cubicBezTo>
                <a:cubicBezTo>
                  <a:pt x="2618205" y="-4656"/>
                  <a:pt x="2743404" y="53492"/>
                  <a:pt x="2862812" y="0"/>
                </a:cubicBezTo>
                <a:cubicBezTo>
                  <a:pt x="2982220" y="-53492"/>
                  <a:pt x="3301944" y="33196"/>
                  <a:pt x="3417590" y="0"/>
                </a:cubicBezTo>
                <a:cubicBezTo>
                  <a:pt x="3533236" y="-33196"/>
                  <a:pt x="3773392" y="22532"/>
                  <a:pt x="4094418" y="0"/>
                </a:cubicBezTo>
                <a:cubicBezTo>
                  <a:pt x="4415444" y="-22532"/>
                  <a:pt x="4442156" y="10111"/>
                  <a:pt x="4649196" y="0"/>
                </a:cubicBezTo>
                <a:cubicBezTo>
                  <a:pt x="4856236" y="-10111"/>
                  <a:pt x="4859156" y="21436"/>
                  <a:pt x="5020897" y="0"/>
                </a:cubicBezTo>
                <a:cubicBezTo>
                  <a:pt x="5182638" y="-21436"/>
                  <a:pt x="5284161" y="16915"/>
                  <a:pt x="5392598" y="0"/>
                </a:cubicBezTo>
                <a:cubicBezTo>
                  <a:pt x="5501035" y="-16915"/>
                  <a:pt x="6013824" y="100864"/>
                  <a:pt x="6496606" y="0"/>
                </a:cubicBezTo>
                <a:cubicBezTo>
                  <a:pt x="6724241" y="-4393"/>
                  <a:pt x="6909108" y="219350"/>
                  <a:pt x="6890657" y="394051"/>
                </a:cubicBezTo>
                <a:cubicBezTo>
                  <a:pt x="6923334" y="541239"/>
                  <a:pt x="6873037" y="804258"/>
                  <a:pt x="6890657" y="935198"/>
                </a:cubicBezTo>
                <a:cubicBezTo>
                  <a:pt x="6908277" y="1066138"/>
                  <a:pt x="6849099" y="1325938"/>
                  <a:pt x="6890657" y="1444822"/>
                </a:cubicBezTo>
                <a:cubicBezTo>
                  <a:pt x="6932215" y="1563706"/>
                  <a:pt x="6886945" y="1793493"/>
                  <a:pt x="6890657" y="1970208"/>
                </a:cubicBezTo>
                <a:cubicBezTo>
                  <a:pt x="6934353" y="2234788"/>
                  <a:pt x="6684339" y="2350618"/>
                  <a:pt x="6496606" y="2364259"/>
                </a:cubicBezTo>
                <a:cubicBezTo>
                  <a:pt x="6362977" y="2399767"/>
                  <a:pt x="6177839" y="2360665"/>
                  <a:pt x="6063879" y="2364259"/>
                </a:cubicBezTo>
                <a:cubicBezTo>
                  <a:pt x="5949919" y="2367853"/>
                  <a:pt x="5675289" y="2329596"/>
                  <a:pt x="5509102" y="2364259"/>
                </a:cubicBezTo>
                <a:cubicBezTo>
                  <a:pt x="5342915" y="2398922"/>
                  <a:pt x="5059436" y="2329852"/>
                  <a:pt x="4893298" y="2364259"/>
                </a:cubicBezTo>
                <a:cubicBezTo>
                  <a:pt x="4727160" y="2398666"/>
                  <a:pt x="4637116" y="2351558"/>
                  <a:pt x="4460572" y="2364259"/>
                </a:cubicBezTo>
                <a:cubicBezTo>
                  <a:pt x="4284028" y="2376960"/>
                  <a:pt x="4105053" y="2338005"/>
                  <a:pt x="3783743" y="2364259"/>
                </a:cubicBezTo>
                <a:cubicBezTo>
                  <a:pt x="3462433" y="2390513"/>
                  <a:pt x="3377441" y="2324445"/>
                  <a:pt x="3228965" y="2364259"/>
                </a:cubicBezTo>
                <a:cubicBezTo>
                  <a:pt x="3080489" y="2404073"/>
                  <a:pt x="2802462" y="2309346"/>
                  <a:pt x="2674187" y="2364259"/>
                </a:cubicBezTo>
                <a:cubicBezTo>
                  <a:pt x="2545912" y="2419172"/>
                  <a:pt x="2315533" y="2333598"/>
                  <a:pt x="2058384" y="2364259"/>
                </a:cubicBezTo>
                <a:cubicBezTo>
                  <a:pt x="1801235" y="2394920"/>
                  <a:pt x="1639286" y="2307757"/>
                  <a:pt x="1442581" y="2364259"/>
                </a:cubicBezTo>
                <a:cubicBezTo>
                  <a:pt x="1245876" y="2420761"/>
                  <a:pt x="1198742" y="2355889"/>
                  <a:pt x="1070880" y="2364259"/>
                </a:cubicBezTo>
                <a:cubicBezTo>
                  <a:pt x="943018" y="2372629"/>
                  <a:pt x="689681" y="2283533"/>
                  <a:pt x="394051" y="2364259"/>
                </a:cubicBezTo>
                <a:cubicBezTo>
                  <a:pt x="225084" y="2345558"/>
                  <a:pt x="3503" y="2213653"/>
                  <a:pt x="0" y="1970208"/>
                </a:cubicBezTo>
                <a:cubicBezTo>
                  <a:pt x="-27528" y="1800693"/>
                  <a:pt x="31458" y="1676223"/>
                  <a:pt x="0" y="1492107"/>
                </a:cubicBezTo>
                <a:cubicBezTo>
                  <a:pt x="-31458" y="1307991"/>
                  <a:pt x="2123" y="1192066"/>
                  <a:pt x="0" y="966721"/>
                </a:cubicBezTo>
                <a:cubicBezTo>
                  <a:pt x="-2123" y="741376"/>
                  <a:pt x="5291" y="572662"/>
                  <a:pt x="0" y="394051"/>
                </a:cubicBezTo>
                <a:close/>
              </a:path>
            </a:pathLst>
          </a:custGeom>
          <a:solidFill>
            <a:srgbClr val="CCFFCC"/>
          </a:solidFill>
          <a:ln w="38100">
            <a:solidFill>
              <a:srgbClr val="002060"/>
            </a:solidFill>
            <a:extLst>
              <a:ext uri="{C807C97D-BFC1-408E-A445-0C87EB9F89A2}">
                <ask:lineSketchStyleProps xmlns:ask="http://schemas.microsoft.com/office/drawing/2018/sketchyshape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sp>
        <p:nvSpPr>
          <p:cNvPr id="10" name="TextBox 9">
            <a:extLst>
              <a:ext uri="{FF2B5EF4-FFF2-40B4-BE49-F238E27FC236}">
                <a16:creationId xmlns:a16="http://schemas.microsoft.com/office/drawing/2014/main" id="{FEDC64B2-1803-3D36-EDF0-2A0F74481771}"/>
              </a:ext>
            </a:extLst>
          </p:cNvPr>
          <p:cNvSpPr txBox="1"/>
          <p:nvPr/>
        </p:nvSpPr>
        <p:spPr>
          <a:xfrm>
            <a:off x="6096000" y="2942642"/>
            <a:ext cx="4636413"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微软雅黑"/>
                <a:cs typeface="+mn-cs"/>
              </a:rPr>
              <a:t>Xem</a:t>
            </a:r>
            <a:r>
              <a:rPr kumimoji="0" lang="en-US" sz="5400" b="1" i="0" u="none" strike="noStrike" kern="1200" cap="none" spc="0" normalizeH="0" noProof="0" dirty="0">
                <a:ln>
                  <a:noFill/>
                </a:ln>
                <a:solidFill>
                  <a:prstClr val="black"/>
                </a:solidFill>
                <a:effectLst/>
                <a:uLnTx/>
                <a:uFillTx/>
                <a:latin typeface="Calibri" panose="020F0502020204030204"/>
                <a:ea typeface="微软雅黑"/>
                <a:cs typeface="+mn-cs"/>
              </a:rPr>
              <a:t> </a:t>
            </a:r>
            <a:r>
              <a:rPr kumimoji="0" lang="en-US" sz="5400" b="1" i="0" u="none" strike="noStrike" kern="1200" cap="none" spc="0" normalizeH="0" noProof="0" dirty="0" err="1">
                <a:ln>
                  <a:noFill/>
                </a:ln>
                <a:solidFill>
                  <a:prstClr val="black"/>
                </a:solidFill>
                <a:effectLst/>
                <a:uLnTx/>
                <a:uFillTx/>
                <a:latin typeface="Calibri" panose="020F0502020204030204"/>
                <a:ea typeface="微软雅黑"/>
                <a:cs typeface="+mn-cs"/>
              </a:rPr>
              <a:t>lại</a:t>
            </a:r>
            <a:r>
              <a:rPr kumimoji="0" lang="en-US" sz="5400" b="1" i="0" u="none" strike="noStrike" kern="1200" cap="none" spc="0" normalizeH="0" noProof="0" dirty="0">
                <a:ln>
                  <a:noFill/>
                </a:ln>
                <a:solidFill>
                  <a:prstClr val="black"/>
                </a:solidFill>
                <a:effectLst/>
                <a:uLnTx/>
                <a:uFillTx/>
                <a:latin typeface="Calibri" panose="020F0502020204030204"/>
                <a:ea typeface="微软雅黑"/>
                <a:cs typeface="+mn-cs"/>
              </a:rPr>
              <a:t> </a:t>
            </a:r>
            <a:r>
              <a:rPr kumimoji="0" lang="en-US" sz="5400" b="1" i="0" u="none" strike="noStrike" kern="1200" cap="none" spc="0" normalizeH="0" noProof="0" dirty="0" err="1">
                <a:ln>
                  <a:noFill/>
                </a:ln>
                <a:solidFill>
                  <a:prstClr val="black"/>
                </a:solidFill>
                <a:effectLst/>
                <a:uLnTx/>
                <a:uFillTx/>
                <a:latin typeface="Calibri" panose="020F0502020204030204"/>
                <a:ea typeface="微软雅黑"/>
                <a:cs typeface="+mn-cs"/>
              </a:rPr>
              <a:t>bài</a:t>
            </a:r>
            <a:r>
              <a:rPr kumimoji="0" lang="en-US" sz="5400" b="1" i="0" u="none" strike="noStrike" kern="1200" cap="none" spc="0" normalizeH="0" noProof="0" dirty="0">
                <a:ln>
                  <a:noFill/>
                </a:ln>
                <a:solidFill>
                  <a:prstClr val="black"/>
                </a:solidFill>
                <a:effectLst/>
                <a:uLnTx/>
                <a:uFillTx/>
                <a:latin typeface="Calibri" panose="020F0502020204030204"/>
                <a:ea typeface="微软雅黑"/>
                <a:cs typeface="+mn-cs"/>
              </a:rPr>
              <a:t> </a:t>
            </a:r>
            <a:r>
              <a:rPr kumimoji="0" lang="en-US" sz="5400" b="1" i="0" u="none" strike="noStrike" kern="1200" cap="none" spc="0" normalizeH="0" noProof="0" dirty="0" err="1">
                <a:ln>
                  <a:noFill/>
                </a:ln>
                <a:solidFill>
                  <a:prstClr val="black"/>
                </a:solidFill>
                <a:effectLst/>
                <a:uLnTx/>
                <a:uFillTx/>
                <a:latin typeface="Calibri" panose="020F0502020204030204"/>
                <a:ea typeface="微软雅黑"/>
                <a:cs typeface="+mn-cs"/>
              </a:rPr>
              <a:t>học</a:t>
            </a:r>
            <a:endParaRPr kumimoji="0" lang="en-US" sz="54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pic>
        <p:nvPicPr>
          <p:cNvPr id="13" name="Picture 12" descr="A picture containing text&#10;&#10;Description automatically generated">
            <a:extLst>
              <a:ext uri="{FF2B5EF4-FFF2-40B4-BE49-F238E27FC236}">
                <a16:creationId xmlns:a16="http://schemas.microsoft.com/office/drawing/2014/main" id="{BD17561F-FDBF-726B-D85F-8A0CB4DE9A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4138" y="2867362"/>
            <a:ext cx="759241" cy="1073891"/>
          </a:xfrm>
          <a:prstGeom prst="rect">
            <a:avLst/>
          </a:prstGeom>
        </p:spPr>
      </p:pic>
      <p:pic>
        <p:nvPicPr>
          <p:cNvPr id="18" name="Picture 17">
            <a:extLst>
              <a:ext uri="{FF2B5EF4-FFF2-40B4-BE49-F238E27FC236}">
                <a16:creationId xmlns:a16="http://schemas.microsoft.com/office/drawing/2014/main" id="{D524AFA7-9BD0-2143-2BC5-55F5F9029A8E}"/>
              </a:ext>
            </a:extLst>
          </p:cNvPr>
          <p:cNvPicPr>
            <a:picLocks noChangeAspect="1"/>
          </p:cNvPicPr>
          <p:nvPr/>
        </p:nvPicPr>
        <p:blipFill>
          <a:blip r:embed="rId4"/>
          <a:stretch>
            <a:fillRect/>
          </a:stretch>
        </p:blipFill>
        <p:spPr>
          <a:xfrm>
            <a:off x="-110629" y="581839"/>
            <a:ext cx="4974767" cy="1255885"/>
          </a:xfrm>
          <a:prstGeom prst="rect">
            <a:avLst/>
          </a:prstGeom>
        </p:spPr>
      </p:pic>
      <p:pic>
        <p:nvPicPr>
          <p:cNvPr id="3" name="Picture 2">
            <a:extLst>
              <a:ext uri="{FF2B5EF4-FFF2-40B4-BE49-F238E27FC236}">
                <a16:creationId xmlns:a16="http://schemas.microsoft.com/office/drawing/2014/main" id="{D7708638-D074-7CFE-F924-3A062EEEAD79}"/>
              </a:ext>
            </a:extLst>
          </p:cNvPr>
          <p:cNvPicPr>
            <a:picLocks noChangeAspect="1"/>
          </p:cNvPicPr>
          <p:nvPr/>
        </p:nvPicPr>
        <p:blipFill>
          <a:blip r:embed="rId5"/>
          <a:stretch>
            <a:fillRect/>
          </a:stretch>
        </p:blipFill>
        <p:spPr>
          <a:xfrm>
            <a:off x="0" y="-55587"/>
            <a:ext cx="12192000" cy="648900"/>
          </a:xfrm>
          <a:prstGeom prst="rect">
            <a:avLst/>
          </a:prstGeom>
        </p:spPr>
      </p:pic>
    </p:spTree>
    <p:extLst>
      <p:ext uri="{BB962C8B-B14F-4D97-AF65-F5344CB8AC3E}">
        <p14:creationId xmlns:p14="http://schemas.microsoft.com/office/powerpoint/2010/main" val="26190444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a:hlinkClick r:id="rId4" action="ppaction://hlinksldjump"/>
          </p:cNvPr>
          <p:cNvSpPr/>
          <p:nvPr/>
        </p:nvSpPr>
        <p:spPr>
          <a:xfrm flipH="1">
            <a:off x="9372600" y="5664200"/>
            <a:ext cx="2540000" cy="9144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733" dirty="0">
                <a:solidFill>
                  <a:srgbClr val="FFFF00"/>
                </a:solidFill>
                <a:latin typeface="Calibri"/>
                <a:hlinkClick r:id="rId4" action="ppaction://hlinksldjump"/>
              </a:rPr>
              <a:t>Quay</a:t>
            </a:r>
            <a:r>
              <a:rPr lang="en-US" sz="3733" dirty="0">
                <a:solidFill>
                  <a:srgbClr val="FFFF00"/>
                </a:solidFill>
                <a:latin typeface="Calibri"/>
              </a:rPr>
              <a:t> </a:t>
            </a:r>
            <a:r>
              <a:rPr lang="en-US" sz="3733" dirty="0" err="1">
                <a:solidFill>
                  <a:srgbClr val="FFFF00"/>
                </a:solidFill>
                <a:latin typeface="Calibri"/>
              </a:rPr>
              <a:t>về</a:t>
            </a:r>
            <a:endParaRPr lang="en-US" sz="3733" dirty="0">
              <a:solidFill>
                <a:srgbClr val="FFFF00"/>
              </a:solidFill>
              <a:latin typeface="Calibri"/>
            </a:endParaRPr>
          </a:p>
        </p:txBody>
      </p:sp>
      <p:sp>
        <p:nvSpPr>
          <p:cNvPr id="3" name="Oval 2"/>
          <p:cNvSpPr/>
          <p:nvPr/>
        </p:nvSpPr>
        <p:spPr>
          <a:xfrm>
            <a:off x="94022" y="4746035"/>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3" name="Oval 12"/>
          <p:cNvSpPr/>
          <p:nvPr/>
        </p:nvSpPr>
        <p:spPr>
          <a:xfrm>
            <a:off x="166593" y="4818608"/>
            <a:ext cx="1886857" cy="188685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14"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80457" y="6985000"/>
            <a:ext cx="812800" cy="812800"/>
          </a:xfrm>
          <a:prstGeom prst="rect">
            <a:avLst/>
          </a:prstGeom>
        </p:spPr>
      </p:pic>
      <p:sp>
        <p:nvSpPr>
          <p:cNvPr id="15" name="TextBox 14"/>
          <p:cNvSpPr txBox="1"/>
          <p:nvPr/>
        </p:nvSpPr>
        <p:spPr>
          <a:xfrm>
            <a:off x="281591" y="5491184"/>
            <a:ext cx="1598515" cy="584775"/>
          </a:xfrm>
          <a:prstGeom prst="rect">
            <a:avLst/>
          </a:prstGeom>
          <a:noFill/>
        </p:spPr>
        <p:txBody>
          <a:bodyPr wrap="none" rtlCol="0">
            <a:spAutoFit/>
          </a:bodyPr>
          <a:lstStyle/>
          <a:p>
            <a:pPr defTabSz="1219170"/>
            <a:r>
              <a:rPr lang="en-US" sz="3200" b="1" dirty="0">
                <a:solidFill>
                  <a:prstClr val="white"/>
                </a:solidFill>
                <a:latin typeface="Calibri"/>
              </a:rPr>
              <a:t>HẾT GIỜ</a:t>
            </a:r>
          </a:p>
        </p:txBody>
      </p:sp>
      <p:sp>
        <p:nvSpPr>
          <p:cNvPr id="7" name="Rectangle: Rounded Corners 6">
            <a:extLst>
              <a:ext uri="{FF2B5EF4-FFF2-40B4-BE49-F238E27FC236}">
                <a16:creationId xmlns:a16="http://schemas.microsoft.com/office/drawing/2014/main" id="{B0A6A901-1C76-30E5-CC9B-ABD19D5FCFF0}"/>
              </a:ext>
            </a:extLst>
          </p:cNvPr>
          <p:cNvSpPr/>
          <p:nvPr/>
        </p:nvSpPr>
        <p:spPr>
          <a:xfrm>
            <a:off x="332790" y="79965"/>
            <a:ext cx="10800784" cy="4523601"/>
          </a:xfrm>
          <a:prstGeom prst="roundRect">
            <a:avLst/>
          </a:prstGeom>
          <a:solidFill>
            <a:sysClr val="window" lastClr="FFFFFF">
              <a:alpha val="80000"/>
            </a:sysClr>
          </a:solidFill>
          <a:ln w="38100" cap="flat" cmpd="sng" algn="ctr">
            <a:solidFill>
              <a:srgbClr val="F76B6C"/>
            </a:solidFill>
            <a:prstDash val="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字魂59号-创粗黑"/>
              <a:ea typeface="字魂59号-创粗黑"/>
              <a:cs typeface="+mn-cs"/>
            </a:endParaRPr>
          </a:p>
        </p:txBody>
      </p:sp>
      <p:sp>
        <p:nvSpPr>
          <p:cNvPr id="8" name="TextBox 7">
            <a:extLst>
              <a:ext uri="{FF2B5EF4-FFF2-40B4-BE49-F238E27FC236}">
                <a16:creationId xmlns:a16="http://schemas.microsoft.com/office/drawing/2014/main" id="{3A57F204-6258-804D-DAC5-5C8B1A1689FE}"/>
              </a:ext>
            </a:extLst>
          </p:cNvPr>
          <p:cNvSpPr txBox="1"/>
          <p:nvPr/>
        </p:nvSpPr>
        <p:spPr>
          <a:xfrm>
            <a:off x="660297" y="522431"/>
            <a:ext cx="3993287" cy="3529171"/>
          </a:xfrm>
          <a:prstGeom prst="rect">
            <a:avLst/>
          </a:prstGeom>
          <a:noFill/>
        </p:spPr>
        <p:txBody>
          <a:bodyPr wrap="square" rtlCol="0">
            <a:spAutoFit/>
          </a:bodyPr>
          <a:lstStyle/>
          <a:p>
            <a:pPr algn="just">
              <a:spcBef>
                <a:spcPts val="505"/>
              </a:spcBef>
              <a:spcAft>
                <a:spcPts val="800"/>
              </a:spcAft>
              <a:tabLst>
                <a:tab pos="806450" algn="l"/>
              </a:tabLst>
            </a:pPr>
            <a:r>
              <a:rPr lang="en-US" sz="36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Ai </a:t>
            </a:r>
            <a:r>
              <a:rPr lang="en-US" sz="3600"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là</a:t>
            </a:r>
            <a:r>
              <a:rPr lang="en-US" sz="36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người</a:t>
            </a:r>
            <a:r>
              <a:rPr lang="en-US" sz="36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đến</a:t>
            </a:r>
            <a:r>
              <a:rPr lang="en-US" sz="36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lớp</a:t>
            </a:r>
            <a:endParaRPr lang="en-US" sz="2800" dirty="0">
              <a:solidFill>
                <a:srgbClr val="7030A0"/>
              </a:solidFill>
              <a:ea typeface="Calibri" panose="020F0502020204030204" pitchFamily="34" charset="0"/>
              <a:cs typeface="Times New Roman" panose="02020603050405020304" pitchFamily="18" charset="0"/>
            </a:endParaRPr>
          </a:p>
          <a:p>
            <a:pPr algn="just">
              <a:spcBef>
                <a:spcPts val="505"/>
              </a:spcBef>
              <a:spcAft>
                <a:spcPts val="800"/>
              </a:spcAft>
              <a:tabLst>
                <a:tab pos="806450" algn="l"/>
              </a:tabLst>
            </a:pPr>
            <a:r>
              <a:rPr lang="en-US" sz="3600"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Chăm</a:t>
            </a:r>
            <a:r>
              <a:rPr lang="en-US" sz="36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chỉ</a:t>
            </a:r>
            <a:r>
              <a:rPr lang="en-US" sz="36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sớm</a:t>
            </a:r>
            <a:r>
              <a:rPr lang="en-US" sz="36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chiều</a:t>
            </a:r>
            <a:endParaRPr lang="en-US" sz="2800" dirty="0">
              <a:solidFill>
                <a:srgbClr val="7030A0"/>
              </a:solidFill>
              <a:ea typeface="Calibri" panose="020F0502020204030204" pitchFamily="34" charset="0"/>
              <a:cs typeface="Times New Roman" panose="02020603050405020304" pitchFamily="18" charset="0"/>
            </a:endParaRPr>
          </a:p>
          <a:p>
            <a:pPr algn="just">
              <a:spcBef>
                <a:spcPts val="505"/>
              </a:spcBef>
              <a:spcAft>
                <a:spcPts val="800"/>
              </a:spcAft>
              <a:tabLst>
                <a:tab pos="806450" algn="l"/>
              </a:tabLst>
            </a:pPr>
            <a:r>
              <a:rPr lang="en-US" sz="3600"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Dạy</a:t>
            </a:r>
            <a:r>
              <a:rPr lang="en-US" sz="36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bảo</a:t>
            </a:r>
            <a:r>
              <a:rPr lang="en-US" sz="36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mọi</a:t>
            </a:r>
            <a:r>
              <a:rPr lang="en-US" sz="36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điều</a:t>
            </a:r>
            <a:endParaRPr lang="en-US" sz="2800" dirty="0">
              <a:solidFill>
                <a:srgbClr val="7030A0"/>
              </a:solidFill>
              <a:ea typeface="Calibri" panose="020F0502020204030204" pitchFamily="34" charset="0"/>
              <a:cs typeface="Times New Roman" panose="02020603050405020304" pitchFamily="18" charset="0"/>
            </a:endParaRPr>
          </a:p>
          <a:p>
            <a:pPr algn="just">
              <a:spcBef>
                <a:spcPts val="505"/>
              </a:spcBef>
              <a:spcAft>
                <a:spcPts val="800"/>
              </a:spcAft>
              <a:tabLst>
                <a:tab pos="806450" algn="l"/>
              </a:tabLst>
            </a:pPr>
            <a:r>
              <a:rPr lang="en-US" sz="36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Cho con </a:t>
            </a:r>
            <a:r>
              <a:rPr lang="en-US" sz="3600"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khôn</a:t>
            </a:r>
            <a:r>
              <a:rPr lang="en-US" sz="36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lớn</a:t>
            </a:r>
            <a:r>
              <a:rPr lang="en-US" sz="36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p>
          <a:p>
            <a:pPr algn="just">
              <a:spcBef>
                <a:spcPts val="505"/>
              </a:spcBef>
              <a:spcAft>
                <a:spcPts val="800"/>
              </a:spcAft>
              <a:tabLst>
                <a:tab pos="806450" algn="l"/>
              </a:tabLst>
            </a:pPr>
            <a:r>
              <a:rPr lang="en-US" sz="36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Người</a:t>
            </a:r>
            <a:r>
              <a:rPr lang="en-US" sz="36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đó</a:t>
            </a:r>
            <a:r>
              <a:rPr lang="en-US" sz="36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là</a:t>
            </a:r>
            <a:r>
              <a:rPr lang="en-US" sz="36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ai?  </a:t>
            </a:r>
            <a:endParaRPr lang="en-US" sz="2800" dirty="0">
              <a:solidFill>
                <a:srgbClr val="7030A0"/>
              </a:solidFill>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70EC3142-7DAE-B6CA-99FC-43181CB43171}"/>
              </a:ext>
            </a:extLst>
          </p:cNvPr>
          <p:cNvPicPr>
            <a:picLocks noChangeAspect="1"/>
          </p:cNvPicPr>
          <p:nvPr/>
        </p:nvPicPr>
        <p:blipFill>
          <a:blip r:embed="rId6"/>
          <a:stretch>
            <a:fillRect/>
          </a:stretch>
        </p:blipFill>
        <p:spPr>
          <a:xfrm>
            <a:off x="5765800" y="364075"/>
            <a:ext cx="4876800" cy="40134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a:extLst>
              <a:ext uri="{FF2B5EF4-FFF2-40B4-BE49-F238E27FC236}">
                <a16:creationId xmlns:a16="http://schemas.microsoft.com/office/drawing/2014/main" id="{159E9B45-A577-3977-2A8B-7E50E6D4757F}"/>
              </a:ext>
            </a:extLst>
          </p:cNvPr>
          <p:cNvSpPr txBox="1"/>
          <p:nvPr/>
        </p:nvSpPr>
        <p:spPr>
          <a:xfrm>
            <a:off x="3437229" y="4887676"/>
            <a:ext cx="3971005" cy="707886"/>
          </a:xfrm>
          <a:prstGeom prst="rect">
            <a:avLst/>
          </a:prstGeom>
          <a:solidFill>
            <a:schemeClr val="bg2"/>
          </a:solidFill>
          <a:ln w="19050">
            <a:solidFill>
              <a:schemeClr val="tx1"/>
            </a:solidFill>
          </a:ln>
        </p:spPr>
        <p:txBody>
          <a:bodyPr wrap="square" rtlCol="0">
            <a:spAutoFit/>
          </a:bodyPr>
          <a:lstStyle/>
          <a:p>
            <a:pPr>
              <a:defRPr/>
            </a:pPr>
            <a:r>
              <a:rPr lang="en-US" sz="4000" b="1" dirty="0" err="1">
                <a:solidFill>
                  <a:srgbClr val="70AD47"/>
                </a:solidFill>
                <a:ea typeface="字魂59号-创粗黑"/>
                <a:cs typeface="Calibri" panose="020F0502020204030204" pitchFamily="34" charset="0"/>
              </a:rPr>
              <a:t>Cô</a:t>
            </a:r>
            <a:r>
              <a:rPr lang="en-US" sz="4000" b="1" dirty="0">
                <a:solidFill>
                  <a:srgbClr val="70AD47"/>
                </a:solidFill>
                <a:ea typeface="字魂59号-创粗黑"/>
                <a:cs typeface="Calibri" panose="020F0502020204030204" pitchFamily="34" charset="0"/>
              </a:rPr>
              <a:t> </a:t>
            </a:r>
            <a:r>
              <a:rPr lang="en-US" sz="4000" b="1" dirty="0" err="1">
                <a:solidFill>
                  <a:srgbClr val="70AD47"/>
                </a:solidFill>
                <a:ea typeface="字魂59号-创粗黑"/>
                <a:cs typeface="Calibri" panose="020F0502020204030204" pitchFamily="34" charset="0"/>
              </a:rPr>
              <a:t>giáo</a:t>
            </a:r>
            <a:r>
              <a:rPr lang="en-US" sz="4000" b="1" dirty="0">
                <a:solidFill>
                  <a:srgbClr val="70AD47"/>
                </a:solidFill>
                <a:ea typeface="字魂59号-创粗黑"/>
                <a:cs typeface="Calibri" panose="020F0502020204030204" pitchFamily="34" charset="0"/>
              </a:rPr>
              <a:t>/</a:t>
            </a:r>
            <a:r>
              <a:rPr lang="en-US" sz="4000" b="1" dirty="0" err="1">
                <a:solidFill>
                  <a:srgbClr val="70AD47"/>
                </a:solidFill>
                <a:ea typeface="字魂59号-创粗黑"/>
                <a:cs typeface="Calibri" panose="020F0502020204030204" pitchFamily="34" charset="0"/>
              </a:rPr>
              <a:t>thầy</a:t>
            </a:r>
            <a:r>
              <a:rPr lang="en-US" sz="4000" b="1" dirty="0">
                <a:solidFill>
                  <a:srgbClr val="70AD47"/>
                </a:solidFill>
                <a:ea typeface="字魂59号-创粗黑"/>
                <a:cs typeface="Calibri" panose="020F0502020204030204" pitchFamily="34" charset="0"/>
              </a:rPr>
              <a:t> </a:t>
            </a:r>
            <a:r>
              <a:rPr lang="en-US" sz="4000" b="1" dirty="0" err="1">
                <a:solidFill>
                  <a:srgbClr val="70AD47"/>
                </a:solidFill>
                <a:ea typeface="字魂59号-创粗黑"/>
                <a:cs typeface="Calibri" panose="020F0502020204030204" pitchFamily="34" charset="0"/>
              </a:rPr>
              <a:t>giáo</a:t>
            </a:r>
            <a:endParaRPr lang="en-US" sz="4000" b="1" dirty="0">
              <a:solidFill>
                <a:srgbClr val="70AD47"/>
              </a:solidFill>
              <a:ea typeface="字魂59号-创粗黑"/>
              <a:cs typeface="Calibri" panose="020F0502020204030204" pitchFamily="34" charset="0"/>
            </a:endParaRPr>
          </a:p>
        </p:txBody>
      </p:sp>
    </p:spTree>
    <p:extLst>
      <p:ext uri="{BB962C8B-B14F-4D97-AF65-F5344CB8AC3E}">
        <p14:creationId xmlns:p14="http://schemas.microsoft.com/office/powerpoint/2010/main" val="124790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childTnLst>
                          </p:cTn>
                        </p:par>
                        <p:par>
                          <p:cTn id="16" fill="hold">
                            <p:stCondLst>
                              <p:cond delay="2000"/>
                            </p:stCondLst>
                            <p:childTnLst>
                              <p:par>
                                <p:cTn id="17" presetID="1" presetClass="mediacall" presetSubtype="0" fill="hold" nodeType="afterEffect">
                                  <p:stCondLst>
                                    <p:cond delay="0"/>
                                  </p:stCondLst>
                                  <p:childTnLst>
                                    <p:cmd type="call" cmd="playFrom(0.0)">
                                      <p:cBhvr>
                                        <p:cTn id="18" dur="1965" fill="hold"/>
                                        <p:tgtEl>
                                          <p:spTgt spid="14"/>
                                        </p:tgtEl>
                                      </p:cBhvr>
                                    </p:cmd>
                                  </p:childTnLst>
                                </p:cTn>
                              </p:par>
                              <p:par>
                                <p:cTn id="19" presetID="53" presetClass="entr" presetSubtype="16"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heel(1)">
                                      <p:cBhvr>
                                        <p:cTn id="35" dur="2000"/>
                                        <p:tgtEl>
                                          <p:spTgt spid="10"/>
                                        </p:tgtEl>
                                      </p:cBhvr>
                                    </p:animEffect>
                                  </p:childTnLst>
                                </p:cTn>
                              </p:par>
                            </p:childTnLst>
                          </p:cTn>
                        </p:par>
                        <p:par>
                          <p:cTn id="36" fill="hold">
                            <p:stCondLst>
                              <p:cond delay="2000"/>
                            </p:stCondLst>
                            <p:childTnLst>
                              <p:par>
                                <p:cTn id="37" presetID="42" presetClass="entr" presetSubtype="0"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anim calcmode="lin" valueType="num">
                                      <p:cBhvr>
                                        <p:cTn id="40" dur="500" fill="hold"/>
                                        <p:tgtEl>
                                          <p:spTgt spid="6"/>
                                        </p:tgtEl>
                                        <p:attrNameLst>
                                          <p:attrName>ppt_x</p:attrName>
                                        </p:attrNameLst>
                                      </p:cBhvr>
                                      <p:tavLst>
                                        <p:tav tm="0">
                                          <p:val>
                                            <p:strVal val="#ppt_x"/>
                                          </p:val>
                                        </p:tav>
                                        <p:tav tm="100000">
                                          <p:val>
                                            <p:strVal val="#ppt_x"/>
                                          </p:val>
                                        </p:tav>
                                      </p:tavLst>
                                    </p:anim>
                                    <p:anim calcmode="lin" valueType="num">
                                      <p:cBhvr>
                                        <p:cTn id="41"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4"/>
                </p:tgtEl>
              </p:cMediaNode>
            </p:audio>
          </p:childTnLst>
        </p:cTn>
      </p:par>
    </p:tnLst>
    <p:bldLst>
      <p:bldP spid="6" grpId="0" animBg="1"/>
      <p:bldP spid="3" grpId="0" animBg="1"/>
      <p:bldP spid="13" grpId="0" animBg="1"/>
      <p:bldP spid="15" grpId="0"/>
      <p:bldP spid="8"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870857" y="4530993"/>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8" name="Oval 7"/>
          <p:cNvSpPr/>
          <p:nvPr/>
        </p:nvSpPr>
        <p:spPr>
          <a:xfrm>
            <a:off x="943430" y="4603566"/>
            <a:ext cx="1886857" cy="188685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86971" y="7074967"/>
            <a:ext cx="812800" cy="812800"/>
          </a:xfrm>
          <a:prstGeom prst="rect">
            <a:avLst/>
          </a:prstGeom>
        </p:spPr>
      </p:pic>
      <p:sp>
        <p:nvSpPr>
          <p:cNvPr id="10" name="TextBox 9"/>
          <p:cNvSpPr txBox="1"/>
          <p:nvPr/>
        </p:nvSpPr>
        <p:spPr>
          <a:xfrm>
            <a:off x="1058426" y="5239217"/>
            <a:ext cx="1598515" cy="584775"/>
          </a:xfrm>
          <a:prstGeom prst="rect">
            <a:avLst/>
          </a:prstGeom>
          <a:noFill/>
        </p:spPr>
        <p:txBody>
          <a:bodyPr wrap="none" rtlCol="0">
            <a:spAutoFit/>
          </a:bodyPr>
          <a:lstStyle/>
          <a:p>
            <a:pPr defTabSz="1219170"/>
            <a:r>
              <a:rPr lang="en-US" sz="3200" b="1">
                <a:solidFill>
                  <a:prstClr val="white"/>
                </a:solidFill>
                <a:latin typeface="Calibri"/>
              </a:rPr>
              <a:t>HẾT GIỜ</a:t>
            </a:r>
          </a:p>
        </p:txBody>
      </p:sp>
      <p:sp>
        <p:nvSpPr>
          <p:cNvPr id="21" name="Rectangle: Rounded Corners 20">
            <a:extLst>
              <a:ext uri="{FF2B5EF4-FFF2-40B4-BE49-F238E27FC236}">
                <a16:creationId xmlns:a16="http://schemas.microsoft.com/office/drawing/2014/main" id="{C6E68D22-F716-0099-1EB1-4BB8CC44A1E1}"/>
              </a:ext>
            </a:extLst>
          </p:cNvPr>
          <p:cNvSpPr/>
          <p:nvPr/>
        </p:nvSpPr>
        <p:spPr>
          <a:xfrm>
            <a:off x="754455" y="104918"/>
            <a:ext cx="10683089" cy="4486446"/>
          </a:xfrm>
          <a:prstGeom prst="roundRect">
            <a:avLst/>
          </a:prstGeom>
          <a:solidFill>
            <a:sysClr val="window" lastClr="FFFFFF">
              <a:alpha val="80000"/>
            </a:sysClr>
          </a:solidFill>
          <a:ln w="38100" cap="flat" cmpd="sng" algn="ctr">
            <a:solidFill>
              <a:srgbClr val="F76B6C"/>
            </a:solidFill>
            <a:prstDash val="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字魂59号-创粗黑"/>
              <a:ea typeface="字魂59号-创粗黑"/>
              <a:cs typeface="+mn-cs"/>
            </a:endParaRPr>
          </a:p>
        </p:txBody>
      </p:sp>
      <p:sp>
        <p:nvSpPr>
          <p:cNvPr id="19" name="TextBox 18">
            <a:extLst>
              <a:ext uri="{FF2B5EF4-FFF2-40B4-BE49-F238E27FC236}">
                <a16:creationId xmlns:a16="http://schemas.microsoft.com/office/drawing/2014/main" id="{10BA540E-FB6A-5306-4010-6001E23C420B}"/>
              </a:ext>
            </a:extLst>
          </p:cNvPr>
          <p:cNvSpPr txBox="1"/>
          <p:nvPr/>
        </p:nvSpPr>
        <p:spPr>
          <a:xfrm>
            <a:off x="7513115" y="1813528"/>
            <a:ext cx="3766507" cy="1243930"/>
          </a:xfrm>
          <a:prstGeom prst="rect">
            <a:avLst/>
          </a:prstGeom>
          <a:noFill/>
        </p:spPr>
        <p:txBody>
          <a:bodyPr wrap="square" rtlCol="0">
            <a:spAutoFit/>
          </a:bodyPr>
          <a:lstStyle/>
          <a:p>
            <a:pPr algn="just">
              <a:spcBef>
                <a:spcPts val="505"/>
              </a:spcBef>
              <a:spcAft>
                <a:spcPts val="800"/>
              </a:spcAft>
              <a:tabLst>
                <a:tab pos="806450" algn="l"/>
              </a:tabLst>
            </a:pPr>
            <a:r>
              <a:rPr lang="en-US" sz="3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Cho </a:t>
            </a:r>
            <a:r>
              <a:rPr lang="en-US" sz="3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biết</a:t>
            </a:r>
            <a:r>
              <a:rPr lang="en-US" sz="3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nghề</a:t>
            </a:r>
            <a:r>
              <a:rPr lang="en-US" sz="3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nghiệp</a:t>
            </a:r>
            <a:r>
              <a:rPr lang="en-US" sz="3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p>
          <a:p>
            <a:pPr algn="just">
              <a:spcBef>
                <a:spcPts val="505"/>
              </a:spcBef>
              <a:spcAft>
                <a:spcPts val="800"/>
              </a:spcAft>
              <a:tabLst>
                <a:tab pos="806450" algn="l"/>
              </a:tabLst>
            </a:pPr>
            <a:r>
              <a:rPr lang="en-US" sz="3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của</a:t>
            </a:r>
            <a:r>
              <a:rPr lang="en-US" sz="3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người</a:t>
            </a:r>
            <a:r>
              <a:rPr lang="en-US" sz="3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trong</a:t>
            </a:r>
            <a:r>
              <a:rPr lang="en-US" sz="3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ảnh</a:t>
            </a:r>
            <a:r>
              <a:rPr lang="en-US" sz="3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dirty="0">
              <a:solidFill>
                <a:prstClr val="black"/>
              </a:solidFill>
              <a:ea typeface="Calibri" panose="020F0502020204030204" pitchFamily="34" charset="0"/>
              <a:cs typeface="Times New Roman" panose="02020603050405020304" pitchFamily="18" charset="0"/>
            </a:endParaRPr>
          </a:p>
        </p:txBody>
      </p:sp>
      <p:sp>
        <p:nvSpPr>
          <p:cNvPr id="2" name="Arrow: Down 1">
            <a:extLst>
              <a:ext uri="{FF2B5EF4-FFF2-40B4-BE49-F238E27FC236}">
                <a16:creationId xmlns:a16="http://schemas.microsoft.com/office/drawing/2014/main" id="{5EB60346-7BA6-4868-B8D7-1ABCEEE16C8A}"/>
              </a:ext>
            </a:extLst>
          </p:cNvPr>
          <p:cNvSpPr/>
          <p:nvPr/>
        </p:nvSpPr>
        <p:spPr>
          <a:xfrm rot="16200000">
            <a:off x="6474348" y="1955713"/>
            <a:ext cx="609253" cy="904756"/>
          </a:xfrm>
          <a:prstGeom prst="downArrow">
            <a:avLst/>
          </a:prstGeom>
          <a:solidFill>
            <a:srgbClr val="ED7D31"/>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字魂59号-创粗黑"/>
              <a:ea typeface="字魂59号-创粗黑"/>
              <a:cs typeface="+mn-cs"/>
            </a:endParaRPr>
          </a:p>
        </p:txBody>
      </p:sp>
      <p:pic>
        <p:nvPicPr>
          <p:cNvPr id="3" name="Picture 2">
            <a:extLst>
              <a:ext uri="{FF2B5EF4-FFF2-40B4-BE49-F238E27FC236}">
                <a16:creationId xmlns:a16="http://schemas.microsoft.com/office/drawing/2014/main" id="{9A18078E-B935-1D39-4B81-6823EC5068C5}"/>
              </a:ext>
            </a:extLst>
          </p:cNvPr>
          <p:cNvPicPr>
            <a:picLocks noChangeAspect="1"/>
          </p:cNvPicPr>
          <p:nvPr/>
        </p:nvPicPr>
        <p:blipFill>
          <a:blip r:embed="rId5"/>
          <a:stretch>
            <a:fillRect/>
          </a:stretch>
        </p:blipFill>
        <p:spPr>
          <a:xfrm>
            <a:off x="943430" y="222455"/>
            <a:ext cx="4986192" cy="41910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 name="TextBox 21">
            <a:extLst>
              <a:ext uri="{FF2B5EF4-FFF2-40B4-BE49-F238E27FC236}">
                <a16:creationId xmlns:a16="http://schemas.microsoft.com/office/drawing/2014/main" id="{45746513-B8CA-06E3-B902-293FD08490FE}"/>
              </a:ext>
            </a:extLst>
          </p:cNvPr>
          <p:cNvSpPr txBox="1"/>
          <p:nvPr/>
        </p:nvSpPr>
        <p:spPr>
          <a:xfrm>
            <a:off x="6686415" y="3338488"/>
            <a:ext cx="4345930" cy="707886"/>
          </a:xfrm>
          <a:prstGeom prst="rect">
            <a:avLst/>
          </a:prstGeom>
          <a:noFill/>
        </p:spPr>
        <p:txBody>
          <a:bodyPr wrap="square" rtlCol="0">
            <a:spAutoFit/>
          </a:bodyPr>
          <a:lstStyle/>
          <a:p>
            <a:pPr>
              <a:defRPr/>
            </a:pPr>
            <a:r>
              <a:rPr lang="en-US" sz="4000" b="1" dirty="0" err="1">
                <a:solidFill>
                  <a:srgbClr val="7030A0"/>
                </a:solidFill>
                <a:ea typeface="字魂59号-创粗黑"/>
                <a:cs typeface="Calibri" panose="020F0502020204030204" pitchFamily="34" charset="0"/>
              </a:rPr>
              <a:t>Cảnh</a:t>
            </a:r>
            <a:r>
              <a:rPr lang="en-US" sz="4000" b="1" dirty="0">
                <a:solidFill>
                  <a:srgbClr val="7030A0"/>
                </a:solidFill>
                <a:ea typeface="字魂59号-创粗黑"/>
                <a:cs typeface="Calibri" panose="020F0502020204030204" pitchFamily="34" charset="0"/>
              </a:rPr>
              <a:t> </a:t>
            </a:r>
            <a:r>
              <a:rPr lang="en-US" sz="4000" b="1" dirty="0" err="1">
                <a:solidFill>
                  <a:srgbClr val="7030A0"/>
                </a:solidFill>
                <a:ea typeface="字魂59号-创粗黑"/>
                <a:cs typeface="Calibri" panose="020F0502020204030204" pitchFamily="34" charset="0"/>
              </a:rPr>
              <a:t>sát</a:t>
            </a:r>
            <a:r>
              <a:rPr lang="en-US" sz="4000" b="1" dirty="0">
                <a:solidFill>
                  <a:srgbClr val="7030A0"/>
                </a:solidFill>
                <a:ea typeface="字魂59号-创粗黑"/>
                <a:cs typeface="Calibri" panose="020F0502020204030204" pitchFamily="34" charset="0"/>
              </a:rPr>
              <a:t> </a:t>
            </a:r>
            <a:r>
              <a:rPr lang="en-US" sz="4000" b="1" dirty="0" err="1">
                <a:solidFill>
                  <a:srgbClr val="7030A0"/>
                </a:solidFill>
                <a:ea typeface="字魂59号-创粗黑"/>
                <a:cs typeface="Calibri" panose="020F0502020204030204" pitchFamily="34" charset="0"/>
              </a:rPr>
              <a:t>giao</a:t>
            </a:r>
            <a:r>
              <a:rPr lang="en-US" sz="4000" b="1" dirty="0">
                <a:solidFill>
                  <a:srgbClr val="7030A0"/>
                </a:solidFill>
                <a:ea typeface="字魂59号-创粗黑"/>
                <a:cs typeface="Calibri" panose="020F0502020204030204" pitchFamily="34" charset="0"/>
              </a:rPr>
              <a:t> </a:t>
            </a:r>
            <a:r>
              <a:rPr lang="en-US" sz="4000" b="1" dirty="0" err="1">
                <a:solidFill>
                  <a:srgbClr val="7030A0"/>
                </a:solidFill>
                <a:ea typeface="字魂59号-创粗黑"/>
                <a:cs typeface="Calibri" panose="020F0502020204030204" pitchFamily="34" charset="0"/>
              </a:rPr>
              <a:t>thông</a:t>
            </a:r>
            <a:endParaRPr lang="en-US" sz="4000" b="1" dirty="0">
              <a:solidFill>
                <a:srgbClr val="7030A0"/>
              </a:solidFill>
              <a:ea typeface="字魂59号-创粗黑"/>
              <a:cs typeface="Calibri" panose="020F0502020204030204" pitchFamily="34" charset="0"/>
            </a:endParaRPr>
          </a:p>
        </p:txBody>
      </p:sp>
      <p:sp>
        <p:nvSpPr>
          <p:cNvPr id="11" name="Pentagon 5">
            <a:hlinkClick r:id="rId6" action="ppaction://hlinksldjump"/>
            <a:extLst>
              <a:ext uri="{FF2B5EF4-FFF2-40B4-BE49-F238E27FC236}">
                <a16:creationId xmlns:a16="http://schemas.microsoft.com/office/drawing/2014/main" id="{AA232C0F-0084-F18B-C6F2-18DB85A8E8E5}"/>
              </a:ext>
            </a:extLst>
          </p:cNvPr>
          <p:cNvSpPr/>
          <p:nvPr/>
        </p:nvSpPr>
        <p:spPr>
          <a:xfrm flipH="1">
            <a:off x="9372600" y="5664200"/>
            <a:ext cx="2540000" cy="9144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733" dirty="0">
                <a:solidFill>
                  <a:srgbClr val="FFFF00"/>
                </a:solidFill>
                <a:latin typeface="Calibri"/>
              </a:rPr>
              <a:t>Quay </a:t>
            </a:r>
            <a:r>
              <a:rPr lang="en-US" sz="3733" dirty="0" err="1">
                <a:solidFill>
                  <a:srgbClr val="FFFF00"/>
                </a:solidFill>
                <a:latin typeface="Calibri"/>
              </a:rPr>
              <a:t>về</a:t>
            </a:r>
            <a:endParaRPr lang="en-US" sz="3733" dirty="0">
              <a:solidFill>
                <a:srgbClr val="FFFF00"/>
              </a:solidFill>
              <a:latin typeface="Calibri"/>
            </a:endParaRPr>
          </a:p>
        </p:txBody>
      </p:sp>
    </p:spTree>
    <p:extLst>
      <p:ext uri="{BB962C8B-B14F-4D97-AF65-F5344CB8AC3E}">
        <p14:creationId xmlns:p14="http://schemas.microsoft.com/office/powerpoint/2010/main" val="68967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heel(1)">
                                      <p:cBhvr>
                                        <p:cTn id="12" dur="2000"/>
                                        <p:tgtEl>
                                          <p:spTgt spid="19"/>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heel(1)">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2000"/>
                                        <p:tgtEl>
                                          <p:spTgt spid="7"/>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par>
                          <p:cTn id="24" fill="hold">
                            <p:stCondLst>
                              <p:cond delay="2000"/>
                            </p:stCondLst>
                            <p:childTnLst>
                              <p:par>
                                <p:cTn id="25" presetID="1" presetClass="mediacall" presetSubtype="0" fill="hold" nodeType="afterEffect">
                                  <p:stCondLst>
                                    <p:cond delay="0"/>
                                  </p:stCondLst>
                                  <p:childTnLst>
                                    <p:cmd type="call" cmd="playFrom(0.0)">
                                      <p:cBhvr>
                                        <p:cTn id="26" dur="1965" fill="hold"/>
                                        <p:tgtEl>
                                          <p:spTgt spid="9"/>
                                        </p:tgtEl>
                                      </p:cBhvr>
                                    </p:cmd>
                                  </p:childTnLst>
                                </p:cTn>
                              </p:par>
                              <p:par>
                                <p:cTn id="27" presetID="53" presetClass="entr" presetSubtype="1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42"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anim calcmode="lin" valueType="num">
                                      <p:cBhvr>
                                        <p:cTn id="43" dur="500" fill="hold"/>
                                        <p:tgtEl>
                                          <p:spTgt spid="11"/>
                                        </p:tgtEl>
                                        <p:attrNameLst>
                                          <p:attrName>ppt_x</p:attrName>
                                        </p:attrNameLst>
                                      </p:cBhvr>
                                      <p:tavLst>
                                        <p:tav tm="0">
                                          <p:val>
                                            <p:strVal val="#ppt_x"/>
                                          </p:val>
                                        </p:tav>
                                        <p:tav tm="100000">
                                          <p:val>
                                            <p:strVal val="#ppt_x"/>
                                          </p:val>
                                        </p:tav>
                                      </p:tavLst>
                                    </p:anim>
                                    <p:anim calcmode="lin" valueType="num">
                                      <p:cBhvr>
                                        <p:cTn id="4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9"/>
                </p:tgtEl>
              </p:cMediaNode>
            </p:audio>
          </p:childTnLst>
        </p:cTn>
      </p:par>
    </p:tnLst>
    <p:bldLst>
      <p:bldP spid="7" grpId="0" animBg="1"/>
      <p:bldP spid="8" grpId="0" animBg="1"/>
      <p:bldP spid="10" grpId="0"/>
      <p:bldP spid="19" grpId="0"/>
      <p:bldP spid="2" grpId="0" animBg="1"/>
      <p:bldP spid="22" grpId="0"/>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a:hlinkClick r:id="rId4" action="ppaction://hlinksldjump"/>
          </p:cNvPr>
          <p:cNvSpPr/>
          <p:nvPr/>
        </p:nvSpPr>
        <p:spPr>
          <a:xfrm flipH="1">
            <a:off x="9372600" y="5664200"/>
            <a:ext cx="2540000" cy="9144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733" dirty="0">
                <a:solidFill>
                  <a:srgbClr val="FFFF00"/>
                </a:solidFill>
                <a:latin typeface="Calibri"/>
              </a:rPr>
              <a:t>Quay </a:t>
            </a:r>
            <a:r>
              <a:rPr lang="en-US" sz="3733" dirty="0" err="1">
                <a:solidFill>
                  <a:srgbClr val="FFFF00"/>
                </a:solidFill>
                <a:latin typeface="Calibri"/>
              </a:rPr>
              <a:t>về</a:t>
            </a:r>
            <a:endParaRPr lang="en-US" sz="3733" dirty="0">
              <a:solidFill>
                <a:srgbClr val="FFFF00"/>
              </a:solidFill>
              <a:latin typeface="Calibri"/>
            </a:endParaRPr>
          </a:p>
        </p:txBody>
      </p:sp>
      <p:sp>
        <p:nvSpPr>
          <p:cNvPr id="7" name="Oval 6"/>
          <p:cNvSpPr/>
          <p:nvPr/>
        </p:nvSpPr>
        <p:spPr>
          <a:xfrm>
            <a:off x="870857" y="4530993"/>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8" name="Oval 7"/>
          <p:cNvSpPr/>
          <p:nvPr/>
        </p:nvSpPr>
        <p:spPr>
          <a:xfrm>
            <a:off x="943430" y="4603566"/>
            <a:ext cx="1886857" cy="188685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80457" y="7040080"/>
            <a:ext cx="812800" cy="812800"/>
          </a:xfrm>
          <a:prstGeom prst="rect">
            <a:avLst/>
          </a:prstGeom>
        </p:spPr>
      </p:pic>
      <p:sp>
        <p:nvSpPr>
          <p:cNvPr id="10" name="TextBox 9"/>
          <p:cNvSpPr txBox="1"/>
          <p:nvPr/>
        </p:nvSpPr>
        <p:spPr>
          <a:xfrm>
            <a:off x="1058426" y="5239217"/>
            <a:ext cx="1598515" cy="584775"/>
          </a:xfrm>
          <a:prstGeom prst="rect">
            <a:avLst/>
          </a:prstGeom>
          <a:noFill/>
        </p:spPr>
        <p:txBody>
          <a:bodyPr wrap="none" rtlCol="0">
            <a:spAutoFit/>
          </a:bodyPr>
          <a:lstStyle/>
          <a:p>
            <a:pPr defTabSz="1219170"/>
            <a:r>
              <a:rPr lang="en-US" sz="3200" b="1" dirty="0">
                <a:solidFill>
                  <a:prstClr val="white"/>
                </a:solidFill>
                <a:latin typeface="Calibri"/>
              </a:rPr>
              <a:t>HẾT GIỜ</a:t>
            </a:r>
          </a:p>
        </p:txBody>
      </p:sp>
      <p:sp>
        <p:nvSpPr>
          <p:cNvPr id="2" name="Rectangle: Rounded Corners 1">
            <a:extLst>
              <a:ext uri="{FF2B5EF4-FFF2-40B4-BE49-F238E27FC236}">
                <a16:creationId xmlns:a16="http://schemas.microsoft.com/office/drawing/2014/main" id="{24D67E46-DE67-FCC2-7226-A672C7B83E1F}"/>
              </a:ext>
            </a:extLst>
          </p:cNvPr>
          <p:cNvSpPr/>
          <p:nvPr/>
        </p:nvSpPr>
        <p:spPr>
          <a:xfrm>
            <a:off x="360485" y="406400"/>
            <a:ext cx="11359661" cy="3124451"/>
          </a:xfrm>
          <a:prstGeom prst="roundRect">
            <a:avLst/>
          </a:prstGeom>
          <a:solidFill>
            <a:sysClr val="window" lastClr="FFFFFF">
              <a:alpha val="80000"/>
            </a:sysClr>
          </a:solidFill>
          <a:ln w="38100" cap="flat" cmpd="sng" algn="ctr">
            <a:solidFill>
              <a:srgbClr val="F76B6C"/>
            </a:solidFill>
            <a:prstDash val="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字魂59号-创粗黑"/>
              <a:ea typeface="字魂59号-创粗黑"/>
              <a:cs typeface="+mn-cs"/>
            </a:endParaRPr>
          </a:p>
        </p:txBody>
      </p:sp>
      <p:sp>
        <p:nvSpPr>
          <p:cNvPr id="11" name="Rectangle: Rounded Corners 10">
            <a:extLst>
              <a:ext uri="{FF2B5EF4-FFF2-40B4-BE49-F238E27FC236}">
                <a16:creationId xmlns:a16="http://schemas.microsoft.com/office/drawing/2014/main" id="{85C2BE9A-5435-B2AB-472B-B5FB64A2BAA8}"/>
              </a:ext>
            </a:extLst>
          </p:cNvPr>
          <p:cNvSpPr/>
          <p:nvPr/>
        </p:nvSpPr>
        <p:spPr>
          <a:xfrm>
            <a:off x="868701" y="888985"/>
            <a:ext cx="10407067" cy="1958655"/>
          </a:xfrm>
          <a:prstGeom prst="roundRect">
            <a:avLst/>
          </a:prstGeom>
          <a:solidFill>
            <a:sysClr val="window" lastClr="FFFFFF"/>
          </a:solidFill>
          <a:ln w="571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50000"/>
              </a:lnSpc>
              <a:spcBef>
                <a:spcPts val="505"/>
              </a:spcBef>
              <a:spcAft>
                <a:spcPts val="800"/>
              </a:spcAft>
              <a:buClrTx/>
              <a:buSzTx/>
              <a:buFontTx/>
              <a:buNone/>
              <a:tabLst>
                <a:tab pos="806450" algn="l"/>
              </a:tabLst>
              <a:defRPr/>
            </a:pPr>
            <a:r>
              <a:rPr kumimoji="0" lang="en-US" sz="3200" b="1" i="0" u="none" strike="noStrike" kern="0" cap="none" spc="0" normalizeH="0" baseline="0" noProof="0" dirty="0" err="1">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Từ</a:t>
            </a:r>
            <a:r>
              <a:rPr kumimoji="0" lang="en-US" sz="3200" b="1" i="0" u="none" strike="noStrike" kern="0" cap="none" spc="0" normalizeH="0" baseline="0" noProof="0" dirty="0">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cần</a:t>
            </a:r>
            <a:r>
              <a:rPr kumimoji="0" lang="en-US" sz="3200" b="1" i="0" u="none" strike="noStrike" kern="0" cap="none" spc="0" normalizeH="0" baseline="0" noProof="0" dirty="0">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điền</a:t>
            </a:r>
            <a:r>
              <a:rPr kumimoji="0" lang="en-US" sz="3200" b="1" i="0" u="none" strike="noStrike" kern="0" cap="none" spc="0" normalizeH="0" baseline="0" noProof="0" dirty="0">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vào</a:t>
            </a:r>
            <a:r>
              <a:rPr kumimoji="0" lang="en-US" sz="3200" b="1" i="0" u="none" strike="noStrike" kern="0" cap="none" spc="0" normalizeH="0" baseline="0" noProof="0" dirty="0">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chỗ</a:t>
            </a:r>
            <a:r>
              <a:rPr kumimoji="0" lang="en-US" sz="3200" b="1" i="0" u="none" strike="noStrike" kern="0" cap="none" spc="0" normalizeH="0" baseline="0" noProof="0" dirty="0">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chấm</a:t>
            </a:r>
            <a:r>
              <a:rPr kumimoji="0" lang="en-US" sz="3200" b="1" i="0" u="none" strike="noStrike" kern="0" cap="none" spc="0" normalizeH="0" baseline="0" noProof="0" dirty="0">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thích</a:t>
            </a:r>
            <a:r>
              <a:rPr kumimoji="0" lang="en-US" sz="3200" b="1" i="0" u="none" strike="noStrike" kern="0" cap="none" spc="0" normalizeH="0" baseline="0" noProof="0" dirty="0">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hợp</a:t>
            </a:r>
            <a:r>
              <a:rPr kumimoji="0" lang="en-US" sz="3200" b="1" i="0" u="none" strike="noStrike" kern="0" cap="none" spc="0" normalizeH="0" baseline="0" noProof="0" dirty="0">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cho</a:t>
            </a:r>
            <a:r>
              <a:rPr kumimoji="0" lang="en-US" sz="3200" b="1" i="0" u="none" strike="noStrike" kern="0" cap="none" spc="0" normalizeH="0" baseline="0" noProof="0" dirty="0">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câu</a:t>
            </a:r>
            <a:r>
              <a:rPr kumimoji="0" lang="en-US" sz="3200" b="1" i="0" u="none" strike="noStrike" kern="0" cap="none" spc="0" normalizeH="0" baseline="0" noProof="0" dirty="0">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sau</a:t>
            </a:r>
            <a:r>
              <a:rPr kumimoji="0" lang="en-US" sz="3200" b="1" i="0" u="none" strike="noStrike" kern="0" cap="none" spc="0" normalizeH="0" baseline="0" noProof="0" dirty="0">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là</a:t>
            </a:r>
            <a:r>
              <a:rPr kumimoji="0" lang="en-US" sz="3200" b="1" i="0" u="none" strike="noStrike" kern="0" cap="none" spc="0" normalizeH="0" baseline="0" noProof="0" dirty="0">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 </a:t>
            </a:r>
          </a:p>
          <a:p>
            <a:pPr marL="0" marR="0" lvl="0" indent="0" algn="ctr" defTabSz="914400" eaLnBrk="1" fontAlgn="auto" latinLnBrk="0" hangingPunct="1">
              <a:lnSpc>
                <a:spcPct val="150000"/>
              </a:lnSpc>
              <a:spcBef>
                <a:spcPts val="505"/>
              </a:spcBef>
              <a:spcAft>
                <a:spcPts val="800"/>
              </a:spcAft>
              <a:buClrTx/>
              <a:buSzTx/>
              <a:buFontTx/>
              <a:buNone/>
              <a:tabLst>
                <a:tab pos="806450" algn="l"/>
              </a:tabLst>
              <a:defRPr/>
            </a:pPr>
            <a:r>
              <a:rPr kumimoji="0" lang="en-US" sz="2800" b="1" i="1" u="none" strike="noStrike" kern="0" cap="none" spc="0" normalizeH="0" baseline="0" noProof="0" dirty="0">
                <a:ln>
                  <a:noFill/>
                </a:ln>
                <a:solidFill>
                  <a:srgbClr val="7030A0"/>
                </a:solidFill>
                <a:effectLst/>
                <a:uLnTx/>
                <a:uFillTx/>
                <a:latin typeface="Corbel Light" panose="020B0303020204020204" pitchFamily="34" charset="0"/>
                <a:ea typeface="Arial" panose="020B060402020202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Corbel Light" panose="020B0303020204020204" pitchFamily="34" charset="0"/>
                <a:ea typeface="Arial" panose="020B0604020202020204" pitchFamily="34" charset="0"/>
                <a:cs typeface="Times New Roman" panose="02020603050405020304" pitchFamily="18" charset="0"/>
              </a:rPr>
              <a:t>Chúng</a:t>
            </a:r>
            <a:r>
              <a:rPr kumimoji="0" lang="en-US" sz="2800" b="1" i="0" u="none" strike="noStrike" kern="0" cap="none" spc="0" normalizeH="0" baseline="0" noProof="0" dirty="0">
                <a:ln>
                  <a:noFill/>
                </a:ln>
                <a:solidFill>
                  <a:srgbClr val="7030A0"/>
                </a:solidFill>
                <a:effectLst/>
                <a:uLnTx/>
                <a:uFillTx/>
                <a:latin typeface="Corbel Light" panose="020B0303020204020204" pitchFamily="34" charset="0"/>
                <a:ea typeface="Arial" panose="020B0604020202020204" pitchFamily="34" charset="0"/>
                <a:cs typeface="Times New Roman" panose="02020603050405020304" pitchFamily="18" charset="0"/>
              </a:rPr>
              <a:t> ta </a:t>
            </a:r>
            <a:r>
              <a:rPr kumimoji="0" lang="en-US" sz="2800" b="1" i="0" u="none" strike="noStrike" kern="0" cap="none" spc="0" normalizeH="0" baseline="0" noProof="0" dirty="0" err="1">
                <a:ln>
                  <a:noFill/>
                </a:ln>
                <a:solidFill>
                  <a:srgbClr val="7030A0"/>
                </a:solidFill>
                <a:effectLst/>
                <a:uLnTx/>
                <a:uFillTx/>
                <a:latin typeface="Corbel Light" panose="020B0303020204020204" pitchFamily="34" charset="0"/>
                <a:ea typeface="Arial" panose="020B0604020202020204" pitchFamily="34" charset="0"/>
                <a:cs typeface="Times New Roman" panose="02020603050405020304" pitchFamily="18" charset="0"/>
              </a:rPr>
              <a:t>cần</a:t>
            </a:r>
            <a:r>
              <a:rPr kumimoji="0" lang="en-US" sz="2800" b="1" i="0" u="none" strike="noStrike" kern="0" cap="none" spc="0" normalizeH="0" baseline="0" noProof="0" dirty="0">
                <a:ln>
                  <a:noFill/>
                </a:ln>
                <a:solidFill>
                  <a:srgbClr val="7030A0"/>
                </a:solidFill>
                <a:effectLst/>
                <a:uLnTx/>
                <a:uFillTx/>
                <a:latin typeface="Corbel Light" panose="020B0303020204020204" pitchFamily="34" charset="0"/>
                <a:ea typeface="Arial" panose="020B060402020202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Corbel Light" panose="020B0303020204020204" pitchFamily="34" charset="0"/>
                <a:ea typeface="Arial" panose="020B0604020202020204" pitchFamily="34" charset="0"/>
                <a:cs typeface="Times New Roman" panose="02020603050405020304" pitchFamily="18" charset="0"/>
              </a:rPr>
              <a:t>phải</a:t>
            </a:r>
            <a:r>
              <a:rPr kumimoji="0" lang="en-US" sz="2800" b="1" i="0" u="none" strike="noStrike" kern="0" cap="none" spc="0" normalizeH="0" baseline="0" noProof="0" dirty="0">
                <a:ln>
                  <a:noFill/>
                </a:ln>
                <a:solidFill>
                  <a:srgbClr val="7030A0"/>
                </a:solidFill>
                <a:effectLst/>
                <a:uLnTx/>
                <a:uFillTx/>
                <a:latin typeface="Corbel Light" panose="020B0303020204020204" pitchFamily="34" charset="0"/>
                <a:ea typeface="Arial" panose="020B060402020202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Corbel Light" panose="020B0303020204020204" pitchFamily="34" charset="0"/>
                <a:ea typeface="Arial" panose="020B0604020202020204" pitchFamily="34" charset="0"/>
                <a:cs typeface="Times New Roman" panose="02020603050405020304" pitchFamily="18" charset="0"/>
              </a:rPr>
              <a:t>đường</a:t>
            </a:r>
            <a:r>
              <a:rPr kumimoji="0" lang="en-US" sz="2800" b="1" i="0" u="none" strike="noStrike" kern="0" cap="none" spc="0" normalizeH="0" baseline="0" noProof="0" dirty="0">
                <a:ln>
                  <a:noFill/>
                </a:ln>
                <a:solidFill>
                  <a:srgbClr val="7030A0"/>
                </a:solidFill>
                <a:effectLst/>
                <a:uLnTx/>
                <a:uFillTx/>
                <a:latin typeface="Corbel Light" panose="020B0303020204020204" pitchFamily="34" charset="0"/>
                <a:ea typeface="Arial" panose="020B060402020202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Corbel Light" panose="020B0303020204020204" pitchFamily="34" charset="0"/>
                <a:ea typeface="Arial" panose="020B0604020202020204" pitchFamily="34" charset="0"/>
                <a:cs typeface="Times New Roman" panose="02020603050405020304" pitchFamily="18" charset="0"/>
              </a:rPr>
              <a:t>phố</a:t>
            </a:r>
            <a:r>
              <a:rPr kumimoji="0" lang="en-US" sz="2800" b="1" i="0" u="none" strike="noStrike" kern="0" cap="none" spc="0" normalizeH="0" baseline="0" noProof="0" dirty="0">
                <a:ln>
                  <a:noFill/>
                </a:ln>
                <a:solidFill>
                  <a:srgbClr val="7030A0"/>
                </a:solidFill>
                <a:effectLst/>
                <a:uLnTx/>
                <a:uFillTx/>
                <a:latin typeface="Corbel Light" panose="020B0303020204020204" pitchFamily="34" charset="0"/>
                <a:ea typeface="Arial" panose="020B060402020202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Corbel Light" panose="020B0303020204020204" pitchFamily="34" charset="0"/>
                <a:ea typeface="Arial" panose="020B0604020202020204" pitchFamily="34" charset="0"/>
                <a:cs typeface="Times New Roman" panose="02020603050405020304" pitchFamily="18" charset="0"/>
              </a:rPr>
              <a:t>sạch</a:t>
            </a:r>
            <a:r>
              <a:rPr kumimoji="0" lang="en-US" sz="2800" b="1" i="0" u="none" strike="noStrike" kern="0" cap="none" spc="0" normalizeH="0" baseline="0" noProof="0" dirty="0">
                <a:ln>
                  <a:noFill/>
                </a:ln>
                <a:solidFill>
                  <a:srgbClr val="7030A0"/>
                </a:solidFill>
                <a:effectLst/>
                <a:uLnTx/>
                <a:uFillTx/>
                <a:latin typeface="Corbel Light" panose="020B0303020204020204" pitchFamily="34" charset="0"/>
                <a:ea typeface="Arial" panose="020B060402020202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Corbel Light" panose="020B0303020204020204" pitchFamily="34" charset="0"/>
                <a:ea typeface="Arial" panose="020B0604020202020204" pitchFamily="34" charset="0"/>
                <a:cs typeface="Times New Roman" panose="02020603050405020304" pitchFamily="18" charset="0"/>
              </a:rPr>
              <a:t>đẹp</a:t>
            </a:r>
            <a:r>
              <a:rPr kumimoji="0" lang="en-US" sz="2800" b="1" i="0" u="none" strike="noStrike" kern="0" cap="none" spc="0" normalizeH="0" baseline="0" noProof="0" dirty="0">
                <a:ln>
                  <a:noFill/>
                </a:ln>
                <a:solidFill>
                  <a:srgbClr val="7030A0"/>
                </a:solidFill>
                <a:effectLst/>
                <a:uLnTx/>
                <a:uFillTx/>
                <a:latin typeface="Corbel Light" panose="020B0303020204020204" pitchFamily="34" charset="0"/>
                <a:ea typeface="Arial" panose="020B0604020202020204" pitchFamily="34" charset="0"/>
                <a:cs typeface="Times New Roman" panose="02020603050405020304" pitchFamily="18" charset="0"/>
              </a:rPr>
              <a:t>.</a:t>
            </a:r>
            <a:endParaRPr kumimoji="0" lang="en-US" sz="2000" b="1" i="0" u="none" strike="noStrike" kern="0" cap="none" spc="0" normalizeH="0" baseline="0" noProof="0" dirty="0">
              <a:ln>
                <a:noFill/>
              </a:ln>
              <a:solidFill>
                <a:srgbClr val="7030A0"/>
              </a:solidFill>
              <a:effectLst/>
              <a:uLnTx/>
              <a:uFillTx/>
              <a:latin typeface="Corbel Light" panose="020B030302020402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F5A0096E-CADC-E594-0449-1CFC7D1902D9}"/>
              </a:ext>
            </a:extLst>
          </p:cNvPr>
          <p:cNvPicPr>
            <a:picLocks noChangeAspect="1"/>
          </p:cNvPicPr>
          <p:nvPr/>
        </p:nvPicPr>
        <p:blipFill>
          <a:blip r:embed="rId6"/>
          <a:stretch>
            <a:fillRect/>
          </a:stretch>
        </p:blipFill>
        <p:spPr>
          <a:xfrm>
            <a:off x="3300205" y="3676445"/>
            <a:ext cx="5480220" cy="3125543"/>
          </a:xfrm>
          <a:prstGeom prst="rect">
            <a:avLst/>
          </a:prstGeom>
        </p:spPr>
      </p:pic>
      <p:sp>
        <p:nvSpPr>
          <p:cNvPr id="15" name="TextBox 14">
            <a:extLst>
              <a:ext uri="{FF2B5EF4-FFF2-40B4-BE49-F238E27FC236}">
                <a16:creationId xmlns:a16="http://schemas.microsoft.com/office/drawing/2014/main" id="{6049B8CB-5F7C-6A99-F93E-5286AA9DF70D}"/>
              </a:ext>
            </a:extLst>
          </p:cNvPr>
          <p:cNvSpPr txBox="1"/>
          <p:nvPr/>
        </p:nvSpPr>
        <p:spPr>
          <a:xfrm>
            <a:off x="5101687" y="1968625"/>
            <a:ext cx="1703527" cy="707886"/>
          </a:xfrm>
          <a:prstGeom prst="rect">
            <a:avLst/>
          </a:prstGeom>
          <a:noFill/>
        </p:spPr>
        <p:txBody>
          <a:bodyPr wrap="square" rtlCol="0">
            <a:spAutoFit/>
          </a:bodyPr>
          <a:lstStyle/>
          <a:p>
            <a:pPr>
              <a:defRPr/>
            </a:pPr>
            <a:r>
              <a:rPr lang="en-US" sz="4000" b="1" dirty="0" err="1">
                <a:solidFill>
                  <a:srgbClr val="002060"/>
                </a:solidFill>
                <a:cs typeface="Calibri" panose="020F0502020204030204" pitchFamily="34" charset="0"/>
              </a:rPr>
              <a:t>giữ</a:t>
            </a:r>
            <a:r>
              <a:rPr lang="en-US" sz="4000" b="1" dirty="0">
                <a:solidFill>
                  <a:srgbClr val="002060"/>
                </a:solidFill>
                <a:cs typeface="Calibri" panose="020F0502020204030204" pitchFamily="34" charset="0"/>
              </a:rPr>
              <a:t> </a:t>
            </a:r>
            <a:r>
              <a:rPr lang="en-US" sz="4000" b="1" dirty="0" err="1">
                <a:solidFill>
                  <a:srgbClr val="002060"/>
                </a:solidFill>
                <a:cs typeface="Calibri" panose="020F0502020204030204" pitchFamily="34" charset="0"/>
              </a:rPr>
              <a:t>gìn</a:t>
            </a:r>
            <a:endParaRPr lang="en-US" sz="4000" b="1" dirty="0">
              <a:solidFill>
                <a:srgbClr val="002060"/>
              </a:solidFill>
              <a:ea typeface="字魂59号-创粗黑"/>
              <a:cs typeface="Calibri" panose="020F0502020204030204" pitchFamily="34" charset="0"/>
            </a:endParaRPr>
          </a:p>
        </p:txBody>
      </p:sp>
    </p:spTree>
    <p:extLst>
      <p:ext uri="{BB962C8B-B14F-4D97-AF65-F5344CB8AC3E}">
        <p14:creationId xmlns:p14="http://schemas.microsoft.com/office/powerpoint/2010/main" val="74283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childTnLst>
                          </p:cTn>
                        </p:par>
                        <p:par>
                          <p:cTn id="16" fill="hold">
                            <p:stCondLst>
                              <p:cond delay="2000"/>
                            </p:stCondLst>
                            <p:childTnLst>
                              <p:par>
                                <p:cTn id="17" presetID="1" presetClass="mediacall" presetSubtype="0" fill="hold" nodeType="afterEffect">
                                  <p:stCondLst>
                                    <p:cond delay="0"/>
                                  </p:stCondLst>
                                  <p:childTnLst>
                                    <p:cmd type="call" cmd="playFrom(0.0)">
                                      <p:cBhvr>
                                        <p:cTn id="18" dur="1965" fill="hold"/>
                                        <p:tgtEl>
                                          <p:spTgt spid="9"/>
                                        </p:tgtEl>
                                      </p:cBhvr>
                                    </p:cmd>
                                  </p:childTnLst>
                                </p:cTn>
                              </p:par>
                              <p:par>
                                <p:cTn id="19" presetID="53" presetClass="entr" presetSubtype="16"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1)">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par>
                          <p:cTn id="32" fill="hold">
                            <p:stCondLst>
                              <p:cond delay="500"/>
                            </p:stCondLst>
                            <p:childTnLst>
                              <p:par>
                                <p:cTn id="33" presetID="42"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anim calcmode="lin" valueType="num">
                                      <p:cBhvr>
                                        <p:cTn id="36" dur="500" fill="hold"/>
                                        <p:tgtEl>
                                          <p:spTgt spid="6"/>
                                        </p:tgtEl>
                                        <p:attrNameLst>
                                          <p:attrName>ppt_x</p:attrName>
                                        </p:attrNameLst>
                                      </p:cBhvr>
                                      <p:tavLst>
                                        <p:tav tm="0">
                                          <p:val>
                                            <p:strVal val="#ppt_x"/>
                                          </p:val>
                                        </p:tav>
                                        <p:tav tm="100000">
                                          <p:val>
                                            <p:strVal val="#ppt_x"/>
                                          </p:val>
                                        </p:tav>
                                      </p:tavLst>
                                    </p:anim>
                                    <p:anim calcmode="lin" valueType="num">
                                      <p:cBhvr>
                                        <p:cTn id="37"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arn(inVertical)">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9"/>
                </p:tgtEl>
              </p:cMediaNode>
            </p:audio>
          </p:childTnLst>
        </p:cTn>
      </p:par>
    </p:tnLst>
    <p:bldLst>
      <p:bldP spid="6" grpId="0" animBg="1"/>
      <p:bldP spid="7" grpId="0" animBg="1"/>
      <p:bldP spid="8" grpId="0" animBg="1"/>
      <p:bldP spid="10" grpId="0"/>
      <p:bldP spid="2" grpId="0" animBg="1"/>
      <p:bldP spid="11"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Ảnh: Đêm Giao thừa mưa như trút nước, các nữ lao công lại gồng mình dọn rác">
            <a:extLst>
              <a:ext uri="{FF2B5EF4-FFF2-40B4-BE49-F238E27FC236}">
                <a16:creationId xmlns:a16="http://schemas.microsoft.com/office/drawing/2014/main" id="{527192CB-61C1-A911-43D8-9B28EBEB6E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2738" y="4138157"/>
            <a:ext cx="3420324" cy="26006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Pentagon 5">
            <a:hlinkClick r:id="rId5" action="ppaction://hlinksldjump"/>
          </p:cNvPr>
          <p:cNvSpPr/>
          <p:nvPr/>
        </p:nvSpPr>
        <p:spPr>
          <a:xfrm flipH="1">
            <a:off x="9372600" y="5664200"/>
            <a:ext cx="2540000" cy="9144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733">
                <a:solidFill>
                  <a:srgbClr val="FFFF00"/>
                </a:solidFill>
                <a:latin typeface="Calibri"/>
              </a:rPr>
              <a:t>Quay về</a:t>
            </a:r>
          </a:p>
        </p:txBody>
      </p:sp>
      <p:sp>
        <p:nvSpPr>
          <p:cNvPr id="7" name="Oval 6"/>
          <p:cNvSpPr/>
          <p:nvPr/>
        </p:nvSpPr>
        <p:spPr>
          <a:xfrm>
            <a:off x="870857" y="4530993"/>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8" name="Oval 7"/>
          <p:cNvSpPr/>
          <p:nvPr/>
        </p:nvSpPr>
        <p:spPr>
          <a:xfrm>
            <a:off x="943430" y="4603566"/>
            <a:ext cx="1886857" cy="188685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80457" y="6985000"/>
            <a:ext cx="812800" cy="812800"/>
          </a:xfrm>
          <a:prstGeom prst="rect">
            <a:avLst/>
          </a:prstGeom>
        </p:spPr>
      </p:pic>
      <p:sp>
        <p:nvSpPr>
          <p:cNvPr id="10" name="TextBox 9"/>
          <p:cNvSpPr txBox="1"/>
          <p:nvPr/>
        </p:nvSpPr>
        <p:spPr>
          <a:xfrm>
            <a:off x="1058426" y="5239217"/>
            <a:ext cx="1598515" cy="584775"/>
          </a:xfrm>
          <a:prstGeom prst="rect">
            <a:avLst/>
          </a:prstGeom>
          <a:noFill/>
        </p:spPr>
        <p:txBody>
          <a:bodyPr wrap="none" rtlCol="0">
            <a:spAutoFit/>
          </a:bodyPr>
          <a:lstStyle/>
          <a:p>
            <a:pPr defTabSz="1219170"/>
            <a:r>
              <a:rPr lang="en-US" sz="3200" b="1">
                <a:solidFill>
                  <a:prstClr val="white"/>
                </a:solidFill>
                <a:latin typeface="Calibri"/>
              </a:rPr>
              <a:t>HẾT GIỜ</a:t>
            </a:r>
          </a:p>
        </p:txBody>
      </p:sp>
      <p:sp>
        <p:nvSpPr>
          <p:cNvPr id="2" name="Rectangle: Rounded Corners 1">
            <a:extLst>
              <a:ext uri="{FF2B5EF4-FFF2-40B4-BE49-F238E27FC236}">
                <a16:creationId xmlns:a16="http://schemas.microsoft.com/office/drawing/2014/main" id="{1DC8C52E-2718-7573-22E5-E8A89E82766B}"/>
              </a:ext>
            </a:extLst>
          </p:cNvPr>
          <p:cNvSpPr/>
          <p:nvPr/>
        </p:nvSpPr>
        <p:spPr>
          <a:xfrm>
            <a:off x="196157" y="295007"/>
            <a:ext cx="3273425" cy="2589228"/>
          </a:xfrm>
          <a:prstGeom prst="roundRect">
            <a:avLst/>
          </a:prstGeom>
          <a:solidFill>
            <a:sysClr val="window" lastClr="FFFFFF">
              <a:alpha val="80000"/>
            </a:sysClr>
          </a:solidFill>
          <a:ln w="38100" cap="flat" cmpd="sng" algn="ctr">
            <a:solidFill>
              <a:srgbClr val="F76B6C"/>
            </a:solidFill>
            <a:prstDash val="dashDot"/>
            <a:miter lim="800000"/>
          </a:ln>
          <a:effectLst/>
        </p:spPr>
        <p:txBody>
          <a:bodyPr rtlCol="0" anchor="ctr"/>
          <a:lstStyle/>
          <a:p>
            <a:pPr marL="0" marR="0" lvl="0" indent="0" algn="just" defTabSz="914400" eaLnBrk="1" fontAlgn="auto" latinLnBrk="0" hangingPunct="1">
              <a:lnSpc>
                <a:spcPct val="150000"/>
              </a:lnSpc>
              <a:spcBef>
                <a:spcPts val="505"/>
              </a:spcBef>
              <a:spcAft>
                <a:spcPts val="800"/>
              </a:spcAft>
              <a:buClrTx/>
              <a:buSzTx/>
              <a:buFontTx/>
              <a:buNone/>
              <a:tabLst>
                <a:tab pos="806450" algn="l"/>
              </a:tabLst>
              <a:defRPr/>
            </a:pPr>
            <a:r>
              <a:rPr kumimoji="0" lang="en-US" sz="3200" b="1" i="0" u="none" strike="noStrike" kern="0" cap="none" spc="0" normalizeH="0" baseline="0" noProof="0" dirty="0" err="1">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Đây</a:t>
            </a:r>
            <a:r>
              <a:rPr kumimoji="0" lang="en-US" sz="3200" b="1" i="0" u="none" strike="noStrike" kern="0" cap="none" spc="0" normalizeH="0" baseline="0" noProof="0" dirty="0">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là</a:t>
            </a:r>
            <a:r>
              <a:rPr kumimoji="0" lang="en-US" sz="3200" b="1" i="0" u="none" strike="noStrike" kern="0" cap="none" spc="0" normalizeH="0" baseline="0" noProof="0" dirty="0">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dụng</a:t>
            </a:r>
            <a:r>
              <a:rPr kumimoji="0" lang="en-US" sz="3200" b="1" i="0" u="none" strike="noStrike" kern="0" cap="none" spc="0" normalizeH="0" baseline="0" noProof="0" dirty="0">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cụ</a:t>
            </a:r>
            <a:r>
              <a:rPr kumimoji="0" lang="en-US" sz="3200" b="1" i="0" u="none" strike="noStrike" kern="0" cap="none" spc="0" normalizeH="0" baseline="0" noProof="0" dirty="0">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của</a:t>
            </a:r>
            <a:r>
              <a:rPr kumimoji="0" lang="en-US" sz="3200" b="1" i="0" u="none" strike="noStrike" kern="0" cap="none" spc="0" normalizeH="0" baseline="0" noProof="0" dirty="0">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người</a:t>
            </a:r>
            <a:r>
              <a:rPr kumimoji="0" lang="en-US" sz="3200" b="1" i="0" u="none" strike="noStrike" kern="0" cap="none" spc="0" normalizeH="0" baseline="0" noProof="0" dirty="0">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làm</a:t>
            </a:r>
            <a:r>
              <a:rPr kumimoji="0" lang="en-US" sz="3200" b="1" i="0" u="none" strike="noStrike" kern="0" cap="none" spc="0" normalizeH="0" baseline="0" noProof="0" dirty="0">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công</a:t>
            </a:r>
            <a:r>
              <a:rPr kumimoji="0" lang="en-US" sz="3200" b="1" i="0" u="none" strike="noStrike" kern="0" cap="none" spc="0" normalizeH="0" baseline="0" noProof="0" dirty="0">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việc</a:t>
            </a:r>
            <a:r>
              <a:rPr kumimoji="0" lang="en-US" sz="3200" b="1" i="0" u="none" strike="noStrike" kern="0" cap="none" spc="0" normalizeH="0" baseline="0" noProof="0" dirty="0">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gì</a:t>
            </a:r>
            <a:r>
              <a:rPr kumimoji="0" lang="en-US" sz="3200" b="1" i="0" u="none" strike="noStrike" kern="0" cap="none" spc="0" normalizeH="0" baseline="0" noProof="0" dirty="0">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 </a:t>
            </a:r>
            <a:endParaRPr kumimoji="0" lang="en-US" sz="2400" b="1" i="0" u="none" strike="noStrike" kern="0" cap="none" spc="0" normalizeH="0" baseline="0" noProof="0" dirty="0">
              <a:ln>
                <a:noFill/>
              </a:ln>
              <a:solidFill>
                <a:srgbClr val="002060"/>
              </a:solidFill>
              <a:effectLst/>
              <a:uLnTx/>
              <a:uFillTx/>
              <a:latin typeface="Sitka Subheading" panose="02000505000000020004" pitchFamily="2"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07F91DB0-82A5-92A4-046C-1EA1A2E98EDA}"/>
              </a:ext>
            </a:extLst>
          </p:cNvPr>
          <p:cNvSpPr txBox="1"/>
          <p:nvPr/>
        </p:nvSpPr>
        <p:spPr>
          <a:xfrm>
            <a:off x="1986091" y="3176624"/>
            <a:ext cx="2125673" cy="707886"/>
          </a:xfrm>
          <a:prstGeom prst="rect">
            <a:avLst/>
          </a:prstGeom>
          <a:noFill/>
        </p:spPr>
        <p:txBody>
          <a:bodyPr wrap="square" rtlCol="0">
            <a:spAutoFit/>
          </a:bodyPr>
          <a:lstStyle/>
          <a:p>
            <a:pPr>
              <a:defRPr/>
            </a:pPr>
            <a:r>
              <a:rPr lang="en-US" sz="4000" b="1" dirty="0">
                <a:solidFill>
                  <a:srgbClr val="FF0000"/>
                </a:solidFill>
                <a:ea typeface="字魂59号-创粗黑"/>
                <a:cs typeface="Calibri" panose="020F0502020204030204" pitchFamily="34" charset="0"/>
              </a:rPr>
              <a:t>Lao </a:t>
            </a:r>
            <a:r>
              <a:rPr lang="en-US" sz="4000" b="1" dirty="0" err="1">
                <a:solidFill>
                  <a:srgbClr val="FF0000"/>
                </a:solidFill>
                <a:ea typeface="字魂59号-创粗黑"/>
                <a:cs typeface="Calibri" panose="020F0502020204030204" pitchFamily="34" charset="0"/>
              </a:rPr>
              <a:t>công</a:t>
            </a:r>
            <a:endParaRPr lang="en-US" sz="4000" b="1" dirty="0">
              <a:solidFill>
                <a:srgbClr val="FF0000"/>
              </a:solidFill>
              <a:ea typeface="字魂59号-创粗黑"/>
              <a:cs typeface="Calibri" panose="020F0502020204030204" pitchFamily="34" charset="0"/>
            </a:endParaRPr>
          </a:p>
        </p:txBody>
      </p:sp>
      <p:pic>
        <p:nvPicPr>
          <p:cNvPr id="2050" name="Picture 2" descr="Cây chổi bạc, Tin tức, hình ảnh và video mới nhất về Cây chổi bạc -  toquoc.vn">
            <a:extLst>
              <a:ext uri="{FF2B5EF4-FFF2-40B4-BE49-F238E27FC236}">
                <a16:creationId xmlns:a16="http://schemas.microsoft.com/office/drawing/2014/main" id="{1D9816AE-3FB5-2E1E-B9D8-66673390A3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2486" y="4088976"/>
            <a:ext cx="3112963" cy="25998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EE5F50FA-4A24-9788-3904-2C206AC67580}"/>
              </a:ext>
            </a:extLst>
          </p:cNvPr>
          <p:cNvPicPr>
            <a:picLocks noChangeAspect="1"/>
          </p:cNvPicPr>
          <p:nvPr/>
        </p:nvPicPr>
        <p:blipFill>
          <a:blip r:embed="rId8"/>
          <a:stretch>
            <a:fillRect/>
          </a:stretch>
        </p:blipFill>
        <p:spPr>
          <a:xfrm>
            <a:off x="4572021" y="119161"/>
            <a:ext cx="4553895" cy="1325131"/>
          </a:xfrm>
          <a:prstGeom prst="rect">
            <a:avLst/>
          </a:prstGeom>
          <a:ln>
            <a:noFill/>
          </a:ln>
          <a:effectLst>
            <a:softEdge rad="112500"/>
          </a:effectLst>
        </p:spPr>
      </p:pic>
      <p:pic>
        <p:nvPicPr>
          <p:cNvPr id="2052" name="Picture 4" descr="Găng tay cao su dài cỡ M">
            <a:extLst>
              <a:ext uri="{FF2B5EF4-FFF2-40B4-BE49-F238E27FC236}">
                <a16:creationId xmlns:a16="http://schemas.microsoft.com/office/drawing/2014/main" id="{FF07741F-B5B1-4C75-EF32-2F4B0708270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46049" y="119161"/>
            <a:ext cx="2493703" cy="22774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đeo khẩu trang trên máy bay: tin tức, hình ảnh, video, bình luận mới nhất">
            <a:extLst>
              <a:ext uri="{FF2B5EF4-FFF2-40B4-BE49-F238E27FC236}">
                <a16:creationId xmlns:a16="http://schemas.microsoft.com/office/drawing/2014/main" id="{2FFD0D31-86B9-377B-4FC8-09EF1A44A5F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13716" y="1379448"/>
            <a:ext cx="3558837" cy="22774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5199F87-C136-F9D4-611B-F3A0017427EA}"/>
              </a:ext>
            </a:extLst>
          </p:cNvPr>
          <p:cNvPicPr>
            <a:picLocks noChangeAspect="1"/>
          </p:cNvPicPr>
          <p:nvPr/>
        </p:nvPicPr>
        <p:blipFill>
          <a:blip r:embed="rId11"/>
          <a:stretch>
            <a:fillRect/>
          </a:stretch>
        </p:blipFill>
        <p:spPr>
          <a:xfrm>
            <a:off x="3889845" y="1444292"/>
            <a:ext cx="926672" cy="695004"/>
          </a:xfrm>
          <a:prstGeom prst="rect">
            <a:avLst/>
          </a:prstGeom>
        </p:spPr>
      </p:pic>
      <p:pic>
        <p:nvPicPr>
          <p:cNvPr id="13" name="Picture 12">
            <a:extLst>
              <a:ext uri="{FF2B5EF4-FFF2-40B4-BE49-F238E27FC236}">
                <a16:creationId xmlns:a16="http://schemas.microsoft.com/office/drawing/2014/main" id="{892AEF70-4482-37C5-7DF6-DF8414F32496}"/>
              </a:ext>
            </a:extLst>
          </p:cNvPr>
          <p:cNvPicPr>
            <a:picLocks noChangeAspect="1"/>
          </p:cNvPicPr>
          <p:nvPr/>
        </p:nvPicPr>
        <p:blipFill>
          <a:blip r:embed="rId12"/>
          <a:stretch>
            <a:fillRect/>
          </a:stretch>
        </p:blipFill>
        <p:spPr>
          <a:xfrm>
            <a:off x="4885629" y="4088976"/>
            <a:ext cx="3474645" cy="26006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9695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2054"/>
                                        </p:tgtEl>
                                        <p:attrNameLst>
                                          <p:attrName>style.visibility</p:attrName>
                                        </p:attrNameLst>
                                      </p:cBhvr>
                                      <p:to>
                                        <p:strVal val="visible"/>
                                      </p:to>
                                    </p:set>
                                    <p:animEffect transition="in" filter="barn(inVertical)">
                                      <p:cBhvr>
                                        <p:cTn id="16" dur="500"/>
                                        <p:tgtEl>
                                          <p:spTgt spid="2054"/>
                                        </p:tgtEl>
                                      </p:cBhvr>
                                    </p:animEffect>
                                  </p:childTnLst>
                                </p:cTn>
                              </p:par>
                              <p:par>
                                <p:cTn id="17" presetID="16" presetClass="entr" presetSubtype="21"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barn(inVertical)">
                                      <p:cBhvr>
                                        <p:cTn id="19" dur="500"/>
                                        <p:tgtEl>
                                          <p:spTgt spid="2052"/>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1)">
                                      <p:cBhvr>
                                        <p:cTn id="24" dur="2000"/>
                                        <p:tgtEl>
                                          <p:spTgt spid="8"/>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1)">
                                      <p:cBhvr>
                                        <p:cTn id="27" dur="2000"/>
                                        <p:tgtEl>
                                          <p:spTgt spid="7"/>
                                        </p:tgtEl>
                                      </p:cBhvr>
                                    </p:animEffect>
                                  </p:childTnLst>
                                </p:cTn>
                              </p:par>
                            </p:childTnLst>
                          </p:cTn>
                        </p:par>
                        <p:par>
                          <p:cTn id="28" fill="hold">
                            <p:stCondLst>
                              <p:cond delay="2000"/>
                            </p:stCondLst>
                            <p:childTnLst>
                              <p:par>
                                <p:cTn id="29" presetID="1" presetClass="mediacall" presetSubtype="0" fill="hold" nodeType="afterEffect">
                                  <p:stCondLst>
                                    <p:cond delay="0"/>
                                  </p:stCondLst>
                                  <p:childTnLst>
                                    <p:cmd type="call" cmd="playFrom(0.0)">
                                      <p:cBhvr>
                                        <p:cTn id="30" dur="1965" fill="hold"/>
                                        <p:tgtEl>
                                          <p:spTgt spid="9"/>
                                        </p:tgtEl>
                                      </p:cBhvr>
                                    </p:cmd>
                                  </p:childTnLst>
                                </p:cTn>
                              </p:par>
                              <p:par>
                                <p:cTn id="31" presetID="53" presetClass="entr" presetSubtype="16"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randombar(horizontal)">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050"/>
                                        </p:tgtEl>
                                        <p:attrNameLst>
                                          <p:attrName>style.visibility</p:attrName>
                                        </p:attrNameLst>
                                      </p:cBhvr>
                                      <p:to>
                                        <p:strVal val="visible"/>
                                      </p:to>
                                    </p:set>
                                    <p:animEffect transition="in" filter="circle(in)">
                                      <p:cBhvr>
                                        <p:cTn id="45" dur="2000"/>
                                        <p:tgtEl>
                                          <p:spTgt spid="2050"/>
                                        </p:tgtEl>
                                      </p:cBhvr>
                                    </p:animEffect>
                                  </p:childTnLst>
                                </p:cTn>
                              </p:par>
                              <p:par>
                                <p:cTn id="46" presetID="6" presetClass="entr" presetSubtype="16"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circle(in)">
                                      <p:cBhvr>
                                        <p:cTn id="48" dur="2000"/>
                                        <p:tgtEl>
                                          <p:spTgt spid="13"/>
                                        </p:tgtEl>
                                      </p:cBhvr>
                                    </p:animEffect>
                                  </p:childTnLst>
                                </p:cTn>
                              </p:par>
                              <p:par>
                                <p:cTn id="49" presetID="6" presetClass="entr" presetSubtype="16" fill="hold" nodeType="withEffect">
                                  <p:stCondLst>
                                    <p:cond delay="0"/>
                                  </p:stCondLst>
                                  <p:childTnLst>
                                    <p:set>
                                      <p:cBhvr>
                                        <p:cTn id="50" dur="1" fill="hold">
                                          <p:stCondLst>
                                            <p:cond delay="0"/>
                                          </p:stCondLst>
                                        </p:cTn>
                                        <p:tgtEl>
                                          <p:spTgt spid="2056"/>
                                        </p:tgtEl>
                                        <p:attrNameLst>
                                          <p:attrName>style.visibility</p:attrName>
                                        </p:attrNameLst>
                                      </p:cBhvr>
                                      <p:to>
                                        <p:strVal val="visible"/>
                                      </p:to>
                                    </p:set>
                                    <p:animEffect transition="in" filter="circle(in)">
                                      <p:cBhvr>
                                        <p:cTn id="51" dur="2000"/>
                                        <p:tgtEl>
                                          <p:spTgt spid="2056"/>
                                        </p:tgtEl>
                                      </p:cBhvr>
                                    </p:animEffect>
                                  </p:childTnLst>
                                </p:cTn>
                              </p:par>
                            </p:childTnLst>
                          </p:cTn>
                        </p:par>
                        <p:par>
                          <p:cTn id="52" fill="hold">
                            <p:stCondLst>
                              <p:cond delay="2000"/>
                            </p:stCondLst>
                            <p:childTnLst>
                              <p:par>
                                <p:cTn id="53" presetID="42" presetClass="entr" presetSubtype="0" fill="hold" grpId="0"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anim calcmode="lin" valueType="num">
                                      <p:cBhvr>
                                        <p:cTn id="56" dur="500" fill="hold"/>
                                        <p:tgtEl>
                                          <p:spTgt spid="6"/>
                                        </p:tgtEl>
                                        <p:attrNameLst>
                                          <p:attrName>ppt_x</p:attrName>
                                        </p:attrNameLst>
                                      </p:cBhvr>
                                      <p:tavLst>
                                        <p:tav tm="0">
                                          <p:val>
                                            <p:strVal val="#ppt_x"/>
                                          </p:val>
                                        </p:tav>
                                        <p:tav tm="100000">
                                          <p:val>
                                            <p:strVal val="#ppt_x"/>
                                          </p:val>
                                        </p:tav>
                                      </p:tavLst>
                                    </p:anim>
                                    <p:anim calcmode="lin" valueType="num">
                                      <p:cBhvr>
                                        <p:cTn id="57"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9"/>
                </p:tgtEl>
              </p:cMediaNode>
            </p:audio>
          </p:childTnLst>
        </p:cTn>
      </p:par>
    </p:tnLst>
    <p:bldLst>
      <p:bldP spid="6" grpId="0" animBg="1"/>
      <p:bldP spid="7" grpId="0" animBg="1"/>
      <p:bldP spid="8" grpId="0" animBg="1"/>
      <p:bldP spid="10" grpId="0"/>
      <p:bldP spid="2"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931">
            <a:extLst>
              <a:ext uri="{FF2B5EF4-FFF2-40B4-BE49-F238E27FC236}">
                <a16:creationId xmlns:a16="http://schemas.microsoft.com/office/drawing/2014/main" id="{45A82953-65B9-1EE7-4DDF-CC072AF5ED4F}"/>
              </a:ext>
            </a:extLst>
          </p:cNvPr>
          <p:cNvPicPr/>
          <p:nvPr/>
        </p:nvPicPr>
        <p:blipFill>
          <a:blip r:embed="rId4"/>
          <a:stretch/>
        </p:blipFill>
        <p:spPr>
          <a:xfrm>
            <a:off x="1872137" y="911727"/>
            <a:ext cx="8481527" cy="57884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2" name="Rectangle 31"/>
          <p:cNvSpPr/>
          <p:nvPr/>
        </p:nvSpPr>
        <p:spPr>
          <a:xfrm>
            <a:off x="2417581" y="23317"/>
            <a:ext cx="7216463" cy="861774"/>
          </a:xfrm>
          <a:prstGeom prst="rect">
            <a:avLst/>
          </a:prstGeom>
          <a:noFill/>
        </p:spPr>
        <p:txBody>
          <a:bodyPr wrap="none" lIns="121920" tIns="60960" rIns="121920" bIns="6096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Calibri"/>
                <a:ea typeface="+mn-ea"/>
                <a:cs typeface="+mn-cs"/>
              </a:rPr>
              <a:t>TRÒ CHƠI LẬT MẢNH GHÉP</a:t>
            </a:r>
          </a:p>
        </p:txBody>
      </p:sp>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5992" y="195827"/>
            <a:ext cx="660400" cy="584200"/>
          </a:xfrm>
          <a:prstGeom prst="rect">
            <a:avLst/>
          </a:prstGeom>
        </p:spPr>
      </p:pic>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3195" y="717923"/>
            <a:ext cx="660400" cy="584200"/>
          </a:xfrm>
          <a:prstGeom prst="rect">
            <a:avLst/>
          </a:prstGeom>
        </p:spPr>
      </p:pic>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0000" y="195827"/>
            <a:ext cx="660400" cy="584200"/>
          </a:xfrm>
          <a:prstGeom prst="rect">
            <a:avLst/>
          </a:prstGeom>
        </p:spPr>
      </p:pic>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2597" y="717923"/>
            <a:ext cx="660400" cy="584200"/>
          </a:xfrm>
          <a:prstGeom prst="rect">
            <a:avLst/>
          </a:prstGeom>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8435" y="730229"/>
            <a:ext cx="5637608" cy="309641"/>
          </a:xfrm>
          <a:prstGeom prst="rect">
            <a:avLst/>
          </a:prstGeom>
        </p:spPr>
      </p:pic>
      <p:pic>
        <p:nvPicPr>
          <p:cNvPr id="43" name="Picture 42">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66400" y="5461486"/>
            <a:ext cx="1346200" cy="1206500"/>
          </a:xfrm>
          <a:prstGeom prst="rect">
            <a:avLst/>
          </a:prstGeom>
        </p:spPr>
      </p:pic>
      <p:pic>
        <p:nvPicPr>
          <p:cNvPr id="4" name="VUIDEHOC.WAV">
            <a:hlinkClick r:id="" action="ppaction://media"/>
          </p:cNvPr>
          <p:cNvPicPr>
            <a:picLocks noChangeAspect="1"/>
          </p:cNvPicPr>
          <p:nvPr>
            <a:audioFile r:link="rId1"/>
            <p:extLst>
              <p:ext uri="{DAA4B4D4-6D71-4841-9C94-3DE7FCFB9230}">
                <p14:media xmlns:p14="http://schemas.microsoft.com/office/powerpoint/2010/main" r:embed="rId2">
                  <p14:trim end="5450.1804"/>
                </p14:media>
              </p:ext>
            </p:extLst>
          </p:nvPr>
        </p:nvPicPr>
        <p:blipFill>
          <a:blip r:embed="rId9"/>
          <a:stretch>
            <a:fillRect/>
          </a:stretch>
        </p:blipFill>
        <p:spPr>
          <a:xfrm>
            <a:off x="5706501" y="7289800"/>
            <a:ext cx="812800" cy="812800"/>
          </a:xfrm>
          <a:prstGeom prst="rect">
            <a:avLst/>
          </a:prstGeom>
        </p:spPr>
      </p:pic>
      <p:sp>
        <p:nvSpPr>
          <p:cNvPr id="6" name="5-Point Star 5"/>
          <p:cNvSpPr/>
          <p:nvPr/>
        </p:nvSpPr>
        <p:spPr>
          <a:xfrm>
            <a:off x="159923" y="98864"/>
            <a:ext cx="711200" cy="711200"/>
          </a:xfrm>
          <a:prstGeom prst="star5">
            <a:avLst>
              <a:gd name="adj" fmla="val 25914"/>
              <a:gd name="hf" fmla="val 105146"/>
              <a:gd name="vf" fmla="val 110557"/>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3AF054F6-8565-1027-766B-C73FA0E9DC40}"/>
              </a:ext>
            </a:extLst>
          </p:cNvPr>
          <p:cNvSpPr/>
          <p:nvPr/>
        </p:nvSpPr>
        <p:spPr>
          <a:xfrm>
            <a:off x="1872136" y="917548"/>
            <a:ext cx="8481527" cy="5809223"/>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867" b="1" dirty="0" err="1">
                <a:solidFill>
                  <a:prstClr val="white"/>
                </a:solidFill>
                <a:latin typeface="Calibri"/>
              </a:rPr>
              <a:t>Cùng</a:t>
            </a:r>
            <a:r>
              <a:rPr lang="en-US" sz="5867" b="1" dirty="0">
                <a:solidFill>
                  <a:prstClr val="white"/>
                </a:solidFill>
                <a:latin typeface="Calibri"/>
              </a:rPr>
              <a:t> </a:t>
            </a:r>
            <a:r>
              <a:rPr lang="en-US" sz="5867" b="1" dirty="0" err="1">
                <a:solidFill>
                  <a:prstClr val="white"/>
                </a:solidFill>
                <a:latin typeface="Calibri"/>
              </a:rPr>
              <a:t>đoán</a:t>
            </a:r>
            <a:r>
              <a:rPr lang="en-US" sz="5867" b="1" dirty="0">
                <a:solidFill>
                  <a:prstClr val="white"/>
                </a:solidFill>
                <a:latin typeface="Calibri"/>
              </a:rPr>
              <a:t> </a:t>
            </a:r>
            <a:r>
              <a:rPr lang="en-US" sz="5867" b="1" dirty="0" err="1">
                <a:solidFill>
                  <a:prstClr val="white"/>
                </a:solidFill>
                <a:latin typeface="Calibri"/>
              </a:rPr>
              <a:t>nào</a:t>
            </a:r>
            <a:r>
              <a:rPr lang="en-US" sz="5867" b="1" dirty="0">
                <a:solidFill>
                  <a:prstClr val="white"/>
                </a:solidFill>
                <a:latin typeface="Calibri"/>
              </a:rPr>
              <a:t>?</a:t>
            </a:r>
          </a:p>
        </p:txBody>
      </p:sp>
    </p:spTree>
    <p:extLst>
      <p:ext uri="{BB962C8B-B14F-4D97-AF65-F5344CB8AC3E}">
        <p14:creationId xmlns:p14="http://schemas.microsoft.com/office/powerpoint/2010/main" val="208866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8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5" presetClass="exit" presetSubtype="0" fill="hold" grpId="0" nodeType="clickEffect">
                                  <p:stCondLst>
                                    <p:cond delay="0"/>
                                  </p:stCondLst>
                                  <p:childTnLst>
                                    <p:animEffect transition="out" filter="fade">
                                      <p:cBhvr>
                                        <p:cTn id="10" dur="2000"/>
                                        <p:tgtEl>
                                          <p:spTgt spid="2"/>
                                        </p:tgtEl>
                                      </p:cBhvr>
                                    </p:animEffect>
                                    <p:anim calcmode="lin" valueType="num">
                                      <p:cBhvr>
                                        <p:cTn id="11" dur="2000"/>
                                        <p:tgtEl>
                                          <p:spTgt spid="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 dur="2000"/>
                                        <p:tgtEl>
                                          <p:spTgt spid="2"/>
                                        </p:tgtEl>
                                        <p:attrNameLst>
                                          <p:attrName>ppt_h</p:attrName>
                                        </p:attrNameLst>
                                      </p:cBhvr>
                                      <p:tavLst>
                                        <p:tav tm="0">
                                          <p:val>
                                            <p:strVal val="ppt_h"/>
                                          </p:val>
                                        </p:tav>
                                        <p:tav tm="100000">
                                          <p:val>
                                            <p:strVal val="ppt_h"/>
                                          </p:val>
                                        </p:tav>
                                      </p:tavLst>
                                    </p:anim>
                                    <p:set>
                                      <p:cBhvr>
                                        <p:cTn id="13"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4" name="Shape 931">
            <a:extLst>
              <a:ext uri="{FF2B5EF4-FFF2-40B4-BE49-F238E27FC236}">
                <a16:creationId xmlns:a16="http://schemas.microsoft.com/office/drawing/2014/main" id="{DCECFD28-AB55-CE8D-566F-73E83EFBF8E5}"/>
              </a:ext>
            </a:extLst>
          </p:cNvPr>
          <p:cNvPicPr/>
          <p:nvPr/>
        </p:nvPicPr>
        <p:blipFill>
          <a:blip r:embed="rId3"/>
          <a:stretch/>
        </p:blipFill>
        <p:spPr>
          <a:xfrm>
            <a:off x="3661997" y="74645"/>
            <a:ext cx="8481527" cy="67087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Subtitle 2">
            <a:extLst>
              <a:ext uri="{FF2B5EF4-FFF2-40B4-BE49-F238E27FC236}">
                <a16:creationId xmlns:a16="http://schemas.microsoft.com/office/drawing/2014/main" id="{DBF9A0AA-B1D4-1396-D02C-A35116A4EFE4}"/>
              </a:ext>
            </a:extLst>
          </p:cNvPr>
          <p:cNvSpPr txBox="1">
            <a:spLocks/>
          </p:cNvSpPr>
          <p:nvPr/>
        </p:nvSpPr>
        <p:spPr>
          <a:xfrm>
            <a:off x="0" y="2116993"/>
            <a:ext cx="4351944" cy="298973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30000"/>
              </a:lnSpc>
            </a:pPr>
            <a:r>
              <a:rPr lang="en-US" sz="5400" b="1" dirty="0" err="1">
                <a:solidFill>
                  <a:srgbClr val="FF0000"/>
                </a:solidFill>
                <a:latin typeface="UTM Avo" panose="02040603050506020204" pitchFamily="18" charset="0"/>
              </a:rPr>
              <a:t>Bài</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đọc</a:t>
            </a:r>
            <a:r>
              <a:rPr lang="en-US" sz="5400" b="1" dirty="0">
                <a:solidFill>
                  <a:srgbClr val="FF0000"/>
                </a:solidFill>
                <a:latin typeface="UTM Avo" panose="02040603050506020204" pitchFamily="18" charset="0"/>
              </a:rPr>
              <a:t> 2: </a:t>
            </a:r>
          </a:p>
          <a:p>
            <a:pPr>
              <a:lnSpc>
                <a:spcPct val="130000"/>
              </a:lnSpc>
            </a:pPr>
            <a:r>
              <a:rPr lang="en-US" sz="5400" b="1" dirty="0" err="1">
                <a:solidFill>
                  <a:srgbClr val="FF0000"/>
                </a:solidFill>
                <a:latin typeface="UTM Avo" panose="02040603050506020204" pitchFamily="18" charset="0"/>
              </a:rPr>
              <a:t>Tiếng</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chổi</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tre</a:t>
            </a:r>
            <a:endParaRPr lang="en-US" sz="5400" b="1" dirty="0">
              <a:solidFill>
                <a:srgbClr val="FF0000"/>
              </a:solidFill>
              <a:latin typeface="UTM Avo" panose="02040603050506020204" pitchFamily="18" charset="0"/>
            </a:endParaRPr>
          </a:p>
          <a:p>
            <a:pPr>
              <a:lnSpc>
                <a:spcPct val="130000"/>
              </a:lnSpc>
            </a:pPr>
            <a:r>
              <a:rPr lang="en-US" sz="3900" b="1" i="1" dirty="0">
                <a:solidFill>
                  <a:srgbClr val="002060"/>
                </a:solidFill>
                <a:latin typeface="UTM Avo" panose="02040603050506020204" pitchFamily="18" charset="0"/>
              </a:rPr>
              <a:t>              </a:t>
            </a:r>
            <a:r>
              <a:rPr lang="en-US" sz="3900" b="1" i="1" dirty="0" err="1">
                <a:solidFill>
                  <a:srgbClr val="002060"/>
                </a:solidFill>
                <a:latin typeface="UTM Avo" panose="02040603050506020204" pitchFamily="18" charset="0"/>
              </a:rPr>
              <a:t>Tố</a:t>
            </a:r>
            <a:r>
              <a:rPr lang="en-US" sz="3900" b="1" i="1" dirty="0">
                <a:solidFill>
                  <a:srgbClr val="002060"/>
                </a:solidFill>
                <a:latin typeface="UTM Avo" panose="02040603050506020204" pitchFamily="18" charset="0"/>
              </a:rPr>
              <a:t> </a:t>
            </a:r>
            <a:r>
              <a:rPr lang="en-US" sz="3900" b="1" i="1" dirty="0" err="1">
                <a:solidFill>
                  <a:srgbClr val="002060"/>
                </a:solidFill>
                <a:latin typeface="UTM Avo" panose="02040603050506020204" pitchFamily="18" charset="0"/>
              </a:rPr>
              <a:t>Hữu</a:t>
            </a:r>
            <a:endParaRPr lang="en-US" sz="3900" b="1" i="1" dirty="0">
              <a:solidFill>
                <a:srgbClr val="002060"/>
              </a:solidFill>
              <a:latin typeface="UTM Avo" panose="02040603050506020204" pitchFamily="18" charset="0"/>
            </a:endParaRPr>
          </a:p>
          <a:p>
            <a:pPr>
              <a:lnSpc>
                <a:spcPct val="130000"/>
              </a:lnSpc>
            </a:pPr>
            <a:endParaRPr lang="en-US" sz="5400" b="1" dirty="0">
              <a:solidFill>
                <a:srgbClr val="FF0000"/>
              </a:solidFill>
              <a:latin typeface="UTM Avo" panose="02040603050506020204" pitchFamily="18" charset="0"/>
            </a:endParaRPr>
          </a:p>
        </p:txBody>
      </p:sp>
      <p:sp>
        <p:nvSpPr>
          <p:cNvPr id="14" name="Subtitle 2">
            <a:extLst>
              <a:ext uri="{FF2B5EF4-FFF2-40B4-BE49-F238E27FC236}">
                <a16:creationId xmlns:a16="http://schemas.microsoft.com/office/drawing/2014/main" id="{29875801-77FA-AAA4-0657-39D98AC708C6}"/>
              </a:ext>
            </a:extLst>
          </p:cNvPr>
          <p:cNvSpPr txBox="1">
            <a:spLocks/>
          </p:cNvSpPr>
          <p:nvPr/>
        </p:nvSpPr>
        <p:spPr>
          <a:xfrm>
            <a:off x="-187215" y="61061"/>
            <a:ext cx="6696284" cy="298973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30000"/>
              </a:lnSpc>
            </a:pPr>
            <a:r>
              <a:rPr lang="en-US" sz="5400" b="1" dirty="0">
                <a:solidFill>
                  <a:srgbClr val="002060"/>
                </a:solidFill>
                <a:latin typeface="UTM Avo" panose="02040603050506020204" pitchFamily="18" charset="0"/>
              </a:rPr>
              <a:t>Em </a:t>
            </a:r>
            <a:r>
              <a:rPr lang="en-US" sz="5400" b="1" dirty="0" err="1">
                <a:solidFill>
                  <a:srgbClr val="002060"/>
                </a:solidFill>
                <a:latin typeface="UTM Avo" panose="02040603050506020204" pitchFamily="18" charset="0"/>
              </a:rPr>
              <a:t>có</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cảm</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nhận</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gì</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về</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những</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người</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làm</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công</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việc</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lao</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công</a:t>
            </a:r>
            <a:r>
              <a:rPr lang="en-US" sz="5400" b="1" dirty="0">
                <a:solidFill>
                  <a:srgbClr val="002060"/>
                </a:solidFill>
                <a:latin typeface="UTM Avo" panose="02040603050506020204" pitchFamily="18" charset="0"/>
              </a:rPr>
              <a:t>?</a:t>
            </a:r>
            <a:endParaRPr lang="en-US" sz="3900" b="1" i="1" dirty="0">
              <a:solidFill>
                <a:srgbClr val="002060"/>
              </a:solidFill>
              <a:latin typeface="UTM Avo" panose="02040603050506020204" pitchFamily="18" charset="0"/>
            </a:endParaRPr>
          </a:p>
          <a:p>
            <a:pPr>
              <a:lnSpc>
                <a:spcPct val="130000"/>
              </a:lnSpc>
            </a:pPr>
            <a:endParaRPr lang="en-US" sz="54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289872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4"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446</TotalTime>
  <Words>906</Words>
  <Application>Microsoft Office PowerPoint</Application>
  <PresentationFormat>Widescreen</PresentationFormat>
  <Paragraphs>116</Paragraphs>
  <Slides>30</Slides>
  <Notes>7</Notes>
  <HiddenSlides>0</HiddenSlides>
  <MMClips>6</MMClips>
  <ScaleCrop>false</ScaleCrop>
  <HeadingPairs>
    <vt:vector size="6" baseType="variant">
      <vt:variant>
        <vt:lpstr>Fonts Used</vt:lpstr>
      </vt:variant>
      <vt:variant>
        <vt:i4>20</vt:i4>
      </vt:variant>
      <vt:variant>
        <vt:lpstr>Theme</vt:lpstr>
      </vt:variant>
      <vt:variant>
        <vt:i4>7</vt:i4>
      </vt:variant>
      <vt:variant>
        <vt:lpstr>Slide Titles</vt:lpstr>
      </vt:variant>
      <vt:variant>
        <vt:i4>30</vt:i4>
      </vt:variant>
    </vt:vector>
  </HeadingPairs>
  <TitlesOfParts>
    <vt:vector size="57" baseType="lpstr">
      <vt:lpstr>等线</vt:lpstr>
      <vt:lpstr>#9Slide07 HoneyCream</vt:lpstr>
      <vt:lpstr>.VnArial NarrowH</vt:lpstr>
      <vt:lpstr>Arial</vt:lpstr>
      <vt:lpstr>Calibri</vt:lpstr>
      <vt:lpstr>Calibri Light</vt:lpstr>
      <vt:lpstr>Cambria</vt:lpstr>
      <vt:lpstr>Corbel Light</vt:lpstr>
      <vt:lpstr>Lexend Medium</vt:lpstr>
      <vt:lpstr>montserrat-rgl</vt:lpstr>
      <vt:lpstr>Segoe UI Black</vt:lpstr>
      <vt:lpstr>Segoe UI Semibold</vt:lpstr>
      <vt:lpstr>Sitka Subheading</vt:lpstr>
      <vt:lpstr>SVN-Newton</vt:lpstr>
      <vt:lpstr>SVN-Ready</vt:lpstr>
      <vt:lpstr>Times New Roman</vt:lpstr>
      <vt:lpstr>UTM Avo</vt:lpstr>
      <vt:lpstr>Wingdings</vt:lpstr>
      <vt:lpstr>字魂59号-创粗黑</vt:lpstr>
      <vt:lpstr>字魂70号-灵悦黑体</vt:lpstr>
      <vt:lpstr>2_Office Theme</vt:lpstr>
      <vt:lpstr>Office Theme</vt:lpstr>
      <vt:lpstr>千图网海量PPT模板www.58pic.com​​</vt:lpstr>
      <vt:lpstr>Office 主题​​</vt:lpstr>
      <vt:lpstr>1_Office 主题​​</vt:lpstr>
      <vt:lpstr>第一PPT，www.1ppt.com</vt:lpstr>
      <vt:lpstr>1_Office Theme</vt:lpstr>
      <vt:lpstr>Tuần 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Huong Mai</dc:creator>
  <cp:lastModifiedBy>ĐÔNG VŨ</cp:lastModifiedBy>
  <cp:revision>36</cp:revision>
  <dcterms:created xsi:type="dcterms:W3CDTF">2024-06-23T13:40:18Z</dcterms:created>
  <dcterms:modified xsi:type="dcterms:W3CDTF">2024-11-03T00:10:27Z</dcterms:modified>
</cp:coreProperties>
</file>