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3" r:id="rId2"/>
  </p:sldMasterIdLst>
  <p:notesMasterIdLst>
    <p:notesMasterId r:id="rId16"/>
  </p:notesMasterIdLst>
  <p:sldIdLst>
    <p:sldId id="256" r:id="rId3"/>
    <p:sldId id="257" r:id="rId4"/>
    <p:sldId id="397" r:id="rId5"/>
    <p:sldId id="386" r:id="rId6"/>
    <p:sldId id="262" r:id="rId7"/>
    <p:sldId id="393" r:id="rId8"/>
    <p:sldId id="394" r:id="rId9"/>
    <p:sldId id="388" r:id="rId10"/>
    <p:sldId id="389" r:id="rId11"/>
    <p:sldId id="390" r:id="rId12"/>
    <p:sldId id="395" r:id="rId13"/>
    <p:sldId id="281" r:id="rId14"/>
    <p:sldId id="385" r:id="rId15"/>
  </p:sldIdLst>
  <p:sldSz cx="12192000" cy="6858000"/>
  <p:notesSz cx="6858000" cy="9144000"/>
  <p:custDataLst>
    <p:tags r:id="rId17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8CBAD"/>
    <a:srgbClr val="00FF00"/>
    <a:srgbClr val="006600"/>
    <a:srgbClr val="FFFFCC"/>
    <a:srgbClr val="51B416"/>
    <a:srgbClr val="FF66CC"/>
    <a:srgbClr val="E6B9B8"/>
    <a:srgbClr val="FF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62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5114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0734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6075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47587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43811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9335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8595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02430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76524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48002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26361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76754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13074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56738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213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94421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26769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6174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88159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24002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3026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70253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37539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46380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8742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83504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22471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05093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20793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630171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037965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40968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24762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43558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3079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17826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21960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26064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83230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81290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87362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02071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31845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84572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9153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8661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3781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58265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215815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84527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585474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344487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73816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68122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5"/>
              <a:buFont typeface="Calibri"/>
              <a:buNone/>
              <a:defRPr sz="5335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 sz="2665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5"/>
              <a:buNone/>
              <a:defRPr sz="2135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770687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body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28" name="Google Shape;128;p30"/>
          <p:cNvSpPr txBox="1">
            <a:spLocks noGrp="1"/>
          </p:cNvSpPr>
          <p:nvPr>
            <p:ph type="body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body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2"/>
          <p:cNvSpPr txBox="1"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2"/>
          <p:cNvSpPr txBox="1">
            <a:spLocks noGrp="1"/>
          </p:cNvSpPr>
          <p:nvPr>
            <p:ph type="body"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9427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Char char="•"/>
              <a:defRPr sz="4265"/>
            </a:lvl1pPr>
            <a:lvl2pPr marL="914400" lvl="1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–"/>
              <a:defRPr sz="3734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4pPr>
            <a:lvl5pPr marL="2286000" lvl="4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»"/>
              <a:defRPr sz="2665"/>
            </a:lvl5pPr>
            <a:lvl6pPr marL="2743200" lvl="5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6pPr>
            <a:lvl7pPr marL="3200400" lvl="6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7pPr>
            <a:lvl8pPr marL="3657600" lvl="7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8pPr>
            <a:lvl9pPr marL="4114800" lvl="8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9pPr>
          </a:lstStyle>
          <a:p>
            <a:endParaRPr/>
          </a:p>
        </p:txBody>
      </p:sp>
      <p:sp>
        <p:nvSpPr>
          <p:cNvPr id="141" name="Google Shape;141;p32"/>
          <p:cNvSpPr txBox="1">
            <a:spLocks noGrp="1"/>
          </p:cNvSpPr>
          <p:nvPr>
            <p:ph type="body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2" name="Google Shape;142;p3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3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None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None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33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9" name="Google Shape;149;p3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4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4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7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3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5"/>
          <p:cNvSpPr txBox="1">
            <a:spLocks noGrp="1"/>
          </p:cNvSpPr>
          <p:nvPr>
            <p:ph type="title"/>
          </p:nvPr>
        </p:nvSpPr>
        <p:spPr>
          <a:xfrm rot="5400000">
            <a:off x="8016874" y="1028701"/>
            <a:ext cx="4387851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5"/>
          <p:cNvSpPr txBox="1">
            <a:spLocks noGrp="1"/>
          </p:cNvSpPr>
          <p:nvPr>
            <p:ph type="body" idx="1"/>
          </p:nvPr>
        </p:nvSpPr>
        <p:spPr>
          <a:xfrm rot="5400000">
            <a:off x="2428874" y="-1612900"/>
            <a:ext cx="4387851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3011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6168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26" Type="http://schemas.openxmlformats.org/officeDocument/2006/relationships/slideLayout" Target="../slideLayouts/slideLayout47.xml"/><Relationship Id="rId39" Type="http://schemas.openxmlformats.org/officeDocument/2006/relationships/slideLayout" Target="../slideLayouts/slideLayout60.xml"/><Relationship Id="rId21" Type="http://schemas.openxmlformats.org/officeDocument/2006/relationships/slideLayout" Target="../slideLayouts/slideLayout42.xml"/><Relationship Id="rId34" Type="http://schemas.openxmlformats.org/officeDocument/2006/relationships/slideLayout" Target="../slideLayouts/slideLayout55.xml"/><Relationship Id="rId42" Type="http://schemas.openxmlformats.org/officeDocument/2006/relationships/slideLayout" Target="../slideLayouts/slideLayout63.xml"/><Relationship Id="rId47" Type="http://schemas.openxmlformats.org/officeDocument/2006/relationships/slideLayout" Target="../slideLayouts/slideLayout68.xml"/><Relationship Id="rId50" Type="http://schemas.openxmlformats.org/officeDocument/2006/relationships/slideLayout" Target="../slideLayouts/slideLayout71.xml"/><Relationship Id="rId55" Type="http://schemas.openxmlformats.org/officeDocument/2006/relationships/slideLayout" Target="../slideLayouts/slideLayout76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9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45.xml"/><Relationship Id="rId32" Type="http://schemas.openxmlformats.org/officeDocument/2006/relationships/slideLayout" Target="../slideLayouts/slideLayout53.xml"/><Relationship Id="rId37" Type="http://schemas.openxmlformats.org/officeDocument/2006/relationships/slideLayout" Target="../slideLayouts/slideLayout58.xml"/><Relationship Id="rId40" Type="http://schemas.openxmlformats.org/officeDocument/2006/relationships/slideLayout" Target="../slideLayouts/slideLayout61.xml"/><Relationship Id="rId45" Type="http://schemas.openxmlformats.org/officeDocument/2006/relationships/slideLayout" Target="../slideLayouts/slideLayout66.xml"/><Relationship Id="rId53" Type="http://schemas.openxmlformats.org/officeDocument/2006/relationships/slideLayout" Target="../slideLayouts/slideLayout74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31" Type="http://schemas.openxmlformats.org/officeDocument/2006/relationships/slideLayout" Target="../slideLayouts/slideLayout52.xml"/><Relationship Id="rId44" Type="http://schemas.openxmlformats.org/officeDocument/2006/relationships/slideLayout" Target="../slideLayouts/slideLayout65.xml"/><Relationship Id="rId52" Type="http://schemas.openxmlformats.org/officeDocument/2006/relationships/slideLayout" Target="../slideLayouts/slideLayout73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Relationship Id="rId27" Type="http://schemas.openxmlformats.org/officeDocument/2006/relationships/slideLayout" Target="../slideLayouts/slideLayout48.xml"/><Relationship Id="rId30" Type="http://schemas.openxmlformats.org/officeDocument/2006/relationships/slideLayout" Target="../slideLayouts/slideLayout51.xml"/><Relationship Id="rId35" Type="http://schemas.openxmlformats.org/officeDocument/2006/relationships/slideLayout" Target="../slideLayouts/slideLayout56.xml"/><Relationship Id="rId43" Type="http://schemas.openxmlformats.org/officeDocument/2006/relationships/slideLayout" Target="../slideLayouts/slideLayout64.xml"/><Relationship Id="rId48" Type="http://schemas.openxmlformats.org/officeDocument/2006/relationships/slideLayout" Target="../slideLayouts/slideLayout69.xml"/><Relationship Id="rId56" Type="http://schemas.openxmlformats.org/officeDocument/2006/relationships/theme" Target="../theme/theme2.xml"/><Relationship Id="rId8" Type="http://schemas.openxmlformats.org/officeDocument/2006/relationships/slideLayout" Target="../slideLayouts/slideLayout29.xml"/><Relationship Id="rId51" Type="http://schemas.openxmlformats.org/officeDocument/2006/relationships/slideLayout" Target="../slideLayouts/slideLayout72.xml"/><Relationship Id="rId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slideLayout" Target="../slideLayouts/slideLayout46.xml"/><Relationship Id="rId33" Type="http://schemas.openxmlformats.org/officeDocument/2006/relationships/slideLayout" Target="../slideLayouts/slideLayout54.xml"/><Relationship Id="rId38" Type="http://schemas.openxmlformats.org/officeDocument/2006/relationships/slideLayout" Target="../slideLayouts/slideLayout59.xml"/><Relationship Id="rId46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41.xml"/><Relationship Id="rId41" Type="http://schemas.openxmlformats.org/officeDocument/2006/relationships/slideLayout" Target="../slideLayouts/slideLayout62.xml"/><Relationship Id="rId54" Type="http://schemas.openxmlformats.org/officeDocument/2006/relationships/slideLayout" Target="../slideLayouts/slideLayout75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28" Type="http://schemas.openxmlformats.org/officeDocument/2006/relationships/slideLayout" Target="../slideLayouts/slideLayout49.xml"/><Relationship Id="rId36" Type="http://schemas.openxmlformats.org/officeDocument/2006/relationships/slideLayout" Target="../slideLayouts/slideLayout57.xml"/><Relationship Id="rId49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740" r:id="rId7"/>
    <p:sldLayoutId id="2147483739" r:id="rId8"/>
    <p:sldLayoutId id="2147483738" r:id="rId9"/>
    <p:sldLayoutId id="2147483737" r:id="rId10"/>
    <p:sldLayoutId id="2147483736" r:id="rId11"/>
    <p:sldLayoutId id="2147483735" r:id="rId12"/>
    <p:sldLayoutId id="2147483734" r:id="rId13"/>
    <p:sldLayoutId id="2147483733" r:id="rId14"/>
    <p:sldLayoutId id="2147483732" r:id="rId15"/>
    <p:sldLayoutId id="2147483731" r:id="rId16"/>
    <p:sldLayoutId id="2147483657" r:id="rId17"/>
    <p:sldLayoutId id="2147483658" r:id="rId18"/>
    <p:sldLayoutId id="2147483659" r:id="rId19"/>
    <p:sldLayoutId id="2147483660" r:id="rId20"/>
    <p:sldLayoutId id="2147483661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751" r:id="rId2"/>
    <p:sldLayoutId id="2147483750" r:id="rId3"/>
    <p:sldLayoutId id="2147483749" r:id="rId4"/>
    <p:sldLayoutId id="2147483748" r:id="rId5"/>
    <p:sldLayoutId id="2147483747" r:id="rId6"/>
    <p:sldLayoutId id="2147483746" r:id="rId7"/>
    <p:sldLayoutId id="2147483745" r:id="rId8"/>
    <p:sldLayoutId id="2147483744" r:id="rId9"/>
    <p:sldLayoutId id="2147483743" r:id="rId10"/>
    <p:sldLayoutId id="2147483742" r:id="rId11"/>
    <p:sldLayoutId id="2147483741" r:id="rId12"/>
    <p:sldLayoutId id="2147483730" r:id="rId13"/>
    <p:sldLayoutId id="2147483729" r:id="rId14"/>
    <p:sldLayoutId id="2147483728" r:id="rId15"/>
    <p:sldLayoutId id="2147483727" r:id="rId16"/>
    <p:sldLayoutId id="2147483726" r:id="rId17"/>
    <p:sldLayoutId id="2147483725" r:id="rId18"/>
    <p:sldLayoutId id="2147483724" r:id="rId19"/>
    <p:sldLayoutId id="2147483723" r:id="rId20"/>
    <p:sldLayoutId id="2147483722" r:id="rId21"/>
    <p:sldLayoutId id="2147483721" r:id="rId22"/>
    <p:sldLayoutId id="2147483720" r:id="rId23"/>
    <p:sldLayoutId id="2147483719" r:id="rId24"/>
    <p:sldLayoutId id="2147483718" r:id="rId25"/>
    <p:sldLayoutId id="2147483717" r:id="rId26"/>
    <p:sldLayoutId id="2147483716" r:id="rId27"/>
    <p:sldLayoutId id="2147483715" r:id="rId28"/>
    <p:sldLayoutId id="2147483714" r:id="rId29"/>
    <p:sldLayoutId id="2147483713" r:id="rId30"/>
    <p:sldLayoutId id="2147483712" r:id="rId31"/>
    <p:sldLayoutId id="2147483711" r:id="rId32"/>
    <p:sldLayoutId id="2147483710" r:id="rId33"/>
    <p:sldLayoutId id="2147483709" r:id="rId34"/>
    <p:sldLayoutId id="2147483708" r:id="rId35"/>
    <p:sldLayoutId id="2147483707" r:id="rId36"/>
    <p:sldLayoutId id="2147483706" r:id="rId37"/>
    <p:sldLayoutId id="2147483705" r:id="rId38"/>
    <p:sldLayoutId id="2147483704" r:id="rId39"/>
    <p:sldLayoutId id="2147483703" r:id="rId40"/>
    <p:sldLayoutId id="2147483702" r:id="rId41"/>
    <p:sldLayoutId id="2147483701" r:id="rId42"/>
    <p:sldLayoutId id="2147483700" r:id="rId43"/>
    <p:sldLayoutId id="2147483699" r:id="rId44"/>
    <p:sldLayoutId id="2147483698" r:id="rId45"/>
    <p:sldLayoutId id="2147483697" r:id="rId46"/>
    <p:sldLayoutId id="2147483696" r:id="rId47"/>
    <p:sldLayoutId id="2147483667" r:id="rId48"/>
    <p:sldLayoutId id="2147483668" r:id="rId49"/>
    <p:sldLayoutId id="2147483669" r:id="rId50"/>
    <p:sldLayoutId id="2147483670" r:id="rId51"/>
    <p:sldLayoutId id="2147483671" r:id="rId52"/>
    <p:sldLayoutId id="2147483672" r:id="rId53"/>
    <p:sldLayoutId id="2147483673" r:id="rId54"/>
    <p:sldLayoutId id="2147483674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5.wdp"/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12" Type="http://schemas.openxmlformats.org/officeDocument/2006/relationships/image" Target="../media/image1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8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5.png"/><Relationship Id="rId5" Type="http://schemas.openxmlformats.org/officeDocument/2006/relationships/image" Target="../media/image6.png"/><Relationship Id="rId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Relationship Id="rId6" Type="http://schemas.microsoft.com/office/2007/relationships/hdphoto" Target="../media/hdphoto6.wdp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90;p7"/>
          <p:cNvSpPr txBox="1"/>
          <p:nvPr/>
        </p:nvSpPr>
        <p:spPr>
          <a:xfrm>
            <a:off x="3523375" y="1330217"/>
            <a:ext cx="6031685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3200" b="1" i="0" u="none" strike="noStrike" dirty="0" err="1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Tiết</a:t>
            </a:r>
            <a:r>
              <a:rPr lang="en-US" sz="3200" b="1" i="0" u="none" strike="noStrike" dirty="0">
                <a:ln w="22225">
                  <a:noFill/>
                  <a:prstDash val="solid"/>
                </a:ln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37</a:t>
            </a:r>
          </a:p>
          <a:p>
            <a:pPr lvl="0" algn="ctr">
              <a:defRPr/>
            </a:pP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>
              <a:defRPr/>
            </a:pP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pc="10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2811596-760F-40A4-ACC9-CA26D48B35E8}"/>
              </a:ext>
            </a:extLst>
          </p:cNvPr>
          <p:cNvSpPr/>
          <p:nvPr/>
        </p:nvSpPr>
        <p:spPr>
          <a:xfrm>
            <a:off x="1818638" y="1822981"/>
            <a:ext cx="6928443" cy="1446716"/>
          </a:xfrm>
          <a:prstGeom prst="roundRect">
            <a:avLst>
              <a:gd name="adj" fmla="val 1140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Ngăn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9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Ngăn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ngăn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4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Ngăn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92B290-4045-4630-92AC-8C3F8EB04E98}"/>
              </a:ext>
            </a:extLst>
          </p:cNvPr>
          <p:cNvSpPr txBox="1"/>
          <p:nvPr/>
        </p:nvSpPr>
        <p:spPr>
          <a:xfrm>
            <a:off x="4231673" y="3836207"/>
            <a:ext cx="330439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EF93AD-A7FB-44D9-A9E5-6D9D1C66FF4B}"/>
              </a:ext>
            </a:extLst>
          </p:cNvPr>
          <p:cNvSpPr txBox="1"/>
          <p:nvPr/>
        </p:nvSpPr>
        <p:spPr>
          <a:xfrm>
            <a:off x="5883868" y="4857898"/>
            <a:ext cx="254185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       (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B499DC-E911-4005-8568-0612B951823B}"/>
              </a:ext>
            </a:extLst>
          </p:cNvPr>
          <p:cNvSpPr txBox="1"/>
          <p:nvPr/>
        </p:nvSpPr>
        <p:spPr>
          <a:xfrm>
            <a:off x="4360149" y="5532066"/>
            <a:ext cx="504880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BBF1A05-7857-4B13-A889-93F547F2E4A8}"/>
              </a:ext>
            </a:extLst>
          </p:cNvPr>
          <p:cNvGrpSpPr/>
          <p:nvPr/>
        </p:nvGrpSpPr>
        <p:grpSpPr>
          <a:xfrm>
            <a:off x="1153409" y="423999"/>
            <a:ext cx="9721737" cy="1151078"/>
            <a:chOff x="-2289596" y="125793"/>
            <a:chExt cx="10050234" cy="1151078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741D734-4E1C-4315-AC7C-E0E885A6794F}"/>
                </a:ext>
              </a:extLst>
            </p:cNvPr>
            <p:cNvSpPr/>
            <p:nvPr/>
          </p:nvSpPr>
          <p:spPr>
            <a:xfrm>
              <a:off x="-2289596" y="125793"/>
              <a:ext cx="10050234" cy="1151078"/>
            </a:xfrm>
            <a:prstGeom prst="roundRect">
              <a:avLst>
                <a:gd name="adj" fmla="val 49773"/>
              </a:avLst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3377098-46BA-4732-A93C-1C8C3F06A8C3}"/>
                </a:ext>
              </a:extLst>
            </p:cNvPr>
            <p:cNvSpPr/>
            <p:nvPr/>
          </p:nvSpPr>
          <p:spPr>
            <a:xfrm>
              <a:off x="-2289596" y="419978"/>
              <a:ext cx="548871" cy="5627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65345BD-8EF1-4813-8492-0EA66AA9EC11}"/>
              </a:ext>
            </a:extLst>
          </p:cNvPr>
          <p:cNvSpPr txBox="1"/>
          <p:nvPr/>
        </p:nvSpPr>
        <p:spPr>
          <a:xfrm>
            <a:off x="1684340" y="594702"/>
            <a:ext cx="896694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Ngăn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ngăn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ngăn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ngăn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A18C55D-6C28-424F-A315-B65263C007CA}"/>
              </a:ext>
            </a:extLst>
          </p:cNvPr>
          <p:cNvSpPr txBox="1"/>
          <p:nvPr/>
        </p:nvSpPr>
        <p:spPr>
          <a:xfrm>
            <a:off x="2313413" y="4317288"/>
            <a:ext cx="748534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Ngăn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quyển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A5B3AA0-C1DC-4631-855C-2AF481990028}"/>
              </a:ext>
            </a:extLst>
          </p:cNvPr>
          <p:cNvSpPr/>
          <p:nvPr/>
        </p:nvSpPr>
        <p:spPr>
          <a:xfrm>
            <a:off x="4047906" y="4857898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E2C3BD03-CAB9-4191-BF75-1127E2521465}"/>
              </a:ext>
            </a:extLst>
          </p:cNvPr>
          <p:cNvSpPr/>
          <p:nvPr/>
        </p:nvSpPr>
        <p:spPr>
          <a:xfrm>
            <a:off x="5282860" y="4857898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2F97206-F4AF-44FF-864E-EEEAC800A262}"/>
              </a:ext>
            </a:extLst>
          </p:cNvPr>
          <p:cNvSpPr/>
          <p:nvPr/>
        </p:nvSpPr>
        <p:spPr>
          <a:xfrm>
            <a:off x="6288393" y="4866325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FE6FF97-E369-487E-938C-293987DE90B5}"/>
              </a:ext>
            </a:extLst>
          </p:cNvPr>
          <p:cNvSpPr/>
          <p:nvPr/>
        </p:nvSpPr>
        <p:spPr>
          <a:xfrm>
            <a:off x="4692036" y="4874714"/>
            <a:ext cx="467633" cy="475627"/>
          </a:xfrm>
          <a:prstGeom prst="ellips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3F6570DF-7D4D-4FC1-9848-8324D80F6A9E}"/>
              </a:ext>
            </a:extLst>
          </p:cNvPr>
          <p:cNvSpPr/>
          <p:nvPr/>
        </p:nvSpPr>
        <p:spPr>
          <a:xfrm>
            <a:off x="6305171" y="5504415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A7F9F93-B18C-4FD1-B33A-A8330A412D90}"/>
              </a:ext>
            </a:extLst>
          </p:cNvPr>
          <p:cNvSpPr/>
          <p:nvPr/>
        </p:nvSpPr>
        <p:spPr>
          <a:xfrm>
            <a:off x="4697528" y="4875203"/>
            <a:ext cx="467633" cy="475627"/>
          </a:xfrm>
          <a:prstGeom prst="ellipse">
            <a:avLst/>
          </a:prstGeom>
          <a:solidFill>
            <a:srgbClr val="F8CBAD"/>
          </a:solidFill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20AE0B2-5AB7-4FAA-AE1E-B6D257FEB23A}"/>
              </a:ext>
            </a:extLst>
          </p:cNvPr>
          <p:cNvGrpSpPr/>
          <p:nvPr/>
        </p:nvGrpSpPr>
        <p:grpSpPr>
          <a:xfrm>
            <a:off x="4044353" y="4850917"/>
            <a:ext cx="777451" cy="541769"/>
            <a:chOff x="6096000" y="4386583"/>
            <a:chExt cx="777451" cy="541769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01D5FBA1-7604-4197-AA5B-C1EFC2E50B28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E7DFF31-388B-4879-9E2B-215D2861B243}"/>
                </a:ext>
              </a:extLst>
            </p:cNvPr>
            <p:cNvSpPr txBox="1"/>
            <p:nvPr/>
          </p:nvSpPr>
          <p:spPr>
            <a:xfrm>
              <a:off x="6195757" y="4386583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9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738C55D-6262-4875-B644-1703B9F26CE5}"/>
              </a:ext>
            </a:extLst>
          </p:cNvPr>
          <p:cNvGrpSpPr/>
          <p:nvPr/>
        </p:nvGrpSpPr>
        <p:grpSpPr>
          <a:xfrm>
            <a:off x="5284823" y="4852769"/>
            <a:ext cx="617811" cy="541538"/>
            <a:chOff x="6096000" y="4386814"/>
            <a:chExt cx="617811" cy="541538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C2FC6E13-F34D-4EDF-BECC-CA2F267B3659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919C7D9-286A-469E-AF95-C3709F6B5566}"/>
                </a:ext>
              </a:extLst>
            </p:cNvPr>
            <p:cNvSpPr txBox="1"/>
            <p:nvPr/>
          </p:nvSpPr>
          <p:spPr>
            <a:xfrm>
              <a:off x="6168972" y="4386814"/>
              <a:ext cx="5448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4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3F045A6-5CA7-44D0-9DE7-A387AD608D44}"/>
              </a:ext>
            </a:extLst>
          </p:cNvPr>
          <p:cNvGrpSpPr/>
          <p:nvPr/>
        </p:nvGrpSpPr>
        <p:grpSpPr>
          <a:xfrm>
            <a:off x="6295323" y="4870525"/>
            <a:ext cx="741788" cy="532660"/>
            <a:chOff x="6096000" y="4395692"/>
            <a:chExt cx="741788" cy="532660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D1B97003-3DF6-4AC8-92BC-6E23BEF9D300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DC369DE-7A61-4B2A-AF78-342CFF5DEAA2}"/>
                </a:ext>
              </a:extLst>
            </p:cNvPr>
            <p:cNvSpPr txBox="1"/>
            <p:nvPr/>
          </p:nvSpPr>
          <p:spPr>
            <a:xfrm>
              <a:off x="6142338" y="4395692"/>
              <a:ext cx="6954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5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6384B6E-C6A2-470D-AC57-AA6E5ACC0F38}"/>
              </a:ext>
            </a:extLst>
          </p:cNvPr>
          <p:cNvGrpSpPr/>
          <p:nvPr/>
        </p:nvGrpSpPr>
        <p:grpSpPr>
          <a:xfrm>
            <a:off x="6313079" y="5514632"/>
            <a:ext cx="724032" cy="532315"/>
            <a:chOff x="6096000" y="4396037"/>
            <a:chExt cx="724032" cy="532315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D5311EBA-982E-4B4C-8174-5279AD824DFA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223326C-C089-432D-B5D3-B996DCFBC219}"/>
                </a:ext>
              </a:extLst>
            </p:cNvPr>
            <p:cNvSpPr txBox="1"/>
            <p:nvPr/>
          </p:nvSpPr>
          <p:spPr>
            <a:xfrm>
              <a:off x="6142338" y="4396037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5</a:t>
              </a:r>
            </a:p>
          </p:txBody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612E84C0-9323-4830-8E71-A41A6ACF020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flipH="1">
            <a:off x="262225" y="2826053"/>
            <a:ext cx="2189636" cy="3593250"/>
          </a:xfrm>
          <a:prstGeom prst="rect">
            <a:avLst/>
          </a:prstGeom>
        </p:spPr>
      </p:pic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181BB0B0-8D3B-48D9-856B-D0171DF69013}"/>
              </a:ext>
            </a:extLst>
          </p:cNvPr>
          <p:cNvSpPr/>
          <p:nvPr/>
        </p:nvSpPr>
        <p:spPr>
          <a:xfrm>
            <a:off x="4354735" y="2763821"/>
            <a:ext cx="469062" cy="45482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388739-0BE6-4D3C-BCBC-ADEF5632AD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576" t="17996" r="6174" b="47621"/>
          <a:stretch/>
        </p:blipFill>
        <p:spPr>
          <a:xfrm>
            <a:off x="9108489" y="1774453"/>
            <a:ext cx="2032647" cy="185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130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6" grpId="0"/>
      <p:bldP spid="17" grpId="0"/>
      <p:bldP spid="21" grpId="0"/>
      <p:bldP spid="2" grpId="0" animBg="1"/>
      <p:bldP spid="28" grpId="0" animBg="1"/>
      <p:bldP spid="29" grpId="0" animBg="1"/>
      <p:bldP spid="3" grpId="0" animBg="1"/>
      <p:bldP spid="30" grpId="0" animBg="1"/>
      <p:bldP spid="32" grpId="0" animBg="1"/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2811596-760F-40A4-ACC9-CA26D48B35E8}"/>
              </a:ext>
            </a:extLst>
          </p:cNvPr>
          <p:cNvSpPr/>
          <p:nvPr/>
        </p:nvSpPr>
        <p:spPr>
          <a:xfrm>
            <a:off x="2694252" y="2033399"/>
            <a:ext cx="4930833" cy="1446716"/>
          </a:xfrm>
          <a:prstGeom prst="roundRect">
            <a:avLst>
              <a:gd name="adj" fmla="val 1140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 Nam:        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Dũng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Nam:       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Dũng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92B290-4045-4630-92AC-8C3F8EB04E98}"/>
              </a:ext>
            </a:extLst>
          </p:cNvPr>
          <p:cNvSpPr txBox="1"/>
          <p:nvPr/>
        </p:nvSpPr>
        <p:spPr>
          <a:xfrm>
            <a:off x="4231673" y="3836207"/>
            <a:ext cx="330439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CEF93AD-A7FB-44D9-A9E5-6D9D1C66FF4B}"/>
              </a:ext>
            </a:extLst>
          </p:cNvPr>
          <p:cNvSpPr txBox="1"/>
          <p:nvPr/>
        </p:nvSpPr>
        <p:spPr>
          <a:xfrm>
            <a:off x="5883868" y="4857898"/>
            <a:ext cx="254185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        (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B499DC-E911-4005-8568-0612B951823B}"/>
              </a:ext>
            </a:extLst>
          </p:cNvPr>
          <p:cNvSpPr txBox="1"/>
          <p:nvPr/>
        </p:nvSpPr>
        <p:spPr>
          <a:xfrm>
            <a:off x="4888990" y="5563859"/>
            <a:ext cx="372546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  </a:t>
            </a:r>
            <a:r>
              <a:rPr lang="en-US" sz="2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BBF1A05-7857-4B13-A889-93F547F2E4A8}"/>
              </a:ext>
            </a:extLst>
          </p:cNvPr>
          <p:cNvGrpSpPr/>
          <p:nvPr/>
        </p:nvGrpSpPr>
        <p:grpSpPr>
          <a:xfrm>
            <a:off x="1256172" y="442267"/>
            <a:ext cx="9922276" cy="1151078"/>
            <a:chOff x="-1889425" y="144061"/>
            <a:chExt cx="9293869" cy="1151078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741D734-4E1C-4315-AC7C-E0E885A6794F}"/>
                </a:ext>
              </a:extLst>
            </p:cNvPr>
            <p:cNvSpPr/>
            <p:nvPr/>
          </p:nvSpPr>
          <p:spPr>
            <a:xfrm>
              <a:off x="-1889425" y="144061"/>
              <a:ext cx="9293869" cy="1151078"/>
            </a:xfrm>
            <a:prstGeom prst="roundRect">
              <a:avLst>
                <a:gd name="adj" fmla="val 49773"/>
              </a:avLst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3377098-46BA-4732-A93C-1C8C3F06A8C3}"/>
                </a:ext>
              </a:extLst>
            </p:cNvPr>
            <p:cNvSpPr/>
            <p:nvPr/>
          </p:nvSpPr>
          <p:spPr>
            <a:xfrm>
              <a:off x="-1841841" y="391839"/>
              <a:ext cx="552783" cy="562708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4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65345BD-8EF1-4813-8492-0EA66AA9EC11}"/>
              </a:ext>
            </a:extLst>
          </p:cNvPr>
          <p:cNvSpPr txBox="1"/>
          <p:nvPr/>
        </p:nvSpPr>
        <p:spPr>
          <a:xfrm>
            <a:off x="1823772" y="588393"/>
            <a:ext cx="928101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16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Dũng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9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nay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Dũng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A18C55D-6C28-424F-A315-B65263C007CA}"/>
              </a:ext>
            </a:extLst>
          </p:cNvPr>
          <p:cNvSpPr txBox="1"/>
          <p:nvPr/>
        </p:nvSpPr>
        <p:spPr>
          <a:xfrm>
            <a:off x="2313413" y="4290654"/>
            <a:ext cx="74853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Dũng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A5B3AA0-C1DC-4631-855C-2AF481990028}"/>
              </a:ext>
            </a:extLst>
          </p:cNvPr>
          <p:cNvSpPr/>
          <p:nvPr/>
        </p:nvSpPr>
        <p:spPr>
          <a:xfrm>
            <a:off x="4047906" y="4857898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E2C3BD03-CAB9-4191-BF75-1127E2521465}"/>
              </a:ext>
            </a:extLst>
          </p:cNvPr>
          <p:cNvSpPr/>
          <p:nvPr/>
        </p:nvSpPr>
        <p:spPr>
          <a:xfrm>
            <a:off x="5282860" y="4857898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2F97206-F4AF-44FF-864E-EEEAC800A262}"/>
              </a:ext>
            </a:extLst>
          </p:cNvPr>
          <p:cNvSpPr/>
          <p:nvPr/>
        </p:nvSpPr>
        <p:spPr>
          <a:xfrm>
            <a:off x="6288393" y="4866325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FE6FF97-E369-487E-938C-293987DE90B5}"/>
              </a:ext>
            </a:extLst>
          </p:cNvPr>
          <p:cNvSpPr/>
          <p:nvPr/>
        </p:nvSpPr>
        <p:spPr>
          <a:xfrm>
            <a:off x="4692036" y="4874714"/>
            <a:ext cx="467633" cy="475627"/>
          </a:xfrm>
          <a:prstGeom prst="ellips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3F6570DF-7D4D-4FC1-9848-8324D80F6A9E}"/>
              </a:ext>
            </a:extLst>
          </p:cNvPr>
          <p:cNvSpPr/>
          <p:nvPr/>
        </p:nvSpPr>
        <p:spPr>
          <a:xfrm>
            <a:off x="6305171" y="5504415"/>
            <a:ext cx="544839" cy="532183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A7F9F93-B18C-4FD1-B33A-A8330A412D90}"/>
              </a:ext>
            </a:extLst>
          </p:cNvPr>
          <p:cNvSpPr/>
          <p:nvPr/>
        </p:nvSpPr>
        <p:spPr>
          <a:xfrm>
            <a:off x="4697528" y="4875203"/>
            <a:ext cx="467633" cy="475627"/>
          </a:xfrm>
          <a:prstGeom prst="ellipse">
            <a:avLst/>
          </a:prstGeom>
          <a:solidFill>
            <a:srgbClr val="F8CBAD"/>
          </a:solidFill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20AE0B2-5AB7-4FAA-AE1E-B6D257FEB23A}"/>
              </a:ext>
            </a:extLst>
          </p:cNvPr>
          <p:cNvGrpSpPr/>
          <p:nvPr/>
        </p:nvGrpSpPr>
        <p:grpSpPr>
          <a:xfrm>
            <a:off x="3999922" y="4860503"/>
            <a:ext cx="677694" cy="532183"/>
            <a:chOff x="6051569" y="4396169"/>
            <a:chExt cx="677694" cy="532183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01D5FBA1-7604-4197-AA5B-C1EFC2E50B28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E7DFF31-388B-4879-9E2B-215D2861B243}"/>
                </a:ext>
              </a:extLst>
            </p:cNvPr>
            <p:cNvSpPr txBox="1"/>
            <p:nvPr/>
          </p:nvSpPr>
          <p:spPr>
            <a:xfrm>
              <a:off x="6051569" y="4396169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16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738C55D-6262-4875-B644-1703B9F26CE5}"/>
              </a:ext>
            </a:extLst>
          </p:cNvPr>
          <p:cNvGrpSpPr/>
          <p:nvPr/>
        </p:nvGrpSpPr>
        <p:grpSpPr>
          <a:xfrm>
            <a:off x="5284823" y="4861838"/>
            <a:ext cx="681681" cy="532469"/>
            <a:chOff x="6096000" y="4395883"/>
            <a:chExt cx="681681" cy="532469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C2FC6E13-F34D-4EDF-BECC-CA2F267B3659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919C7D9-286A-469E-AF95-C3709F6B5566}"/>
                </a:ext>
              </a:extLst>
            </p:cNvPr>
            <p:cNvSpPr txBox="1"/>
            <p:nvPr/>
          </p:nvSpPr>
          <p:spPr>
            <a:xfrm>
              <a:off x="6155759" y="4395883"/>
              <a:ext cx="6219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9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3F045A6-5CA7-44D0-9DE7-A387AD608D44}"/>
              </a:ext>
            </a:extLst>
          </p:cNvPr>
          <p:cNvGrpSpPr/>
          <p:nvPr/>
        </p:nvGrpSpPr>
        <p:grpSpPr>
          <a:xfrm>
            <a:off x="6295323" y="4870525"/>
            <a:ext cx="750666" cy="532660"/>
            <a:chOff x="6096000" y="4395692"/>
            <a:chExt cx="750666" cy="532660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D1B97003-3DF6-4AC8-92BC-6E23BEF9D300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DC369DE-7A61-4B2A-AF78-342CFF5DEAA2}"/>
                </a:ext>
              </a:extLst>
            </p:cNvPr>
            <p:cNvSpPr txBox="1"/>
            <p:nvPr/>
          </p:nvSpPr>
          <p:spPr>
            <a:xfrm>
              <a:off x="6168972" y="4395692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7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6384B6E-C6A2-470D-AC57-AA6E5ACC0F38}"/>
              </a:ext>
            </a:extLst>
          </p:cNvPr>
          <p:cNvGrpSpPr/>
          <p:nvPr/>
        </p:nvGrpSpPr>
        <p:grpSpPr>
          <a:xfrm>
            <a:off x="6313079" y="5505781"/>
            <a:ext cx="777489" cy="541166"/>
            <a:chOff x="6096000" y="4387186"/>
            <a:chExt cx="777489" cy="541166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D5311EBA-982E-4B4C-8174-5279AD824DFA}"/>
                </a:ext>
              </a:extLst>
            </p:cNvPr>
            <p:cNvSpPr/>
            <p:nvPr/>
          </p:nvSpPr>
          <p:spPr>
            <a:xfrm>
              <a:off x="6096000" y="4396169"/>
              <a:ext cx="544839" cy="532183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223326C-C089-432D-B5D3-B996DCFBC219}"/>
                </a:ext>
              </a:extLst>
            </p:cNvPr>
            <p:cNvSpPr txBox="1"/>
            <p:nvPr/>
          </p:nvSpPr>
          <p:spPr>
            <a:xfrm>
              <a:off x="6195795" y="4387186"/>
              <a:ext cx="6776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/>
                <a:t>7</a:t>
              </a:r>
            </a:p>
          </p:txBody>
        </p:sp>
      </p:grpSp>
      <p:pic>
        <p:nvPicPr>
          <p:cNvPr id="39" name="Picture 38">
            <a:extLst>
              <a:ext uri="{FF2B5EF4-FFF2-40B4-BE49-F238E27FC236}">
                <a16:creationId xmlns:a16="http://schemas.microsoft.com/office/drawing/2014/main" id="{612E84C0-9323-4830-8E71-A41A6ACF020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 flipH="1">
            <a:off x="262225" y="2897397"/>
            <a:ext cx="2146160" cy="3521905"/>
          </a:xfrm>
          <a:prstGeom prst="rect">
            <a:avLst/>
          </a:prstGeom>
        </p:spPr>
      </p:pic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181BB0B0-8D3B-48D9-856B-D0171DF69013}"/>
              </a:ext>
            </a:extLst>
          </p:cNvPr>
          <p:cNvSpPr/>
          <p:nvPr/>
        </p:nvSpPr>
        <p:spPr>
          <a:xfrm>
            <a:off x="3855668" y="2983466"/>
            <a:ext cx="469062" cy="45482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167E176B-98A9-4624-A472-E8847D95434C}"/>
              </a:ext>
            </a:extLst>
          </p:cNvPr>
          <p:cNvSpPr/>
          <p:nvPr/>
        </p:nvSpPr>
        <p:spPr>
          <a:xfrm>
            <a:off x="4440122" y="2075336"/>
            <a:ext cx="469062" cy="45482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5BFC638B-0E73-41B0-A7EF-4283A63803AF}"/>
              </a:ext>
            </a:extLst>
          </p:cNvPr>
          <p:cNvSpPr/>
          <p:nvPr/>
        </p:nvSpPr>
        <p:spPr>
          <a:xfrm>
            <a:off x="6111682" y="2514858"/>
            <a:ext cx="469062" cy="45482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B6D6896-0F31-46D7-AF71-3EBCBFB31C60}"/>
              </a:ext>
            </a:extLst>
          </p:cNvPr>
          <p:cNvGrpSpPr/>
          <p:nvPr/>
        </p:nvGrpSpPr>
        <p:grpSpPr>
          <a:xfrm>
            <a:off x="4431081" y="2087616"/>
            <a:ext cx="654726" cy="465091"/>
            <a:chOff x="6083105" y="4396172"/>
            <a:chExt cx="591744" cy="420352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9ED46277-2CFB-4EB9-8BB0-594376AF4FE2}"/>
                </a:ext>
              </a:extLst>
            </p:cNvPr>
            <p:cNvSpPr/>
            <p:nvPr/>
          </p:nvSpPr>
          <p:spPr>
            <a:xfrm>
              <a:off x="6095997" y="4396172"/>
              <a:ext cx="410583" cy="388879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2FF43E3-A12C-45D8-9891-18A1E2DFEB61}"/>
                </a:ext>
              </a:extLst>
            </p:cNvPr>
            <p:cNvSpPr txBox="1"/>
            <p:nvPr/>
          </p:nvSpPr>
          <p:spPr>
            <a:xfrm>
              <a:off x="6083105" y="4399268"/>
              <a:ext cx="591744" cy="417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16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184642AB-6812-4FAE-BE31-1ED100716916}"/>
              </a:ext>
            </a:extLst>
          </p:cNvPr>
          <p:cNvGrpSpPr/>
          <p:nvPr/>
        </p:nvGrpSpPr>
        <p:grpSpPr>
          <a:xfrm>
            <a:off x="6127274" y="2525207"/>
            <a:ext cx="688966" cy="461665"/>
            <a:chOff x="6095997" y="4393052"/>
            <a:chExt cx="622690" cy="417256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38200447-E425-420F-9FC2-94E380E7BD8C}"/>
                </a:ext>
              </a:extLst>
            </p:cNvPr>
            <p:cNvSpPr/>
            <p:nvPr/>
          </p:nvSpPr>
          <p:spPr>
            <a:xfrm>
              <a:off x="6095997" y="4396172"/>
              <a:ext cx="410583" cy="388879"/>
            </a:xfrm>
            <a:prstGeom prst="roundRect">
              <a:avLst/>
            </a:prstGeom>
            <a:solidFill>
              <a:srgbClr val="00FF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94FAFEA-354E-4F31-936C-78040E411F58}"/>
                </a:ext>
              </a:extLst>
            </p:cNvPr>
            <p:cNvSpPr txBox="1"/>
            <p:nvPr/>
          </p:nvSpPr>
          <p:spPr>
            <a:xfrm>
              <a:off x="6126943" y="4393052"/>
              <a:ext cx="591744" cy="417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9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8F46ADF0-B4C0-4DA1-BE27-1BF6B12C45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693" t="16474" r="7701" b="50040"/>
          <a:stretch/>
        </p:blipFill>
        <p:spPr>
          <a:xfrm>
            <a:off x="8224874" y="1712052"/>
            <a:ext cx="2919042" cy="2197308"/>
          </a:xfrm>
          <a:prstGeom prst="ellipse">
            <a:avLst/>
          </a:prstGeom>
          <a:ln w="190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8308081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6" grpId="0"/>
      <p:bldP spid="17" grpId="0"/>
      <p:bldP spid="21" grpId="0"/>
      <p:bldP spid="2" grpId="0" animBg="1"/>
      <p:bldP spid="28" grpId="0" animBg="1"/>
      <p:bldP spid="29" grpId="0" animBg="1"/>
      <p:bldP spid="3" grpId="0" animBg="1"/>
      <p:bldP spid="30" grpId="0" animBg="1"/>
      <p:bldP spid="32" grpId="0" animBg="1"/>
      <p:bldP spid="41" grpId="0" animBg="1"/>
      <p:bldP spid="40" grpId="0" animBg="1"/>
      <p:bldP spid="4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680"/>
            <a:ext cx="12192000" cy="67746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453D94-F8CB-485B-B2FA-40FF6754D10B}"/>
              </a:ext>
            </a:extLst>
          </p:cNvPr>
          <p:cNvSpPr txBox="1"/>
          <p:nvPr/>
        </p:nvSpPr>
        <p:spPr>
          <a:xfrm>
            <a:off x="2830985" y="3304435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</a:rPr>
              <a:t>Bài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học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hôm</a:t>
            </a:r>
            <a:r>
              <a:rPr lang="en-US" sz="3600" b="1" dirty="0">
                <a:solidFill>
                  <a:srgbClr val="FFFF00"/>
                </a:solidFill>
              </a:rPr>
              <a:t> nay </a:t>
            </a:r>
            <a:r>
              <a:rPr lang="en-US" sz="3600" b="1" dirty="0" err="1">
                <a:solidFill>
                  <a:srgbClr val="FFFF00"/>
                </a:solidFill>
              </a:rPr>
              <a:t>em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biết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thêm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được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điều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gì</a:t>
            </a:r>
            <a:r>
              <a:rPr lang="en-US" sz="3600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D3F467-6705-4C18-9FD1-748EC63802DD}"/>
              </a:ext>
            </a:extLst>
          </p:cNvPr>
          <p:cNvSpPr txBox="1"/>
          <p:nvPr/>
        </p:nvSpPr>
        <p:spPr>
          <a:xfrm>
            <a:off x="2981987" y="3245711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</a:rPr>
              <a:t>Để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có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thể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làm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tốt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các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bài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tập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trên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em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nhắn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bạn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điều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gì</a:t>
            </a:r>
            <a:r>
              <a:rPr lang="en-US" sz="3600" b="1" dirty="0">
                <a:solidFill>
                  <a:srgbClr val="FFFF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0;p7">
            <a:extLst>
              <a:ext uri="{FF2B5EF4-FFF2-40B4-BE49-F238E27FC236}">
                <a16:creationId xmlns:a16="http://schemas.microsoft.com/office/drawing/2014/main" id="{271B6753-F31C-4A20-8DE2-32985CD964D7}"/>
              </a:ext>
            </a:extLst>
          </p:cNvPr>
          <p:cNvSpPr txBox="1"/>
          <p:nvPr/>
        </p:nvSpPr>
        <p:spPr>
          <a:xfrm>
            <a:off x="3193491" y="1547758"/>
            <a:ext cx="5455657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DẶN DÒ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4C720A-93A8-46BD-B6EA-018BE263C813}"/>
              </a:ext>
            </a:extLst>
          </p:cNvPr>
          <p:cNvSpPr txBox="1"/>
          <p:nvPr/>
        </p:nvSpPr>
        <p:spPr>
          <a:xfrm>
            <a:off x="2119257" y="2951946"/>
            <a:ext cx="77777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b="1" dirty="0" err="1">
                <a:solidFill>
                  <a:srgbClr val="0000FF"/>
                </a:solidFill>
              </a:rPr>
              <a:t>Ghi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nhớ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cách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giải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Bài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toán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về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nhiều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hơn</a:t>
            </a:r>
            <a:endParaRPr lang="en-US" sz="2800" b="1" dirty="0">
              <a:solidFill>
                <a:srgbClr val="0000FF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2800" b="1" dirty="0" err="1">
                <a:solidFill>
                  <a:srgbClr val="0000FF"/>
                </a:solidFill>
              </a:rPr>
              <a:t>Xem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trước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bài</a:t>
            </a:r>
            <a:r>
              <a:rPr lang="en-US" sz="2800" b="1" dirty="0">
                <a:solidFill>
                  <a:srgbClr val="0000FF"/>
                </a:solidFill>
              </a:rPr>
              <a:t>: </a:t>
            </a:r>
            <a:r>
              <a:rPr lang="en-US" sz="2800" b="1" dirty="0" err="1">
                <a:solidFill>
                  <a:srgbClr val="0000FF"/>
                </a:solidFill>
              </a:rPr>
              <a:t>Bài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toán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về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ít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hơn</a:t>
            </a:r>
            <a:endParaRPr lang="en-US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971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"/>
          <p:cNvSpPr txBox="1"/>
          <p:nvPr/>
        </p:nvSpPr>
        <p:spPr>
          <a:xfrm>
            <a:off x="4171578" y="3129753"/>
            <a:ext cx="356307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KHỞI ĐỘNG</a:t>
            </a:r>
            <a:endParaRPr sz="4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DA67E4F-60EE-4F90-8D21-E47521A44E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0942"/>
          <a:stretch/>
        </p:blipFill>
        <p:spPr>
          <a:xfrm>
            <a:off x="2943288" y="3033656"/>
            <a:ext cx="5552387" cy="3279113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998C57B-77EE-44FB-8536-C6ECF44674F1}"/>
              </a:ext>
            </a:extLst>
          </p:cNvPr>
          <p:cNvSpPr/>
          <p:nvPr/>
        </p:nvSpPr>
        <p:spPr>
          <a:xfrm>
            <a:off x="1882588" y="5443369"/>
            <a:ext cx="8606118" cy="1414631"/>
          </a:xfrm>
          <a:custGeom>
            <a:avLst/>
            <a:gdLst>
              <a:gd name="connsiteX0" fmla="*/ 3647335 w 7294671"/>
              <a:gd name="connsiteY0" fmla="*/ 0 h 1061597"/>
              <a:gd name="connsiteX1" fmla="*/ 7267927 w 7294671"/>
              <a:gd name="connsiteY1" fmla="*/ 1019468 h 1061597"/>
              <a:gd name="connsiteX2" fmla="*/ 7294671 w 7294671"/>
              <a:gd name="connsiteY2" fmla="*/ 1061597 h 1061597"/>
              <a:gd name="connsiteX3" fmla="*/ 0 w 7294671"/>
              <a:gd name="connsiteY3" fmla="*/ 1061597 h 1061597"/>
              <a:gd name="connsiteX4" fmla="*/ 26743 w 7294671"/>
              <a:gd name="connsiteY4" fmla="*/ 1019468 h 1061597"/>
              <a:gd name="connsiteX5" fmla="*/ 3647335 w 7294671"/>
              <a:gd name="connsiteY5" fmla="*/ 0 h 1061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94671" h="1061597">
                <a:moveTo>
                  <a:pt x="3647335" y="0"/>
                </a:moveTo>
                <a:cubicBezTo>
                  <a:pt x="5389339" y="0"/>
                  <a:pt x="6853047" y="433205"/>
                  <a:pt x="7267927" y="1019468"/>
                </a:cubicBezTo>
                <a:lnTo>
                  <a:pt x="7294671" y="1061597"/>
                </a:lnTo>
                <a:lnTo>
                  <a:pt x="0" y="1061597"/>
                </a:lnTo>
                <a:lnTo>
                  <a:pt x="26743" y="1019468"/>
                </a:lnTo>
                <a:cubicBezTo>
                  <a:pt x="441623" y="433205"/>
                  <a:pt x="1905332" y="0"/>
                  <a:pt x="3647335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7253FE64-806C-4D65-B01D-5A63181CADD6}"/>
              </a:ext>
            </a:extLst>
          </p:cNvPr>
          <p:cNvSpPr/>
          <p:nvPr/>
        </p:nvSpPr>
        <p:spPr>
          <a:xfrm>
            <a:off x="7906871" y="1167203"/>
            <a:ext cx="3496235" cy="1855696"/>
          </a:xfrm>
          <a:prstGeom prst="wedgeRoundRectCallout">
            <a:avLst>
              <a:gd name="adj1" fmla="val -49787"/>
              <a:gd name="adj2" fmla="val 73905"/>
              <a:gd name="adj3" fmla="val 1666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876EAEBD-AE5D-4B2E-8084-B49BFDC9F2EC}"/>
              </a:ext>
            </a:extLst>
          </p:cNvPr>
          <p:cNvSpPr/>
          <p:nvPr/>
        </p:nvSpPr>
        <p:spPr>
          <a:xfrm>
            <a:off x="1730014" y="1177960"/>
            <a:ext cx="2282587" cy="1855696"/>
          </a:xfrm>
          <a:prstGeom prst="wedgeRoundRectCallout">
            <a:avLst>
              <a:gd name="adj1" fmla="val -38216"/>
              <a:gd name="adj2" fmla="val 70427"/>
              <a:gd name="adj3" fmla="val 1666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6F808B8-99DA-4FA0-B6E6-B2C3943AD713}"/>
              </a:ext>
            </a:extLst>
          </p:cNvPr>
          <p:cNvSpPr/>
          <p:nvPr/>
        </p:nvSpPr>
        <p:spPr>
          <a:xfrm>
            <a:off x="3392340" y="243873"/>
            <a:ext cx="526854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TRÒ CHƠI ĐỐ BẠN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B5BDE6-77F1-470D-810B-A56E6C67C950}"/>
              </a:ext>
            </a:extLst>
          </p:cNvPr>
          <p:cNvSpPr/>
          <p:nvPr/>
        </p:nvSpPr>
        <p:spPr>
          <a:xfrm>
            <a:off x="3829721" y="5784924"/>
            <a:ext cx="365760" cy="36576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979F61-950C-43D2-9F9F-1C0C35BC48FC}"/>
              </a:ext>
            </a:extLst>
          </p:cNvPr>
          <p:cNvSpPr/>
          <p:nvPr/>
        </p:nvSpPr>
        <p:spPr>
          <a:xfrm>
            <a:off x="4343126" y="5784924"/>
            <a:ext cx="365760" cy="36576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A2341D6-07E6-4B33-822A-578A9763665F}"/>
              </a:ext>
            </a:extLst>
          </p:cNvPr>
          <p:cNvSpPr/>
          <p:nvPr/>
        </p:nvSpPr>
        <p:spPr>
          <a:xfrm>
            <a:off x="4835016" y="5795682"/>
            <a:ext cx="365760" cy="36576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3037D7A-0A47-43FD-BCAB-0D149F0B2D60}"/>
              </a:ext>
            </a:extLst>
          </p:cNvPr>
          <p:cNvSpPr/>
          <p:nvPr/>
        </p:nvSpPr>
        <p:spPr>
          <a:xfrm>
            <a:off x="3829721" y="6237826"/>
            <a:ext cx="365760" cy="36576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03297-B650-4342-827B-928978FB1695}"/>
              </a:ext>
            </a:extLst>
          </p:cNvPr>
          <p:cNvSpPr/>
          <p:nvPr/>
        </p:nvSpPr>
        <p:spPr>
          <a:xfrm>
            <a:off x="4343126" y="6237826"/>
            <a:ext cx="365760" cy="36576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0737BC-FF6D-49A2-894F-D0255443BFB3}"/>
              </a:ext>
            </a:extLst>
          </p:cNvPr>
          <p:cNvSpPr/>
          <p:nvPr/>
        </p:nvSpPr>
        <p:spPr>
          <a:xfrm>
            <a:off x="4835016" y="6248584"/>
            <a:ext cx="365760" cy="36576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D5F6745-E983-4822-B2E1-6B6B75CA71D7}"/>
              </a:ext>
            </a:extLst>
          </p:cNvPr>
          <p:cNvSpPr/>
          <p:nvPr/>
        </p:nvSpPr>
        <p:spPr>
          <a:xfrm>
            <a:off x="5840311" y="5795682"/>
            <a:ext cx="365760" cy="36576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08363CA-B64E-4893-B84D-9C2C4D561E6F}"/>
              </a:ext>
            </a:extLst>
          </p:cNvPr>
          <p:cNvSpPr/>
          <p:nvPr/>
        </p:nvSpPr>
        <p:spPr>
          <a:xfrm>
            <a:off x="6353716" y="5795682"/>
            <a:ext cx="365760" cy="36576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8AA0180-1999-4104-AFEF-32C5D229B6E6}"/>
              </a:ext>
            </a:extLst>
          </p:cNvPr>
          <p:cNvSpPr/>
          <p:nvPr/>
        </p:nvSpPr>
        <p:spPr>
          <a:xfrm>
            <a:off x="6845606" y="5806440"/>
            <a:ext cx="365760" cy="36576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E18252F-74D1-4C3D-A95A-E4C82F01804A}"/>
              </a:ext>
            </a:extLst>
          </p:cNvPr>
          <p:cNvSpPr/>
          <p:nvPr/>
        </p:nvSpPr>
        <p:spPr>
          <a:xfrm>
            <a:off x="5840311" y="6248584"/>
            <a:ext cx="365760" cy="36576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AE162BF-5F8C-4813-8392-3B2E2D438E45}"/>
              </a:ext>
            </a:extLst>
          </p:cNvPr>
          <p:cNvSpPr/>
          <p:nvPr/>
        </p:nvSpPr>
        <p:spPr>
          <a:xfrm>
            <a:off x="6353716" y="6248584"/>
            <a:ext cx="365760" cy="36576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CAE021C-A083-4D49-8D63-74333A98BDE5}"/>
              </a:ext>
            </a:extLst>
          </p:cNvPr>
          <p:cNvSpPr/>
          <p:nvPr/>
        </p:nvSpPr>
        <p:spPr>
          <a:xfrm>
            <a:off x="6845606" y="6259342"/>
            <a:ext cx="365760" cy="36576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FA0F1C1-5758-4184-8BDA-8596C47E0377}"/>
              </a:ext>
            </a:extLst>
          </p:cNvPr>
          <p:cNvSpPr/>
          <p:nvPr/>
        </p:nvSpPr>
        <p:spPr>
          <a:xfrm>
            <a:off x="7337495" y="5819887"/>
            <a:ext cx="365760" cy="36576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1D7A325-C86F-4354-9733-BBCE448B1562}"/>
              </a:ext>
            </a:extLst>
          </p:cNvPr>
          <p:cNvSpPr/>
          <p:nvPr/>
        </p:nvSpPr>
        <p:spPr>
          <a:xfrm>
            <a:off x="7337495" y="6272789"/>
            <a:ext cx="365760" cy="36576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72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  <p:bldP spid="23" grpId="0" animBg="1"/>
      <p:bldP spid="2" grpId="0"/>
      <p:bldP spid="3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4" grpId="0" animBg="1"/>
      <p:bldP spid="25" grpId="0" animBg="1"/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13C9F9D2-D211-492E-98A8-F9132F0CCBBA}"/>
              </a:ext>
            </a:extLst>
          </p:cNvPr>
          <p:cNvGrpSpPr/>
          <p:nvPr/>
        </p:nvGrpSpPr>
        <p:grpSpPr>
          <a:xfrm>
            <a:off x="3664883" y="777767"/>
            <a:ext cx="5378824" cy="2876190"/>
            <a:chOff x="3227294" y="644434"/>
            <a:chExt cx="5378824" cy="287619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0F6270A2-44C0-4604-A247-C2218ACCFD48}"/>
                </a:ext>
              </a:extLst>
            </p:cNvPr>
            <p:cNvGrpSpPr/>
            <p:nvPr/>
          </p:nvGrpSpPr>
          <p:grpSpPr>
            <a:xfrm>
              <a:off x="3227294" y="644434"/>
              <a:ext cx="5378824" cy="2876190"/>
              <a:chOff x="3259567" y="871368"/>
              <a:chExt cx="5378824" cy="2876190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A1769EB2-976B-4304-9B8D-B59648E0CAAB}"/>
                  </a:ext>
                </a:extLst>
              </p:cNvPr>
              <p:cNvSpPr/>
              <p:nvPr/>
            </p:nvSpPr>
            <p:spPr>
              <a:xfrm>
                <a:off x="3259567" y="871368"/>
                <a:ext cx="5378824" cy="2876190"/>
              </a:xfrm>
              <a:prstGeom prst="roundRect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D24AF92-2A43-4CBA-B208-EA635320CC5E}"/>
                  </a:ext>
                </a:extLst>
              </p:cNvPr>
              <p:cNvSpPr/>
              <p:nvPr/>
            </p:nvSpPr>
            <p:spPr>
              <a:xfrm>
                <a:off x="4558827" y="1009443"/>
                <a:ext cx="2799163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2800" b="1" cap="none" spc="0" dirty="0">
                    <a:ln w="13462">
                      <a:solidFill>
                        <a:schemeClr val="bg1"/>
                      </a:solidFill>
                      <a:prstDash val="solid"/>
                    </a:ln>
                    <a:solidFill>
                      <a:srgbClr val="FF0000"/>
                    </a:solidFill>
                    <a:effectLst>
                      <a:outerShdw dist="38100" dir="2700000" algn="bl" rotWithShape="0">
                        <a:schemeClr val="accent5"/>
                      </a:outerShdw>
                    </a:effectLst>
                  </a:rPr>
                  <a:t>BẢNG THI ĐUA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14E077F-677B-4CC9-990F-CA0D098BE4E0}"/>
                  </a:ext>
                </a:extLst>
              </p:cNvPr>
              <p:cNvSpPr txBox="1"/>
              <p:nvPr/>
            </p:nvSpPr>
            <p:spPr>
              <a:xfrm>
                <a:off x="3428943" y="1627751"/>
                <a:ext cx="1291687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en-US" sz="2400" dirty="0" err="1">
                    <a:solidFill>
                      <a:srgbClr val="002060"/>
                    </a:solidFill>
                  </a:rPr>
                  <a:t>Tổ</a:t>
                </a:r>
                <a:r>
                  <a:rPr lang="en-US" sz="2400" dirty="0">
                    <a:solidFill>
                      <a:srgbClr val="00206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002060"/>
                    </a:solidFill>
                  </a:rPr>
                  <a:t>Một</a:t>
                </a:r>
                <a:r>
                  <a:rPr lang="en-US" sz="2400" dirty="0">
                    <a:solidFill>
                      <a:srgbClr val="002060"/>
                    </a:solidFill>
                  </a:rPr>
                  <a:t>: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dirty="0" err="1">
                    <a:solidFill>
                      <a:srgbClr val="002060"/>
                    </a:solidFill>
                  </a:rPr>
                  <a:t>Tổ</a:t>
                </a:r>
                <a:r>
                  <a:rPr lang="en-US" sz="2400" dirty="0">
                    <a:solidFill>
                      <a:srgbClr val="002060"/>
                    </a:solidFill>
                  </a:rPr>
                  <a:t> Hai: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dirty="0" err="1">
                    <a:solidFill>
                      <a:srgbClr val="002060"/>
                    </a:solidFill>
                  </a:rPr>
                  <a:t>Tổ</a:t>
                </a:r>
                <a:r>
                  <a:rPr lang="en-US" sz="2400" dirty="0">
                    <a:solidFill>
                      <a:srgbClr val="002060"/>
                    </a:solidFill>
                  </a:rPr>
                  <a:t> Ba:</a:t>
                </a:r>
              </a:p>
              <a:p>
                <a:pPr>
                  <a:spcAft>
                    <a:spcPts val="1200"/>
                  </a:spcAft>
                </a:pPr>
                <a:r>
                  <a:rPr lang="en-US" sz="2400" dirty="0" err="1">
                    <a:solidFill>
                      <a:srgbClr val="002060"/>
                    </a:solidFill>
                  </a:rPr>
                  <a:t>Tổ</a:t>
                </a:r>
                <a:r>
                  <a:rPr lang="en-US" sz="2400" dirty="0">
                    <a:solidFill>
                      <a:srgbClr val="002060"/>
                    </a:solidFill>
                  </a:rPr>
                  <a:t> </a:t>
                </a:r>
                <a:r>
                  <a:rPr lang="en-US" sz="2400" dirty="0" err="1">
                    <a:solidFill>
                      <a:srgbClr val="002060"/>
                    </a:solidFill>
                  </a:rPr>
                  <a:t>Bốn</a:t>
                </a:r>
                <a:r>
                  <a:rPr lang="en-US" sz="2400" dirty="0">
                    <a:solidFill>
                      <a:srgbClr val="002060"/>
                    </a:solidFill>
                  </a:rPr>
                  <a:t>:</a:t>
                </a:r>
              </a:p>
            </p:txBody>
          </p: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3E858EF-9FF1-4DD2-AB77-6519EFA010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42936" y="1439062"/>
              <a:ext cx="408808" cy="384995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490F042-DAA0-454A-AACF-12D4CD1D83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13599" y="1439062"/>
              <a:ext cx="408808" cy="384995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82C77D4A-B845-42C5-9487-8460A9831F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88295" y="1439062"/>
              <a:ext cx="408808" cy="384995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53690D22-E94C-4145-A193-65B2B4A586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58958" y="1439062"/>
              <a:ext cx="408808" cy="38499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FFEBAF8-C338-4E4B-BEA6-2F2335AAD71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03773" y="1439062"/>
              <a:ext cx="408808" cy="384995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14970E4-57D3-46B2-BD0C-824DE5893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74436" y="1460578"/>
              <a:ext cx="408808" cy="384995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AE18CB6-177C-44A0-B056-4BDB4FE443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23208" y="1967979"/>
              <a:ext cx="408808" cy="38499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5402D3AE-1DDE-47FF-85FB-00A7ED5B65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93871" y="1967979"/>
              <a:ext cx="408808" cy="384995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6890DA62-884F-4655-B10C-0A27057B1E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68567" y="1967979"/>
              <a:ext cx="408808" cy="384995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9E3A80D9-D25D-4E2D-BBBE-3C57C60526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39230" y="1967979"/>
              <a:ext cx="408808" cy="384995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5549396A-BE1C-40D8-A996-75703F748C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84045" y="1967979"/>
              <a:ext cx="408808" cy="384995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ED835CCE-C2F9-4422-8E35-ADDC27F8B7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42936" y="2512721"/>
              <a:ext cx="408808" cy="384995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93EFDB5E-F345-4C9A-89DF-291FB3BD6D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13599" y="2512721"/>
              <a:ext cx="408808" cy="384995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82325004-3EB7-4FA9-8DF7-0B1A19B67A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88295" y="2512721"/>
              <a:ext cx="408808" cy="384995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A7F2EACF-B20E-4634-A01B-1CA38F65B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58958" y="2512721"/>
              <a:ext cx="408808" cy="384995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9A7A1E43-6F48-4DDE-9713-0F6E43945A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03773" y="2512721"/>
              <a:ext cx="408808" cy="384995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41F44001-DA72-40B7-B8B7-6AADBACDFB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74436" y="2512721"/>
              <a:ext cx="408808" cy="384995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6B17169B-24D9-4A4A-B6FD-F21F68AC0C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78943" y="2977003"/>
              <a:ext cx="408808" cy="384995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68D68E89-3437-4037-9940-2A2CDB4E6D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49606" y="2977003"/>
              <a:ext cx="408808" cy="384995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49B24EB0-8105-471C-B006-8CB375C488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24302" y="2977003"/>
              <a:ext cx="408808" cy="384995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A4D2586D-213F-4E1F-8627-73F6059272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4965" y="2977003"/>
              <a:ext cx="408808" cy="384995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6AEA9301-FE41-4CEA-94DC-18B5A5561C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09319" y="2512721"/>
              <a:ext cx="408808" cy="384995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184B9EC2-6ABF-4419-B6C4-66F8FDA8CB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79982" y="2512721"/>
              <a:ext cx="408808" cy="384995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C68D7EE-6DA0-4A99-BB04-59D73B1743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02" b="98039" l="3401" r="89796">
                        <a14:foregroundMark x1="62585" y1="4902" x2="62585" y2="4902"/>
                        <a14:foregroundMark x1="8844" y1="39706" x2="8844" y2="39706"/>
                        <a14:foregroundMark x1="43537" y1="77206" x2="43537" y2="77206"/>
                        <a14:foregroundMark x1="91156" y1="46569" x2="91156" y2="46569"/>
                        <a14:foregroundMark x1="51701" y1="74265" x2="51701" y2="74265"/>
                        <a14:foregroundMark x1="44218" y1="67402" x2="44218" y2="98529"/>
                        <a14:foregroundMark x1="4082" y1="38725" x2="4082" y2="38725"/>
                        <a14:foregroundMark x1="8844" y1="35049" x2="3401" y2="47794"/>
                        <a14:foregroundMark x1="3401" y1="47794" x2="3401" y2="47794"/>
                      </a14:backgroundRemoval>
                    </a14:imgEffect>
                  </a14:imgLayer>
                </a14:imgProps>
              </a:ext>
            </a:extLst>
          </a:blip>
          <a:srcRect b="2610"/>
          <a:stretch/>
        </p:blipFill>
        <p:spPr>
          <a:xfrm>
            <a:off x="1492461" y="2612497"/>
            <a:ext cx="1400000" cy="3784317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B047E1-9B51-4078-998F-DD5241F320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878" b="99281" l="6369" r="91720">
                        <a14:foregroundMark x1="59873" y1="11871" x2="59873" y2="11871"/>
                        <a14:foregroundMark x1="45860" y1="12950" x2="45860" y2="42446"/>
                        <a14:foregroundMark x1="38217" y1="16906" x2="57325" y2="16906"/>
                        <a14:foregroundMark x1="25478" y1="8633" x2="25478" y2="8633"/>
                        <a14:foregroundMark x1="72611" y1="30216" x2="72611" y2="30216"/>
                        <a14:foregroundMark x1="58599" y1="3237" x2="58599" y2="3237"/>
                        <a14:foregroundMark x1="52229" y1="34532" x2="51592" y2="85971"/>
                        <a14:foregroundMark x1="45860" y1="77698" x2="45223" y2="93165"/>
                        <a14:foregroundMark x1="55414" y1="88129" x2="55414" y2="88129"/>
                        <a14:foregroundMark x1="56688" y1="79856" x2="69427" y2="95683"/>
                        <a14:foregroundMark x1="38217" y1="99281" x2="38217" y2="99281"/>
                        <a14:foregroundMark x1="91720" y1="83813" x2="91720" y2="83813"/>
                        <a14:foregroundMark x1="38854" y1="38129" x2="30573" y2="59353"/>
                        <a14:foregroundMark x1="30573" y1="59353" x2="29936" y2="59353"/>
                        <a14:foregroundMark x1="38854" y1="39568" x2="29936" y2="58633"/>
                        <a14:foregroundMark x1="31847" y1="47842" x2="31847" y2="47842"/>
                        <a14:foregroundMark x1="31847" y1="43165" x2="31847" y2="43165"/>
                        <a14:foregroundMark x1="33121" y1="46403" x2="33121" y2="46403"/>
                        <a14:foregroundMark x1="37580" y1="42806" x2="43949" y2="41367"/>
                        <a14:foregroundMark x1="33121" y1="45324" x2="33121" y2="45324"/>
                        <a14:foregroundMark x1="62420" y1="44604" x2="71338" y2="58273"/>
                        <a14:foregroundMark x1="56688" y1="40288" x2="71338" y2="57554"/>
                        <a14:foregroundMark x1="63057" y1="43885" x2="73248" y2="546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63589" y="3749195"/>
            <a:ext cx="1495238" cy="2647619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B35931-E84E-4C5B-A581-5B19E00AB5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250" b="98264" l="1266" r="93671">
                        <a14:foregroundMark x1="31013" y1="6250" x2="31013" y2="6250"/>
                        <a14:foregroundMark x1="41139" y1="34375" x2="38608" y2="98611"/>
                        <a14:foregroundMark x1="27215" y1="44097" x2="27215" y2="92708"/>
                        <a14:foregroundMark x1="57595" y1="46181" x2="57595" y2="46181"/>
                        <a14:foregroundMark x1="42405" y1="37500" x2="65823" y2="60764"/>
                        <a14:foregroundMark x1="28481" y1="43403" x2="25949" y2="78819"/>
                        <a14:foregroundMark x1="22152" y1="46181" x2="22152" y2="46181"/>
                        <a14:foregroundMark x1="17089" y1="46181" x2="17089" y2="67708"/>
                        <a14:foregroundMark x1="18987" y1="43056" x2="20253" y2="43056"/>
                        <a14:foregroundMark x1="24051" y1="43056" x2="7595" y2="56597"/>
                        <a14:foregroundMark x1="93671" y1="40972" x2="93671" y2="40972"/>
                        <a14:foregroundMark x1="47468" y1="55903" x2="47468" y2="79167"/>
                        <a14:foregroundMark x1="39241" y1="15625" x2="39241" y2="41319"/>
                        <a14:foregroundMark x1="12658" y1="10764" x2="11737" y2="20864"/>
                        <a14:foregroundMark x1="11392" y1="19792" x2="11392" y2="19792"/>
                        <a14:foregroundMark x1="9494" y1="17708" x2="9494" y2="17708"/>
                        <a14:foregroundMark x1="9494" y1="13889" x2="9494" y2="13889"/>
                        <a14:foregroundMark x1="22152" y1="38194" x2="3165" y2="49653"/>
                        <a14:foregroundMark x1="11392" y1="43403" x2="1266" y2="51389"/>
                        <a14:backgroundMark x1="62025" y1="7292" x2="99367" y2="7292"/>
                        <a14:backgroundMark x1="73418" y1="45833" x2="72152" y2="46528"/>
                        <a14:backgroundMark x1="1899" y1="21875" x2="1899" y2="21875"/>
                        <a14:backgroundMark x1="82278" y1="25000" x2="82278" y2="31250"/>
                        <a14:backgroundMark x1="1266" y1="6944" x2="12658" y2="7986"/>
                        <a14:backgroundMark x1="1899" y1="25347" x2="9494" y2="2604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10246" y="3653957"/>
            <a:ext cx="1504762" cy="2742857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43B4587-E55E-4E2C-929D-72ECB04A18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623" b="99338" l="9548" r="94975">
                        <a14:foregroundMark x1="92965" y1="23179" x2="92965" y2="23179"/>
                        <a14:foregroundMark x1="68342" y1="6623" x2="68342" y2="6623"/>
                        <a14:foregroundMark x1="10050" y1="46026" x2="14070" y2="54967"/>
                        <a14:foregroundMark x1="48241" y1="95364" x2="48241" y2="95364"/>
                        <a14:foregroundMark x1="94975" y1="66556" x2="94975" y2="66556"/>
                        <a14:foregroundMark x1="94472" y1="53311" x2="94472" y2="53311"/>
                        <a14:foregroundMark x1="49749" y1="99338" x2="49749" y2="99338"/>
                        <a14:foregroundMark x1="68844" y1="99338" x2="68844" y2="99338"/>
                        <a14:foregroundMark x1="62814" y1="32119" x2="62814" y2="32119"/>
                        <a14:foregroundMark x1="62814" y1="32119" x2="62814" y2="394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27118" y="3520624"/>
            <a:ext cx="1895238" cy="2876190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A6F2670-E955-4652-9F6A-E4C7F8DFB1B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282" b="99648" l="5469" r="89844">
                        <a14:foregroundMark x1="49219" y1="9155" x2="49219" y2="9155"/>
                        <a14:foregroundMark x1="46875" y1="5282" x2="46875" y2="5282"/>
                        <a14:foregroundMark x1="60938" y1="42958" x2="59375" y2="91197"/>
                        <a14:foregroundMark x1="53125" y1="39437" x2="50000" y2="83099"/>
                        <a14:foregroundMark x1="42188" y1="47887" x2="42188" y2="80282"/>
                        <a14:foregroundMark x1="32813" y1="73944" x2="32813" y2="96479"/>
                        <a14:foregroundMark x1="75000" y1="51408" x2="75000" y2="51408"/>
                        <a14:foregroundMark x1="68750" y1="99648" x2="68750" y2="99648"/>
                        <a14:foregroundMark x1="5469" y1="92254" x2="5469" y2="92254"/>
                        <a14:foregroundMark x1="73438" y1="97183" x2="61719" y2="97183"/>
                        <a14:foregroundMark x1="64063" y1="43662" x2="71094" y2="73944"/>
                        <a14:foregroundMark x1="71094" y1="45775" x2="72656" y2="63732"/>
                        <a14:foregroundMark x1="40625" y1="42958" x2="38281" y2="73592"/>
                        <a14:foregroundMark x1="39063" y1="47183" x2="35938" y2="68310"/>
                        <a14:foregroundMark x1="39844" y1="21831" x2="42188" y2="40141"/>
                        <a14:foregroundMark x1="50000" y1="10563" x2="58594" y2="37676"/>
                        <a14:foregroundMark x1="34375" y1="42254" x2="18750" y2="66549"/>
                        <a14:foregroundMark x1="72656" y1="41549" x2="73438" y2="69014"/>
                        <a14:backgroundMark x1="2344" y1="7042" x2="28906" y2="73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73400" y="3694637"/>
            <a:ext cx="1219048" cy="2704762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8DAF6FB5-011A-403B-B8BA-1BEEF04B7341}"/>
              </a:ext>
            </a:extLst>
          </p:cNvPr>
          <p:cNvGrpSpPr/>
          <p:nvPr/>
        </p:nvGrpSpPr>
        <p:grpSpPr>
          <a:xfrm>
            <a:off x="174246" y="670036"/>
            <a:ext cx="3644619" cy="1685531"/>
            <a:chOff x="116020" y="477547"/>
            <a:chExt cx="3644619" cy="1685531"/>
          </a:xfrm>
        </p:grpSpPr>
        <p:sp>
          <p:nvSpPr>
            <p:cNvPr id="43" name="Speech Bubble: Oval 42">
              <a:extLst>
                <a:ext uri="{FF2B5EF4-FFF2-40B4-BE49-F238E27FC236}">
                  <a16:creationId xmlns:a16="http://schemas.microsoft.com/office/drawing/2014/main" id="{F2F90074-5ABF-46B4-8423-FF15835807C6}"/>
                </a:ext>
              </a:extLst>
            </p:cNvPr>
            <p:cNvSpPr/>
            <p:nvPr/>
          </p:nvSpPr>
          <p:spPr>
            <a:xfrm>
              <a:off x="116020" y="477547"/>
              <a:ext cx="3644619" cy="1685531"/>
            </a:xfrm>
            <a:prstGeom prst="wedgeEllipseCallout">
              <a:avLst>
                <a:gd name="adj1" fmla="val 3371"/>
                <a:gd name="adj2" fmla="val 66968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52B15DC-8E8E-4922-8E05-7CE7CE5071BF}"/>
                </a:ext>
              </a:extLst>
            </p:cNvPr>
            <p:cNvSpPr txBox="1"/>
            <p:nvPr/>
          </p:nvSpPr>
          <p:spPr>
            <a:xfrm>
              <a:off x="375006" y="619109"/>
              <a:ext cx="2974412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so </a:t>
              </a:r>
              <a:r>
                <a:rPr lang="en-US" sz="2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sánh</a:t>
              </a:r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2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bông</a:t>
              </a:r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tổ</a:t>
              </a:r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Bốn</a:t>
              </a:r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tổ</a:t>
              </a:r>
              <a:r>
                <a: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Hai.</a:t>
              </a:r>
              <a:endPara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B53DE08A-582B-4A0B-A6A2-D65FF080DC14}"/>
              </a:ext>
            </a:extLst>
          </p:cNvPr>
          <p:cNvGrpSpPr/>
          <p:nvPr/>
        </p:nvGrpSpPr>
        <p:grpSpPr>
          <a:xfrm>
            <a:off x="8756315" y="943642"/>
            <a:ext cx="3644619" cy="1896377"/>
            <a:chOff x="116020" y="477547"/>
            <a:chExt cx="3644619" cy="1685531"/>
          </a:xfrm>
        </p:grpSpPr>
        <p:sp>
          <p:nvSpPr>
            <p:cNvPr id="48" name="Speech Bubble: Oval 47">
              <a:extLst>
                <a:ext uri="{FF2B5EF4-FFF2-40B4-BE49-F238E27FC236}">
                  <a16:creationId xmlns:a16="http://schemas.microsoft.com/office/drawing/2014/main" id="{0ADD3474-BD2D-4CC1-B865-843D6C3AE1EC}"/>
                </a:ext>
              </a:extLst>
            </p:cNvPr>
            <p:cNvSpPr/>
            <p:nvPr/>
          </p:nvSpPr>
          <p:spPr>
            <a:xfrm>
              <a:off x="116020" y="477547"/>
              <a:ext cx="3644619" cy="1685531"/>
            </a:xfrm>
            <a:prstGeom prst="wedgeEllipseCallout">
              <a:avLst>
                <a:gd name="adj1" fmla="val -13749"/>
                <a:gd name="adj2" fmla="val 83562"/>
              </a:avLst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06049627-2D21-43B2-9A51-3222A503712D}"/>
                </a:ext>
              </a:extLst>
            </p:cNvPr>
            <p:cNvSpPr txBox="1"/>
            <p:nvPr/>
          </p:nvSpPr>
          <p:spPr>
            <a:xfrm>
              <a:off x="313457" y="685361"/>
              <a:ext cx="3163943" cy="10668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bông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tổ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Bốn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ít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hơn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bông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tổ</a:t>
              </a:r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Hai.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5354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90;p7"/>
          <p:cNvSpPr txBox="1"/>
          <p:nvPr/>
        </p:nvSpPr>
        <p:spPr>
          <a:xfrm>
            <a:off x="2978338" y="2343824"/>
            <a:ext cx="885572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KHÁM PHÁ KIẾN THỨC MỚI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37EBECA-8251-40AF-A1F6-3479A0814A6F}"/>
              </a:ext>
            </a:extLst>
          </p:cNvPr>
          <p:cNvSpPr/>
          <p:nvPr/>
        </p:nvSpPr>
        <p:spPr>
          <a:xfrm>
            <a:off x="6249503" y="3752465"/>
            <a:ext cx="5220447" cy="249741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A21B697-5FA2-46DF-A8A5-46165D267FB8}"/>
              </a:ext>
            </a:extLst>
          </p:cNvPr>
          <p:cNvGrpSpPr/>
          <p:nvPr/>
        </p:nvGrpSpPr>
        <p:grpSpPr>
          <a:xfrm>
            <a:off x="2714182" y="97368"/>
            <a:ext cx="6081204" cy="1065606"/>
            <a:chOff x="2628278" y="91559"/>
            <a:chExt cx="6348306" cy="106560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190F599-3D56-46EA-880A-8A842F1B89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4688" b="38125" l="12344" r="84531">
                          <a14:foregroundMark x1="18750" y1="27813" x2="18750" y2="27813"/>
                          <a14:foregroundMark x1="14844" y1="33125" x2="14844" y2="33125"/>
                          <a14:foregroundMark x1="80469" y1="28281" x2="80469" y2="28281"/>
                          <a14:foregroundMark x1="81406" y1="19219" x2="81406" y2="19219"/>
                          <a14:foregroundMark x1="23438" y1="36094" x2="23438" y2="36094"/>
                          <a14:foregroundMark x1="22188" y1="35781" x2="33594" y2="35469"/>
                          <a14:foregroundMark x1="33594" y1="35469" x2="77500" y2="35469"/>
                          <a14:foregroundMark x1="77500" y1="35469" x2="83750" y2="25625"/>
                          <a14:foregroundMark x1="83750" y1="25625" x2="82031" y2="15156"/>
                          <a14:foregroundMark x1="82031" y1="15156" x2="22188" y2="14688"/>
                          <a14:foregroundMark x1="18255" y1="17899" x2="17344" y2="20781"/>
                          <a14:foregroundMark x1="13594" y1="33281" x2="21094" y2="29844"/>
                          <a14:foregroundMark x1="21094" y1="29844" x2="17969" y2="33125"/>
                          <a14:foregroundMark x1="22656" y1="30000" x2="22656" y2="30000"/>
                          <a14:foregroundMark x1="18906" y1="35156" x2="18906" y2="35156"/>
                          <a14:foregroundMark x1="16094" y1="35938" x2="16094" y2="35938"/>
                          <a14:foregroundMark x1="18438" y1="35469" x2="18438" y2="35469"/>
                          <a14:foregroundMark x1="18438" y1="37188" x2="18438" y2="37188"/>
                          <a14:foregroundMark x1="12969" y1="36719" x2="12969" y2="36719"/>
                          <a14:foregroundMark x1="15000" y1="37188" x2="15000" y2="37188"/>
                          <a14:foregroundMark x1="14063" y1="35938" x2="14063" y2="35938"/>
                          <a14:foregroundMark x1="13281" y1="36719" x2="13281" y2="36719"/>
                          <a14:foregroundMark x1="12344" y1="33906" x2="12344" y2="33906"/>
                          <a14:foregroundMark x1="17031" y1="19375" x2="17031" y2="33125"/>
                          <a14:foregroundMark x1="20000" y1="34844" x2="35781" y2="34688"/>
                          <a14:foregroundMark x1="35781" y1="34688" x2="78438" y2="34688"/>
                          <a14:foregroundMark x1="79844" y1="17969" x2="65156" y2="17969"/>
                          <a14:foregroundMark x1="20156" y1="17188" x2="81406" y2="17188"/>
                          <a14:foregroundMark x1="36406" y1="14688" x2="83906" y2="16406"/>
                          <a14:foregroundMark x1="83906" y1="16406" x2="83906" y2="16875"/>
                          <a14:foregroundMark x1="38125" y1="14219" x2="84375" y2="15625"/>
                          <a14:foregroundMark x1="84375" y1="15625" x2="84531" y2="15781"/>
                          <a14:backgroundMark x1="19219" y1="15781" x2="19219" y2="15781"/>
                          <a14:backgroundMark x1="19219" y1="15781" x2="19219" y2="15781"/>
                          <a14:backgroundMark x1="18906" y1="15781" x2="18906" y2="15781"/>
                          <a14:backgroundMark x1="18750" y1="16406" x2="18750" y2="16406"/>
                          <a14:backgroundMark x1="19375" y1="14688" x2="18906" y2="15625"/>
                          <a14:backgroundMark x1="18906" y1="15937" x2="18594" y2="15937"/>
                          <a14:backgroundMark x1="17969" y1="16875" x2="18906" y2="16875"/>
                        </a14:backgroundRemoval>
                      </a14:imgEffect>
                    </a14:imgLayer>
                  </a14:imgProps>
                </a:ext>
              </a:extLst>
            </a:blip>
            <a:srcRect l="11579" t="12587" r="13430" b="58764"/>
            <a:stretch/>
          </p:blipFill>
          <p:spPr>
            <a:xfrm>
              <a:off x="2628278" y="91559"/>
              <a:ext cx="6348306" cy="106560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EE0F2C3-211F-458B-9EB8-7D8EBDEB2206}"/>
                </a:ext>
              </a:extLst>
            </p:cNvPr>
            <p:cNvSpPr txBox="1"/>
            <p:nvPr/>
          </p:nvSpPr>
          <p:spPr>
            <a:xfrm>
              <a:off x="3197973" y="287584"/>
              <a:ext cx="524442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  <a:cs typeface="Arial" panose="020B0604020202020204" pitchFamily="34" charset="0"/>
                </a:rPr>
                <a:t>BÀI TOÁN VỀ ÍT HƠN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90F96E4-4538-4867-B4DB-FF33E1408367}"/>
              </a:ext>
            </a:extLst>
          </p:cNvPr>
          <p:cNvSpPr txBox="1"/>
          <p:nvPr/>
        </p:nvSpPr>
        <p:spPr>
          <a:xfrm>
            <a:off x="2362059" y="2369705"/>
            <a:ext cx="1514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</a:rPr>
              <a:t>Tổ</a:t>
            </a:r>
            <a:r>
              <a:rPr lang="en-US" sz="2800" b="1" dirty="0">
                <a:solidFill>
                  <a:srgbClr val="0000FF"/>
                </a:solidFill>
              </a:rPr>
              <a:t> Hai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E211F4-FB68-40B2-BD84-C622F6D075C0}"/>
              </a:ext>
            </a:extLst>
          </p:cNvPr>
          <p:cNvSpPr txBox="1"/>
          <p:nvPr/>
        </p:nvSpPr>
        <p:spPr>
          <a:xfrm>
            <a:off x="2362059" y="2986121"/>
            <a:ext cx="1514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</a:rPr>
              <a:t>Tổ</a:t>
            </a:r>
            <a:r>
              <a:rPr lang="en-US" sz="2800" b="1" dirty="0">
                <a:solidFill>
                  <a:srgbClr val="0000FF"/>
                </a:solidFill>
              </a:rPr>
              <a:t> Ba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955155-EE75-447D-AEC0-AAEAF53464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0210" y="2338630"/>
            <a:ext cx="555583" cy="5232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6770D32-1CA0-4965-A09D-DE3C0A2B9E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5569" y="2338630"/>
            <a:ext cx="555583" cy="5232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6B31DB6-49A9-4B91-8F47-44DA5507A8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1031" y="2338630"/>
            <a:ext cx="555583" cy="5232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E824315-131E-46D5-88AD-596F856538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8207" y="2338630"/>
            <a:ext cx="555583" cy="5232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905FE87-A58D-4DFE-B908-D8C27B6EE7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0865" y="2338630"/>
            <a:ext cx="555583" cy="52322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D78857C-E4E8-465B-9A02-340DC6AD4734}"/>
              </a:ext>
            </a:extLst>
          </p:cNvPr>
          <p:cNvSpPr/>
          <p:nvPr/>
        </p:nvSpPr>
        <p:spPr>
          <a:xfrm>
            <a:off x="3768697" y="2941805"/>
            <a:ext cx="2702168" cy="59303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D545AD9-0029-4005-B13D-18605CCE8624}"/>
              </a:ext>
            </a:extLst>
          </p:cNvPr>
          <p:cNvSpPr txBox="1"/>
          <p:nvPr/>
        </p:nvSpPr>
        <p:spPr>
          <a:xfrm>
            <a:off x="817581" y="1253902"/>
            <a:ext cx="1080067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Hai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Hai 1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8E21F9D-C62B-41A5-9583-D47BD67D99C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 flipH="1">
            <a:off x="-167803" y="3320249"/>
            <a:ext cx="2004109" cy="3288794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351EC06-ECDE-43CB-986F-98F9096C09A6}"/>
              </a:ext>
            </a:extLst>
          </p:cNvPr>
          <p:cNvSpPr/>
          <p:nvPr/>
        </p:nvSpPr>
        <p:spPr>
          <a:xfrm>
            <a:off x="1498689" y="3790751"/>
            <a:ext cx="4431816" cy="1446716"/>
          </a:xfrm>
          <a:prstGeom prst="roundRect">
            <a:avLst>
              <a:gd name="adj" fmla="val 1140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Hai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5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Hai: 1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BC11AC0-E25D-4ECA-94D4-FD0BCCCE41D9}"/>
              </a:ext>
            </a:extLst>
          </p:cNvPr>
          <p:cNvSpPr/>
          <p:nvPr/>
        </p:nvSpPr>
        <p:spPr>
          <a:xfrm>
            <a:off x="2714182" y="5155023"/>
            <a:ext cx="339737" cy="34524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6CA1640-6FCF-44F6-A3C1-5DA1A9B6B812}"/>
              </a:ext>
            </a:extLst>
          </p:cNvPr>
          <p:cNvSpPr txBox="1"/>
          <p:nvPr/>
        </p:nvSpPr>
        <p:spPr>
          <a:xfrm>
            <a:off x="7167251" y="3983007"/>
            <a:ext cx="33043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7C7AE5-DE42-4DC0-8304-1D05186907D8}"/>
              </a:ext>
            </a:extLst>
          </p:cNvPr>
          <p:cNvSpPr txBox="1"/>
          <p:nvPr/>
        </p:nvSpPr>
        <p:spPr>
          <a:xfrm>
            <a:off x="6100538" y="4487266"/>
            <a:ext cx="47902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E25C8ED-D087-47E1-AFB7-2038E0CBF256}"/>
              </a:ext>
            </a:extLst>
          </p:cNvPr>
          <p:cNvSpPr txBox="1"/>
          <p:nvPr/>
        </p:nvSpPr>
        <p:spPr>
          <a:xfrm>
            <a:off x="7026448" y="4956513"/>
            <a:ext cx="22062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5 - 1 = 4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9A9FAC8-A756-40A6-A314-3FD1B2FAB679}"/>
              </a:ext>
            </a:extLst>
          </p:cNvPr>
          <p:cNvSpPr txBox="1"/>
          <p:nvPr/>
        </p:nvSpPr>
        <p:spPr>
          <a:xfrm>
            <a:off x="8629368" y="4925821"/>
            <a:ext cx="14056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E910576-1C0D-48CD-BBAE-E9009465B6CD}"/>
              </a:ext>
            </a:extLst>
          </p:cNvPr>
          <p:cNvSpPr txBox="1"/>
          <p:nvPr/>
        </p:nvSpPr>
        <p:spPr>
          <a:xfrm>
            <a:off x="7804141" y="5389774"/>
            <a:ext cx="32920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4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C9024B47-D4EB-42CE-A7A7-6CDF545852D9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36920" y="2974710"/>
            <a:ext cx="555583" cy="52322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E2366F2-A14F-434C-B1C8-B4FF287E8DFA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02279" y="2974710"/>
            <a:ext cx="555583" cy="52322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873E986-A0EF-4A6D-8A44-732CFFD51607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7741" y="2974710"/>
            <a:ext cx="555583" cy="52322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0355ACF3-7168-4DA3-A172-AB8B0C69C1E9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54917" y="2974710"/>
            <a:ext cx="555583" cy="52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627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0" grpId="0"/>
      <p:bldP spid="20" grpId="0" animBg="1"/>
      <p:bldP spid="25" grpId="0"/>
      <p:bldP spid="27" grpId="0" animBg="1"/>
      <p:bldP spid="28" grpId="0" animBg="1"/>
      <p:bldP spid="29" grpId="0"/>
      <p:bldP spid="30" grpId="0"/>
      <p:bldP spid="31" grpId="0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37EBECA-8251-40AF-A1F6-3479A0814A6F}"/>
              </a:ext>
            </a:extLst>
          </p:cNvPr>
          <p:cNvSpPr/>
          <p:nvPr/>
        </p:nvSpPr>
        <p:spPr>
          <a:xfrm>
            <a:off x="6249503" y="3752465"/>
            <a:ext cx="5220447" cy="249741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A21B697-5FA2-46DF-A8A5-46165D267FB8}"/>
              </a:ext>
            </a:extLst>
          </p:cNvPr>
          <p:cNvGrpSpPr/>
          <p:nvPr/>
        </p:nvGrpSpPr>
        <p:grpSpPr>
          <a:xfrm>
            <a:off x="2714182" y="97368"/>
            <a:ext cx="6081204" cy="1065606"/>
            <a:chOff x="2628278" y="91559"/>
            <a:chExt cx="6348306" cy="106560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190F599-3D56-46EA-880A-8A842F1B89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4688" b="38125" l="12344" r="84531">
                          <a14:foregroundMark x1="18750" y1="27813" x2="18750" y2="27813"/>
                          <a14:foregroundMark x1="14844" y1="33125" x2="14844" y2="33125"/>
                          <a14:foregroundMark x1="80469" y1="28281" x2="80469" y2="28281"/>
                          <a14:foregroundMark x1="81406" y1="19219" x2="81406" y2="19219"/>
                          <a14:foregroundMark x1="23438" y1="36094" x2="23438" y2="36094"/>
                          <a14:foregroundMark x1="22188" y1="35781" x2="33594" y2="35469"/>
                          <a14:foregroundMark x1="33594" y1="35469" x2="77500" y2="35469"/>
                          <a14:foregroundMark x1="77500" y1="35469" x2="83750" y2="25625"/>
                          <a14:foregroundMark x1="83750" y1="25625" x2="82031" y2="15156"/>
                          <a14:foregroundMark x1="82031" y1="15156" x2="22188" y2="14688"/>
                          <a14:foregroundMark x1="18255" y1="17899" x2="17344" y2="20781"/>
                          <a14:foregroundMark x1="13594" y1="33281" x2="21094" y2="29844"/>
                          <a14:foregroundMark x1="21094" y1="29844" x2="17969" y2="33125"/>
                          <a14:foregroundMark x1="22656" y1="30000" x2="22656" y2="30000"/>
                          <a14:foregroundMark x1="18906" y1="35156" x2="18906" y2="35156"/>
                          <a14:foregroundMark x1="16094" y1="35938" x2="16094" y2="35938"/>
                          <a14:foregroundMark x1="18438" y1="35469" x2="18438" y2="35469"/>
                          <a14:foregroundMark x1="18438" y1="37188" x2="18438" y2="37188"/>
                          <a14:foregroundMark x1="12969" y1="36719" x2="12969" y2="36719"/>
                          <a14:foregroundMark x1="15000" y1="37188" x2="15000" y2="37188"/>
                          <a14:foregroundMark x1="14063" y1="35938" x2="14063" y2="35938"/>
                          <a14:foregroundMark x1="13281" y1="36719" x2="13281" y2="36719"/>
                          <a14:foregroundMark x1="12344" y1="33906" x2="12344" y2="33906"/>
                          <a14:foregroundMark x1="17031" y1="19375" x2="17031" y2="33125"/>
                          <a14:foregroundMark x1="20000" y1="34844" x2="35781" y2="34688"/>
                          <a14:foregroundMark x1="35781" y1="34688" x2="78438" y2="34688"/>
                          <a14:foregroundMark x1="79844" y1="17969" x2="65156" y2="17969"/>
                          <a14:foregroundMark x1="20156" y1="17188" x2="81406" y2="17188"/>
                          <a14:foregroundMark x1="36406" y1="14688" x2="83906" y2="16406"/>
                          <a14:foregroundMark x1="83906" y1="16406" x2="83906" y2="16875"/>
                          <a14:foregroundMark x1="38125" y1="14219" x2="84375" y2="15625"/>
                          <a14:foregroundMark x1="84375" y1="15625" x2="84531" y2="15781"/>
                          <a14:backgroundMark x1="19219" y1="15781" x2="19219" y2="15781"/>
                          <a14:backgroundMark x1="19219" y1="15781" x2="19219" y2="15781"/>
                          <a14:backgroundMark x1="18906" y1="15781" x2="18906" y2="15781"/>
                          <a14:backgroundMark x1="18750" y1="16406" x2="18750" y2="16406"/>
                          <a14:backgroundMark x1="19375" y1="14688" x2="18906" y2="15625"/>
                          <a14:backgroundMark x1="18906" y1="15937" x2="18594" y2="15937"/>
                          <a14:backgroundMark x1="17969" y1="16875" x2="18906" y2="16875"/>
                        </a14:backgroundRemoval>
                      </a14:imgEffect>
                    </a14:imgLayer>
                  </a14:imgProps>
                </a:ext>
              </a:extLst>
            </a:blip>
            <a:srcRect l="11579" t="12587" r="13430" b="58764"/>
            <a:stretch/>
          </p:blipFill>
          <p:spPr>
            <a:xfrm>
              <a:off x="2628278" y="91559"/>
              <a:ext cx="6348306" cy="106560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EE0F2C3-211F-458B-9EB8-7D8EBDEB2206}"/>
                </a:ext>
              </a:extLst>
            </p:cNvPr>
            <p:cNvSpPr txBox="1"/>
            <p:nvPr/>
          </p:nvSpPr>
          <p:spPr>
            <a:xfrm>
              <a:off x="3197973" y="287584"/>
              <a:ext cx="524442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  <a:cs typeface="Arial" panose="020B0604020202020204" pitchFamily="34" charset="0"/>
                </a:rPr>
                <a:t>BÀI TOÁN VỀ ÍT HƠN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90F96E4-4538-4867-B4DB-FF33E1408367}"/>
              </a:ext>
            </a:extLst>
          </p:cNvPr>
          <p:cNvSpPr txBox="1"/>
          <p:nvPr/>
        </p:nvSpPr>
        <p:spPr>
          <a:xfrm>
            <a:off x="2362059" y="2369705"/>
            <a:ext cx="1514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</a:rPr>
              <a:t>Tổ</a:t>
            </a:r>
            <a:r>
              <a:rPr lang="en-US" sz="2800" b="1" dirty="0">
                <a:solidFill>
                  <a:srgbClr val="0000FF"/>
                </a:solidFill>
              </a:rPr>
              <a:t> Ba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E211F4-FB68-40B2-BD84-C622F6D075C0}"/>
              </a:ext>
            </a:extLst>
          </p:cNvPr>
          <p:cNvSpPr txBox="1"/>
          <p:nvPr/>
        </p:nvSpPr>
        <p:spPr>
          <a:xfrm>
            <a:off x="2362059" y="2986121"/>
            <a:ext cx="1514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00FF"/>
                </a:solidFill>
              </a:rPr>
              <a:t>Tổ</a:t>
            </a:r>
            <a:r>
              <a:rPr lang="en-US" sz="2800" b="1" dirty="0">
                <a:solidFill>
                  <a:srgbClr val="0000FF"/>
                </a:solidFill>
              </a:rPr>
              <a:t> Hai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955155-EE75-447D-AEC0-AAEAF53464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0210" y="2338630"/>
            <a:ext cx="555583" cy="5232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6770D32-1CA0-4965-A09D-DE3C0A2B9E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5569" y="2338630"/>
            <a:ext cx="555583" cy="5232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6B31DB6-49A9-4B91-8F47-44DA5507A8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1031" y="2338630"/>
            <a:ext cx="555583" cy="5232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E824315-131E-46D5-88AD-596F856538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8207" y="2338630"/>
            <a:ext cx="555583" cy="5232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905FE87-A58D-4DFE-B908-D8C27B6EE7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0865" y="2338630"/>
            <a:ext cx="555583" cy="52322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C8BB239-A367-45A4-908F-A304203FC4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3523" y="2338630"/>
            <a:ext cx="555583" cy="52322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1D545AD9-0029-4005-B13D-18605CCE8624}"/>
              </a:ext>
            </a:extLst>
          </p:cNvPr>
          <p:cNvSpPr txBox="1"/>
          <p:nvPr/>
        </p:nvSpPr>
        <p:spPr>
          <a:xfrm>
            <a:off x="763103" y="1253902"/>
            <a:ext cx="10972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Hai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 3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Hai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8E21F9D-C62B-41A5-9583-D47BD67D99C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 flipH="1">
            <a:off x="-167802" y="3510523"/>
            <a:ext cx="1888160" cy="3098520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351EC06-ECDE-43CB-986F-98F9096C09A6}"/>
              </a:ext>
            </a:extLst>
          </p:cNvPr>
          <p:cNvSpPr/>
          <p:nvPr/>
        </p:nvSpPr>
        <p:spPr>
          <a:xfrm>
            <a:off x="1469042" y="3923152"/>
            <a:ext cx="4514969" cy="1446716"/>
          </a:xfrm>
          <a:prstGeom prst="roundRect">
            <a:avLst>
              <a:gd name="adj" fmla="val 1140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8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Hai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Ba: 3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Hai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 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0BC11AC0-E25D-4ECA-94D4-FD0BCCCE41D9}"/>
              </a:ext>
            </a:extLst>
          </p:cNvPr>
          <p:cNvSpPr/>
          <p:nvPr/>
        </p:nvSpPr>
        <p:spPr>
          <a:xfrm>
            <a:off x="2660914" y="5151833"/>
            <a:ext cx="339737" cy="345247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6CA1640-6FCF-44F6-A3C1-5DA1A9B6B812}"/>
              </a:ext>
            </a:extLst>
          </p:cNvPr>
          <p:cNvSpPr txBox="1"/>
          <p:nvPr/>
        </p:nvSpPr>
        <p:spPr>
          <a:xfrm>
            <a:off x="7167251" y="3983007"/>
            <a:ext cx="33043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7C7AE5-DE42-4DC0-8304-1D05186907D8}"/>
              </a:ext>
            </a:extLst>
          </p:cNvPr>
          <p:cNvSpPr txBox="1"/>
          <p:nvPr/>
        </p:nvSpPr>
        <p:spPr>
          <a:xfrm>
            <a:off x="6100538" y="4487266"/>
            <a:ext cx="47902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Hai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E25C8ED-D087-47E1-AFB7-2038E0CBF256}"/>
              </a:ext>
            </a:extLst>
          </p:cNvPr>
          <p:cNvSpPr txBox="1"/>
          <p:nvPr/>
        </p:nvSpPr>
        <p:spPr>
          <a:xfrm>
            <a:off x="7026448" y="4956513"/>
            <a:ext cx="22062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– 3 = 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9A9FAC8-A756-40A6-A314-3FD1B2FAB679}"/>
              </a:ext>
            </a:extLst>
          </p:cNvPr>
          <p:cNvSpPr txBox="1"/>
          <p:nvPr/>
        </p:nvSpPr>
        <p:spPr>
          <a:xfrm>
            <a:off x="8678849" y="4949959"/>
            <a:ext cx="14056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E910576-1C0D-48CD-BBAE-E9009465B6CD}"/>
              </a:ext>
            </a:extLst>
          </p:cNvPr>
          <p:cNvSpPr txBox="1"/>
          <p:nvPr/>
        </p:nvSpPr>
        <p:spPr>
          <a:xfrm>
            <a:off x="7804141" y="5389774"/>
            <a:ext cx="32920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5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560B113E-0A8B-40E9-87ED-2D4A92CAD5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9477" y="2338734"/>
            <a:ext cx="555583" cy="52322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A5469EB9-ADFD-4359-9D0D-A623A2683308}"/>
              </a:ext>
            </a:extLst>
          </p:cNvPr>
          <p:cNvSpPr/>
          <p:nvPr/>
        </p:nvSpPr>
        <p:spPr>
          <a:xfrm>
            <a:off x="3768697" y="2941805"/>
            <a:ext cx="3354826" cy="59303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DE3249A7-C71D-4A67-86F4-F830901A44A9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36920" y="2974710"/>
            <a:ext cx="555583" cy="52322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BFE2ECC5-9CAD-4ED8-8146-77B803DCCBF9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02279" y="2974710"/>
            <a:ext cx="555583" cy="52322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B5BBB6FF-0D13-4638-ADE5-A523BD8EE310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7741" y="2974710"/>
            <a:ext cx="555583" cy="52322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AE7FB416-D70F-48C0-A838-F77DEEFDC4BC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54917" y="2974710"/>
            <a:ext cx="555583" cy="52322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0ECEC90D-2FCC-43D8-B34E-3B18DCAFAD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2135" y="2339834"/>
            <a:ext cx="555583" cy="52322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C5BDD306-552A-4346-AD77-61C97FCF5FD0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64686" y="2986121"/>
            <a:ext cx="555583" cy="52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4820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/>
      <p:bldP spid="10" grpId="0"/>
      <p:bldP spid="25" grpId="0"/>
      <p:bldP spid="27" grpId="0" animBg="1"/>
      <p:bldP spid="28" grpId="0" animBg="1"/>
      <p:bldP spid="29" grpId="0"/>
      <p:bldP spid="30" grpId="0"/>
      <p:bldP spid="31" grpId="0"/>
      <p:bldP spid="32" grpId="0"/>
      <p:bldP spid="33" grpId="0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EB78914-2CB2-4BDE-A67D-1DF67376584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254" r="9254"/>
          <a:stretch/>
        </p:blipFill>
        <p:spPr>
          <a:xfrm flipH="1">
            <a:off x="4148464" y="3220063"/>
            <a:ext cx="2069053" cy="37650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2A02F2-9794-44F8-ACCD-2405706EDFC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778" r="2778"/>
          <a:stretch/>
        </p:blipFill>
        <p:spPr>
          <a:xfrm>
            <a:off x="6217517" y="3473743"/>
            <a:ext cx="2069053" cy="3384257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AA004387-DCA5-489E-90B6-F79B03980B2C}"/>
              </a:ext>
            </a:extLst>
          </p:cNvPr>
          <p:cNvGrpSpPr/>
          <p:nvPr/>
        </p:nvGrpSpPr>
        <p:grpSpPr>
          <a:xfrm>
            <a:off x="1417417" y="1896626"/>
            <a:ext cx="3372568" cy="1532373"/>
            <a:chOff x="34720" y="3164776"/>
            <a:chExt cx="5000894" cy="1084086"/>
          </a:xfrm>
        </p:grpSpPr>
        <p:sp>
          <p:nvSpPr>
            <p:cNvPr id="8" name="Speech Bubble: Rectangle with Corners Rounded 7">
              <a:extLst>
                <a:ext uri="{FF2B5EF4-FFF2-40B4-BE49-F238E27FC236}">
                  <a16:creationId xmlns:a16="http://schemas.microsoft.com/office/drawing/2014/main" id="{96EDFB5F-DCD2-4245-B5B1-2F0B5D8209C7}"/>
                </a:ext>
              </a:extLst>
            </p:cNvPr>
            <p:cNvSpPr/>
            <p:nvPr/>
          </p:nvSpPr>
          <p:spPr>
            <a:xfrm>
              <a:off x="170165" y="3164776"/>
              <a:ext cx="4784829" cy="1084086"/>
            </a:xfrm>
            <a:prstGeom prst="wedgeRoundRectCallout">
              <a:avLst>
                <a:gd name="adj1" fmla="val 56756"/>
                <a:gd name="adj2" fmla="val -9981"/>
                <a:gd name="adj3" fmla="val 16667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7BF00CD-9F02-4D1E-B54D-32D4311AC066}"/>
                </a:ext>
              </a:extLst>
            </p:cNvPr>
            <p:cNvSpPr txBox="1"/>
            <p:nvPr/>
          </p:nvSpPr>
          <p:spPr>
            <a:xfrm>
              <a:off x="34720" y="3251869"/>
              <a:ext cx="5000894" cy="849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toán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nhiều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hơn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ta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0FA310A-D374-48D6-8B2A-AFCDF44E5CA4}"/>
              </a:ext>
            </a:extLst>
          </p:cNvPr>
          <p:cNvGrpSpPr/>
          <p:nvPr/>
        </p:nvGrpSpPr>
        <p:grpSpPr>
          <a:xfrm>
            <a:off x="7526835" y="2116872"/>
            <a:ext cx="2759038" cy="1200329"/>
            <a:chOff x="438804" y="3270326"/>
            <a:chExt cx="3672897" cy="849180"/>
          </a:xfrm>
        </p:grpSpPr>
        <p:sp>
          <p:nvSpPr>
            <p:cNvPr id="26" name="Speech Bubble: Rectangle with Corners Rounded 25">
              <a:extLst>
                <a:ext uri="{FF2B5EF4-FFF2-40B4-BE49-F238E27FC236}">
                  <a16:creationId xmlns:a16="http://schemas.microsoft.com/office/drawing/2014/main" id="{8C5E391E-B547-4095-BB9B-709C810744C8}"/>
                </a:ext>
              </a:extLst>
            </p:cNvPr>
            <p:cNvSpPr/>
            <p:nvPr/>
          </p:nvSpPr>
          <p:spPr>
            <a:xfrm>
              <a:off x="523796" y="3270326"/>
              <a:ext cx="3502913" cy="849180"/>
            </a:xfrm>
            <a:prstGeom prst="wedgeRoundRectCallout">
              <a:avLst>
                <a:gd name="adj1" fmla="val -41063"/>
                <a:gd name="adj2" fmla="val 75540"/>
                <a:gd name="adj3" fmla="val 16667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B81DA50-21D8-452F-B8C5-B425EF77194E}"/>
                </a:ext>
              </a:extLst>
            </p:cNvPr>
            <p:cNvSpPr txBox="1"/>
            <p:nvPr/>
          </p:nvSpPr>
          <p:spPr>
            <a:xfrm>
              <a:off x="438804" y="3364461"/>
              <a:ext cx="3672897" cy="587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4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trừ</a:t>
              </a:r>
              <a:endPara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385F926-900D-48D9-A897-CBCCDE038EF5}"/>
              </a:ext>
            </a:extLst>
          </p:cNvPr>
          <p:cNvGrpSpPr/>
          <p:nvPr/>
        </p:nvGrpSpPr>
        <p:grpSpPr>
          <a:xfrm>
            <a:off x="2925582" y="290308"/>
            <a:ext cx="6081204" cy="1065606"/>
            <a:chOff x="2628278" y="91559"/>
            <a:chExt cx="6348306" cy="1065606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A72DB79-E78C-4FB6-9597-9B1A72AE04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4688" b="38125" l="12344" r="84531">
                          <a14:foregroundMark x1="18750" y1="27813" x2="18750" y2="27813"/>
                          <a14:foregroundMark x1="14844" y1="33125" x2="14844" y2="33125"/>
                          <a14:foregroundMark x1="80469" y1="28281" x2="80469" y2="28281"/>
                          <a14:foregroundMark x1="81406" y1="19219" x2="81406" y2="19219"/>
                          <a14:foregroundMark x1="23438" y1="36094" x2="23438" y2="36094"/>
                          <a14:foregroundMark x1="22188" y1="35781" x2="33594" y2="35469"/>
                          <a14:foregroundMark x1="33594" y1="35469" x2="77500" y2="35469"/>
                          <a14:foregroundMark x1="77500" y1="35469" x2="83750" y2="25625"/>
                          <a14:foregroundMark x1="83750" y1="25625" x2="82031" y2="15156"/>
                          <a14:foregroundMark x1="82031" y1="15156" x2="22188" y2="14688"/>
                          <a14:foregroundMark x1="18255" y1="17899" x2="17344" y2="20781"/>
                          <a14:foregroundMark x1="13594" y1="33281" x2="21094" y2="29844"/>
                          <a14:foregroundMark x1="21094" y1="29844" x2="17969" y2="33125"/>
                          <a14:foregroundMark x1="22656" y1="30000" x2="22656" y2="30000"/>
                          <a14:foregroundMark x1="18906" y1="35156" x2="18906" y2="35156"/>
                          <a14:foregroundMark x1="16094" y1="35938" x2="16094" y2="35938"/>
                          <a14:foregroundMark x1="18438" y1="35469" x2="18438" y2="35469"/>
                          <a14:foregroundMark x1="18438" y1="37188" x2="18438" y2="37188"/>
                          <a14:foregroundMark x1="12969" y1="36719" x2="12969" y2="36719"/>
                          <a14:foregroundMark x1="15000" y1="37188" x2="15000" y2="37188"/>
                          <a14:foregroundMark x1="14063" y1="35938" x2="14063" y2="35938"/>
                          <a14:foregroundMark x1="13281" y1="36719" x2="13281" y2="36719"/>
                          <a14:foregroundMark x1="12344" y1="33906" x2="12344" y2="33906"/>
                          <a14:foregroundMark x1="17031" y1="19375" x2="17031" y2="33125"/>
                          <a14:foregroundMark x1="20000" y1="34844" x2="35781" y2="34688"/>
                          <a14:foregroundMark x1="35781" y1="34688" x2="78438" y2="34688"/>
                          <a14:foregroundMark x1="79844" y1="17969" x2="65156" y2="17969"/>
                          <a14:foregroundMark x1="20156" y1="17188" x2="81406" y2="17188"/>
                          <a14:foregroundMark x1="36406" y1="14688" x2="83906" y2="16406"/>
                          <a14:foregroundMark x1="83906" y1="16406" x2="83906" y2="16875"/>
                          <a14:foregroundMark x1="38125" y1="14219" x2="84375" y2="15625"/>
                          <a14:foregroundMark x1="84375" y1="15625" x2="84531" y2="15781"/>
                          <a14:backgroundMark x1="19219" y1="15781" x2="19219" y2="15781"/>
                          <a14:backgroundMark x1="19219" y1="15781" x2="19219" y2="15781"/>
                          <a14:backgroundMark x1="18906" y1="15781" x2="18906" y2="15781"/>
                          <a14:backgroundMark x1="18750" y1="16406" x2="18750" y2="16406"/>
                          <a14:backgroundMark x1="19375" y1="14688" x2="18906" y2="15625"/>
                          <a14:backgroundMark x1="18906" y1="15937" x2="18594" y2="15937"/>
                          <a14:backgroundMark x1="17969" y1="16875" x2="18906" y2="16875"/>
                        </a14:backgroundRemoval>
                      </a14:imgEffect>
                    </a14:imgLayer>
                  </a14:imgProps>
                </a:ext>
              </a:extLst>
            </a:blip>
            <a:srcRect l="11579" t="12587" r="13430" b="58764"/>
            <a:stretch/>
          </p:blipFill>
          <p:spPr>
            <a:xfrm>
              <a:off x="2628278" y="91559"/>
              <a:ext cx="6348306" cy="1065606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D0C9979-A302-48D8-9F17-07DEDCBB473D}"/>
                </a:ext>
              </a:extLst>
            </p:cNvPr>
            <p:cNvSpPr txBox="1"/>
            <p:nvPr/>
          </p:nvSpPr>
          <p:spPr>
            <a:xfrm>
              <a:off x="3197973" y="287584"/>
              <a:ext cx="524442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UTM Cookies" panose="02040603050506020204" pitchFamily="18" charset="0"/>
                  <a:cs typeface="Arial" panose="020B0604020202020204" pitchFamily="34" charset="0"/>
                </a:rPr>
                <a:t>BÀI TOÁN VỀ ÍT HƠN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0278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290;p7"/>
          <p:cNvSpPr txBox="1"/>
          <p:nvPr/>
        </p:nvSpPr>
        <p:spPr>
          <a:xfrm>
            <a:off x="2978338" y="2343824"/>
            <a:ext cx="885572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 TẬP THỰC HÀNH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04523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2145586024"/>
</p:tagLst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3248</TotalTime>
  <Words>515</Words>
  <Application>Microsoft Office PowerPoint</Application>
  <PresentationFormat>Widescreen</PresentationFormat>
  <Paragraphs>101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Times New Roman</vt:lpstr>
      <vt:lpstr>UTM Avo</vt:lpstr>
      <vt:lpstr>UTM Cookies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Administrator</cp:lastModifiedBy>
  <cp:revision>500</cp:revision>
  <dcterms:created xsi:type="dcterms:W3CDTF">2021-02-20T02:56:00Z</dcterms:created>
  <dcterms:modified xsi:type="dcterms:W3CDTF">2025-10-29T01:09:22Z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