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57" r:id="rId4"/>
    <p:sldId id="386" r:id="rId5"/>
    <p:sldId id="262" r:id="rId6"/>
    <p:sldId id="387" r:id="rId7"/>
    <p:sldId id="388" r:id="rId8"/>
    <p:sldId id="389" r:id="rId9"/>
    <p:sldId id="390" r:id="rId10"/>
    <p:sldId id="392" r:id="rId11"/>
    <p:sldId id="393" r:id="rId12"/>
    <p:sldId id="281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76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3204249" y="1418666"/>
            <a:ext cx="81558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45B62-B15F-433A-9647-B70E4EC2D7C8}"/>
              </a:ext>
            </a:extLst>
          </p:cNvPr>
          <p:cNvSpPr txBox="1"/>
          <p:nvPr/>
        </p:nvSpPr>
        <p:spPr>
          <a:xfrm>
            <a:off x="3672971" y="2635623"/>
            <a:ext cx="7218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một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thực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liên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phép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cộng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phép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trừ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97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9C220B-6BC3-44E9-98EE-25544C844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8317" y="1331068"/>
            <a:ext cx="2922944" cy="521035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2370350" y="107776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CFDBB9-7B45-4D22-BA1E-A586A96DF6D8}"/>
              </a:ext>
            </a:extLst>
          </p:cNvPr>
          <p:cNvGrpSpPr/>
          <p:nvPr/>
        </p:nvGrpSpPr>
        <p:grpSpPr>
          <a:xfrm>
            <a:off x="1894276" y="5080351"/>
            <a:ext cx="8045789" cy="1767711"/>
            <a:chOff x="3311943" y="4479636"/>
            <a:chExt cx="6191971" cy="1754908"/>
          </a:xfrm>
          <a:solidFill>
            <a:schemeClr val="accent6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36E54C-BFC5-4D5C-BA15-A0EF39D6A817}"/>
                </a:ext>
              </a:extLst>
            </p:cNvPr>
            <p:cNvSpPr/>
            <p:nvPr/>
          </p:nvSpPr>
          <p:spPr>
            <a:xfrm>
              <a:off x="3914109" y="4620673"/>
              <a:ext cx="4987637" cy="1613871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453DAF-11DC-478E-9EA1-998DA9750F5D}"/>
                </a:ext>
              </a:extLst>
            </p:cNvPr>
            <p:cNvSpPr/>
            <p:nvPr/>
          </p:nvSpPr>
          <p:spPr>
            <a:xfrm>
              <a:off x="3311943" y="4479636"/>
              <a:ext cx="6191971" cy="443346"/>
            </a:xfrm>
            <a:prstGeom prst="roundRect">
              <a:avLst>
                <a:gd name="adj" fmla="val 47874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8628355-3C7D-4F65-9B22-443319C39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21" t="14731" r="24550" b="16022"/>
          <a:stretch/>
        </p:blipFill>
        <p:spPr>
          <a:xfrm rot="448628">
            <a:off x="8573353" y="2540070"/>
            <a:ext cx="138547" cy="2069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08BE08-4ECA-4733-A432-4CC2B35C3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65" t="14487" r="28865" b="16266"/>
          <a:stretch/>
        </p:blipFill>
        <p:spPr>
          <a:xfrm rot="688478">
            <a:off x="8720925" y="2618318"/>
            <a:ext cx="131112" cy="20694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2A98CC-1E0D-41DA-AB22-8F7779A00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84" t="14731" r="33887" b="16022"/>
          <a:stretch/>
        </p:blipFill>
        <p:spPr>
          <a:xfrm rot="21285740">
            <a:off x="8209401" y="2585316"/>
            <a:ext cx="138545" cy="20694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0CD29F-62A1-43A9-8756-7696F1F00E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67" t="14731" r="38394" b="16022"/>
          <a:stretch/>
        </p:blipFill>
        <p:spPr>
          <a:xfrm rot="20612001">
            <a:off x="7748558" y="2855767"/>
            <a:ext cx="184728" cy="2069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CC1174-4596-4A3A-AA36-79DA6C504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37" t="14731" r="43546" b="16022"/>
          <a:stretch/>
        </p:blipFill>
        <p:spPr>
          <a:xfrm rot="1123389">
            <a:off x="8810457" y="2711917"/>
            <a:ext cx="175492" cy="20694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0E0A5D9-2EBD-4CD8-9B08-D3BFE1B55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01" t="14731" r="48814" b="16022"/>
          <a:stretch/>
        </p:blipFill>
        <p:spPr>
          <a:xfrm rot="20319159">
            <a:off x="7662565" y="2928490"/>
            <a:ext cx="120073" cy="20694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5C51E1-8443-488A-9CBA-BA0B5CB3D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7" t="14731" r="52560" b="16022"/>
          <a:stretch/>
        </p:blipFill>
        <p:spPr>
          <a:xfrm rot="20768668">
            <a:off x="7897074" y="2637187"/>
            <a:ext cx="157019" cy="20694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91C948A-D55E-498E-BA4F-95FDF86FA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7" t="14731" r="57338" b="16022"/>
          <a:stretch/>
        </p:blipFill>
        <p:spPr>
          <a:xfrm rot="162521">
            <a:off x="8369172" y="2652174"/>
            <a:ext cx="204680" cy="20694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361EF5-4E55-4025-A672-ECBF06645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1" t="14289" r="73666" b="20404"/>
          <a:stretch/>
        </p:blipFill>
        <p:spPr>
          <a:xfrm rot="20966308">
            <a:off x="7997184" y="2630676"/>
            <a:ext cx="180983" cy="20713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EA01AE-6D38-449A-8825-A911F9433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53" t="14730" r="19839" b="16023"/>
          <a:stretch/>
        </p:blipFill>
        <p:spPr>
          <a:xfrm>
            <a:off x="8335883" y="2500599"/>
            <a:ext cx="116845" cy="2313295"/>
          </a:xfrm>
          <a:prstGeom prst="rect">
            <a:avLst/>
          </a:prstGeom>
        </p:spPr>
      </p:pic>
      <p:sp>
        <p:nvSpPr>
          <p:cNvPr id="15" name="Flowchart: Manual Operation 14">
            <a:extLst>
              <a:ext uri="{FF2B5EF4-FFF2-40B4-BE49-F238E27FC236}">
                <a16:creationId xmlns:a16="http://schemas.microsoft.com/office/drawing/2014/main" id="{63E2D001-9FD0-4CDD-BCD2-B2AE1910EF08}"/>
              </a:ext>
            </a:extLst>
          </p:cNvPr>
          <p:cNvSpPr/>
          <p:nvPr/>
        </p:nvSpPr>
        <p:spPr>
          <a:xfrm>
            <a:off x="7648283" y="3952853"/>
            <a:ext cx="1261693" cy="1063774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0227B4-4671-450E-B42E-67912E0D65F8}"/>
              </a:ext>
            </a:extLst>
          </p:cNvPr>
          <p:cNvGrpSpPr/>
          <p:nvPr/>
        </p:nvGrpSpPr>
        <p:grpSpPr>
          <a:xfrm>
            <a:off x="7509820" y="1581858"/>
            <a:ext cx="468010" cy="2313295"/>
            <a:chOff x="4347517" y="1312861"/>
            <a:chExt cx="468010" cy="23132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161988-9EB1-4FE3-AD86-660F2EFF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167" t="14731" r="38394" b="16022"/>
            <a:stretch/>
          </p:blipFill>
          <p:spPr>
            <a:xfrm rot="20612001">
              <a:off x="4347517" y="1484375"/>
              <a:ext cx="184728" cy="20694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BFCF398-5107-44CD-89E3-F8F555680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981" t="14289" r="73666" b="20404"/>
            <a:stretch/>
          </p:blipFill>
          <p:spPr>
            <a:xfrm rot="21373999">
              <a:off x="4478258" y="1442938"/>
              <a:ext cx="180983" cy="207132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2F89F3-26FC-43F0-901A-4DDABD105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653" t="14730" r="19839" b="16023"/>
            <a:stretch/>
          </p:blipFill>
          <p:spPr>
            <a:xfrm rot="707926">
              <a:off x="4698682" y="1312861"/>
              <a:ext cx="116845" cy="23132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7151881" y="5055571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11683"/>
                <a:gd name="adj2" fmla="val 4771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6AFB38D7-B699-4AD7-B940-5F0B20540697}"/>
              </a:ext>
            </a:extLst>
          </p:cNvPr>
          <p:cNvSpPr/>
          <p:nvPr/>
        </p:nvSpPr>
        <p:spPr>
          <a:xfrm>
            <a:off x="7214382" y="2276131"/>
            <a:ext cx="2284620" cy="191151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023886E-FC47-432B-A62D-5C29229B3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166" y="1423534"/>
            <a:ext cx="542770" cy="10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5 -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24779 -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379769" y="1076870"/>
            <a:ext cx="9359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383348" y="37420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800757" y="281811"/>
              <a:ext cx="672652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878626" y="2275612"/>
            <a:ext cx="421600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97774" y="4039950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207300" y="4535662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081977" y="5092257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49969" y="5077893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672358" y="5691884"/>
            <a:ext cx="4511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FC7B0C-5CCD-4DAD-92CB-C031C23094FC}"/>
              </a:ext>
            </a:extLst>
          </p:cNvPr>
          <p:cNvSpPr/>
          <p:nvPr/>
        </p:nvSpPr>
        <p:spPr>
          <a:xfrm>
            <a:off x="5206554" y="337362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DA139E-C4B6-4CEF-97EB-AD3D76F6D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3912" y="2804465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6109083" y="4219004"/>
            <a:ext cx="1593307" cy="2464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86631" y="2345594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49359" y="2894867"/>
            <a:ext cx="4385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772608" y="4219004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39BDDB-ED4D-4440-ACC9-3435E575D6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5673"/>
          <a:stretch/>
        </p:blipFill>
        <p:spPr>
          <a:xfrm flipH="1">
            <a:off x="4045033" y="4219004"/>
            <a:ext cx="2149304" cy="24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66309" y="3794222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218504" y="4815913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148922" y="5520315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175002" y="533963"/>
            <a:ext cx="8670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049144" y="4286665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382542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617496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623029" y="482434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5026672" y="4832729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639807" y="546243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5032164" y="4833218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345425" y="4809163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619459" y="4810784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96395" y="4819662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614151" y="5463424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3968268" y="1870735"/>
            <a:ext cx="421600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16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Cho: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5349986" y="296875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DDDBDC2-E3CB-4D4D-95FD-3F6B7CFD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302" y="2687362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608222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501367" y="403429"/>
            <a:ext cx="9606579" cy="1051196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315081" y="478755"/>
            <a:ext cx="8846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50892" y="4946340"/>
            <a:ext cx="754063" cy="543109"/>
            <a:chOff x="6083468" y="4385243"/>
            <a:chExt cx="754063" cy="54310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83468" y="4385243"/>
              <a:ext cx="754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44B85-289E-45D4-B287-9DB631E8B99A}"/>
              </a:ext>
            </a:extLst>
          </p:cNvPr>
          <p:cNvGrpSpPr/>
          <p:nvPr/>
        </p:nvGrpSpPr>
        <p:grpSpPr>
          <a:xfrm>
            <a:off x="4771759" y="1794219"/>
            <a:ext cx="654726" cy="461665"/>
            <a:chOff x="6078922" y="4392778"/>
            <a:chExt cx="591744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24DE64-EF4F-4009-BCEA-7EF22CEAB0BD}"/>
                </a:ext>
              </a:extLst>
            </p:cNvPr>
            <p:cNvSpPr txBox="1"/>
            <p:nvPr/>
          </p:nvSpPr>
          <p:spPr>
            <a:xfrm>
              <a:off x="6078922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A8E577E-CD93-4DC8-A320-C257CA5BF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302" y="2687362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409</Words>
  <Application>Microsoft Office PowerPoint</Application>
  <PresentationFormat>Widescreen</PresentationFormat>
  <Paragraphs>85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468</cp:revision>
  <dcterms:created xsi:type="dcterms:W3CDTF">2021-02-20T02:56:00Z</dcterms:created>
  <dcterms:modified xsi:type="dcterms:W3CDTF">2025-10-29T01:09:01Z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