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4"/>
  </p:notesMasterIdLst>
  <p:sldIdLst>
    <p:sldId id="256" r:id="rId3"/>
    <p:sldId id="257" r:id="rId4"/>
    <p:sldId id="386" r:id="rId5"/>
    <p:sldId id="262" r:id="rId6"/>
    <p:sldId id="387" r:id="rId7"/>
    <p:sldId id="388" r:id="rId8"/>
    <p:sldId id="389" r:id="rId9"/>
    <p:sldId id="390" r:id="rId10"/>
    <p:sldId id="392" r:id="rId11"/>
    <p:sldId id="281" r:id="rId12"/>
    <p:sldId id="385" r:id="rId13"/>
  </p:sldIdLst>
  <p:sldSz cx="12192000" cy="6858000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55923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14" r:id="rId12"/>
    <p:sldLayoutId id="2147483713" r:id="rId13"/>
    <p:sldLayoutId id="2147483712" r:id="rId14"/>
    <p:sldLayoutId id="2147483711" r:id="rId15"/>
    <p:sldLayoutId id="2147483710" r:id="rId16"/>
    <p:sldLayoutId id="2147483709" r:id="rId17"/>
    <p:sldLayoutId id="2147483708" r:id="rId18"/>
    <p:sldLayoutId id="2147483707" r:id="rId19"/>
    <p:sldLayoutId id="2147483706" r:id="rId20"/>
    <p:sldLayoutId id="2147483705" r:id="rId21"/>
    <p:sldLayoutId id="2147483704" r:id="rId22"/>
    <p:sldLayoutId id="2147483703" r:id="rId23"/>
    <p:sldLayoutId id="2147483702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67" r:id="rId31"/>
    <p:sldLayoutId id="2147483668" r:id="rId32"/>
    <p:sldLayoutId id="2147483669" r:id="rId33"/>
    <p:sldLayoutId id="2147483670" r:id="rId34"/>
    <p:sldLayoutId id="2147483671" r:id="rId35"/>
    <p:sldLayoutId id="2147483672" r:id="rId36"/>
    <p:sldLayoutId id="2147483673" r:id="rId37"/>
    <p:sldLayoutId id="2147483674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146182" y="1330217"/>
            <a:ext cx="501459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BB5E426-78B5-4F85-8E93-A65B775D7561}"/>
              </a:ext>
            </a:extLst>
          </p:cNvPr>
          <p:cNvGrpSpPr/>
          <p:nvPr/>
        </p:nvGrpSpPr>
        <p:grpSpPr>
          <a:xfrm>
            <a:off x="2723515" y="2693679"/>
            <a:ext cx="3704958" cy="4121442"/>
            <a:chOff x="1409351" y="1368279"/>
            <a:chExt cx="3704958" cy="41214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0B69E8-5CE2-4050-A9AF-B09518CFF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86" t="18792" r="48853" b="18792"/>
            <a:stretch/>
          </p:blipFill>
          <p:spPr>
            <a:xfrm>
              <a:off x="1409351" y="1368279"/>
              <a:ext cx="3045204" cy="4121442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5D66B5-4F08-4A7C-9966-0F7ADC49EA96}"/>
                </a:ext>
              </a:extLst>
            </p:cNvPr>
            <p:cNvGrpSpPr/>
            <p:nvPr/>
          </p:nvGrpSpPr>
          <p:grpSpPr>
            <a:xfrm>
              <a:off x="3487206" y="1368279"/>
              <a:ext cx="1627103" cy="2138371"/>
              <a:chOff x="3294259" y="1284426"/>
              <a:chExt cx="1627103" cy="213837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05CB3CB-D7D6-4F84-87A7-A2CF4AFB5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174" b="95217" l="6977" r="87597">
                            <a14:foregroundMark x1="38760" y1="6087" x2="38760" y2="6087"/>
                            <a14:foregroundMark x1="58915" y1="6087" x2="58915" y2="6087"/>
                            <a14:foregroundMark x1="10078" y1="27826" x2="10078" y2="27826"/>
                            <a14:foregroundMark x1="9302" y1="26522" x2="6977" y2="26522"/>
                            <a14:foregroundMark x1="68217" y1="5217" x2="68217" y2="5217"/>
                            <a14:foregroundMark x1="51163" y1="4348" x2="51163" y2="4348"/>
                            <a14:foregroundMark x1="41860" y1="4348" x2="41860" y2="4348"/>
                            <a14:foregroundMark x1="87597" y1="29565" x2="87597" y2="29565"/>
                            <a14:foregroundMark x1="87597" y1="23043" x2="87597" y2="23043"/>
                            <a14:foregroundMark x1="86047" y1="23913" x2="86047" y2="23913"/>
                            <a14:foregroundMark x1="62791" y1="3478" x2="62791" y2="3478"/>
                            <a14:foregroundMark x1="50388" y1="2174" x2="50388" y2="2174"/>
                            <a14:foregroundMark x1="58140" y1="91739" x2="58140" y2="91739"/>
                            <a14:foregroundMark x1="57364" y1="95217" x2="57364" y2="95217"/>
                            <a14:foregroundMark x1="55814" y1="45217" x2="55814" y2="45217"/>
                            <a14:foregroundMark x1="54264" y1="42174" x2="54264" y2="4217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536225">
                <a:off x="4203887" y="1367014"/>
                <a:ext cx="690105" cy="1794909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95966C5-AB94-472C-A005-EC1D007D3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4259" y="1284426"/>
                <a:ext cx="1627103" cy="2138371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33B80A-C241-402D-BAB4-A6D874F2CE2C}"/>
              </a:ext>
            </a:extLst>
          </p:cNvPr>
          <p:cNvGrpSpPr/>
          <p:nvPr/>
        </p:nvGrpSpPr>
        <p:grpSpPr>
          <a:xfrm>
            <a:off x="6711900" y="2428612"/>
            <a:ext cx="3582176" cy="4429388"/>
            <a:chOff x="5914162" y="1214306"/>
            <a:chExt cx="3582176" cy="44293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8EDF4B-A29F-4C3A-8A79-20C647E66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039" t="16746" r="1508" b="16174"/>
            <a:stretch/>
          </p:blipFill>
          <p:spPr>
            <a:xfrm>
              <a:off x="6543032" y="1214306"/>
              <a:ext cx="2953306" cy="442938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22AFE8-A87A-42C5-A8FC-67FCCFE35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415711">
              <a:off x="5914162" y="1279134"/>
              <a:ext cx="1627103" cy="213837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F5EA42-3FCE-40ED-A863-F3301D4B6444}"/>
              </a:ext>
            </a:extLst>
          </p:cNvPr>
          <p:cNvGrpSpPr/>
          <p:nvPr/>
        </p:nvGrpSpPr>
        <p:grpSpPr>
          <a:xfrm>
            <a:off x="2041634" y="1343828"/>
            <a:ext cx="2429164" cy="1006764"/>
            <a:chOff x="2244437" y="1071418"/>
            <a:chExt cx="2429164" cy="1006764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6F6131CF-7DC0-4A1F-BDF2-7699DA430EE1}"/>
                </a:ext>
              </a:extLst>
            </p:cNvPr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15405"/>
                <a:gd name="adj2" fmla="val 797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C67A07-1EE1-43F7-B826-C8EE051AE41E}"/>
                </a:ext>
              </a:extLst>
            </p:cNvPr>
            <p:cNvSpPr txBox="1"/>
            <p:nvPr/>
          </p:nvSpPr>
          <p:spPr>
            <a:xfrm>
              <a:off x="2523793" y="1220857"/>
              <a:ext cx="18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821798-794B-4BFB-9F08-B812B981447B}"/>
              </a:ext>
            </a:extLst>
          </p:cNvPr>
          <p:cNvGrpSpPr/>
          <p:nvPr/>
        </p:nvGrpSpPr>
        <p:grpSpPr>
          <a:xfrm>
            <a:off x="8614152" y="1196431"/>
            <a:ext cx="2429164" cy="1301558"/>
            <a:chOff x="2244437" y="1071418"/>
            <a:chExt cx="2429164" cy="1006764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BBD2450A-1DDD-4F63-8576-562D4189C4A3}"/>
                </a:ext>
              </a:extLst>
            </p:cNvPr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-8218"/>
                <a:gd name="adj2" fmla="val 67212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FAAE9C-0F23-4063-9832-7CA0E5BE43C9}"/>
                </a:ext>
              </a:extLst>
            </p:cNvPr>
            <p:cNvSpPr txBox="1"/>
            <p:nvPr/>
          </p:nvSpPr>
          <p:spPr>
            <a:xfrm>
              <a:off x="2458093" y="1219174"/>
              <a:ext cx="2001851" cy="785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nữa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DF9B41-B106-4888-88EE-C1539E67D100}"/>
              </a:ext>
            </a:extLst>
          </p:cNvPr>
          <p:cNvSpPr/>
          <p:nvPr/>
        </p:nvSpPr>
        <p:spPr>
          <a:xfrm>
            <a:off x="2488766" y="218068"/>
            <a:ext cx="7451299" cy="871370"/>
          </a:xfrm>
          <a:prstGeom prst="round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B341C2-752C-4F51-AEA0-4EB0F8AD43F6}"/>
              </a:ext>
            </a:extLst>
          </p:cNvPr>
          <p:cNvSpPr/>
          <p:nvPr/>
        </p:nvSpPr>
        <p:spPr>
          <a:xfrm>
            <a:off x="4750153" y="2307001"/>
            <a:ext cx="3584643" cy="260055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D20FA-73A3-48EF-8B2C-0206E4978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7754" y="1241936"/>
            <a:ext cx="667284" cy="116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516830" y="1355321"/>
            <a:ext cx="9606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D6176A-4555-4327-B278-30CB46CEA319}"/>
              </a:ext>
            </a:extLst>
          </p:cNvPr>
          <p:cNvGrpSpPr/>
          <p:nvPr/>
        </p:nvGrpSpPr>
        <p:grpSpPr>
          <a:xfrm>
            <a:off x="1420011" y="120804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D955BC-4DB9-435F-8505-1AE5611002D8}"/>
                </a:ext>
              </a:extLst>
            </p:cNvPr>
            <p:cNvSpPr/>
            <p:nvPr/>
          </p:nvSpPr>
          <p:spPr>
            <a:xfrm>
              <a:off x="2683737" y="281811"/>
              <a:ext cx="696056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1108038" y="2963298"/>
            <a:ext cx="3646842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451" r="53839" b="45113"/>
          <a:stretch/>
        </p:blipFill>
        <p:spPr>
          <a:xfrm>
            <a:off x="581991" y="4410014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6642940" y="2522512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43E05-7FFE-4D92-B09D-016CBF20535C}"/>
              </a:ext>
            </a:extLst>
          </p:cNvPr>
          <p:cNvSpPr txBox="1"/>
          <p:nvPr/>
        </p:nvSpPr>
        <p:spPr>
          <a:xfrm>
            <a:off x="4552466" y="3018224"/>
            <a:ext cx="7485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C703E-5D3D-4BCA-8D01-4A4E4831DCBB}"/>
              </a:ext>
            </a:extLst>
          </p:cNvPr>
          <p:cNvSpPr txBox="1"/>
          <p:nvPr/>
        </p:nvSpPr>
        <p:spPr>
          <a:xfrm>
            <a:off x="6170670" y="3479889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+ 4 =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7716820" y="3465530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7021065" y="3957852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1D6176A-4555-4327-B278-30CB46CEA319}"/>
              </a:ext>
            </a:extLst>
          </p:cNvPr>
          <p:cNvGrpSpPr/>
          <p:nvPr/>
        </p:nvGrpSpPr>
        <p:grpSpPr>
          <a:xfrm>
            <a:off x="1420011" y="120804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D955BC-4DB9-435F-8505-1AE5611002D8}"/>
                </a:ext>
              </a:extLst>
            </p:cNvPr>
            <p:cNvSpPr/>
            <p:nvPr/>
          </p:nvSpPr>
          <p:spPr>
            <a:xfrm>
              <a:off x="2683737" y="281811"/>
              <a:ext cx="696056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451" r="53839" b="45113"/>
          <a:stretch/>
        </p:blipFill>
        <p:spPr>
          <a:xfrm>
            <a:off x="4324660" y="4470398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542142" y="1267115"/>
            <a:ext cx="330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43E05-7FFE-4D92-B09D-016CBF20535C}"/>
              </a:ext>
            </a:extLst>
          </p:cNvPr>
          <p:cNvSpPr txBox="1"/>
          <p:nvPr/>
        </p:nvSpPr>
        <p:spPr>
          <a:xfrm>
            <a:off x="2451668" y="1762827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C703E-5D3D-4BCA-8D01-4A4E4831DCBB}"/>
              </a:ext>
            </a:extLst>
          </p:cNvPr>
          <p:cNvSpPr txBox="1"/>
          <p:nvPr/>
        </p:nvSpPr>
        <p:spPr>
          <a:xfrm>
            <a:off x="4145176" y="2345594"/>
            <a:ext cx="2206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+ 4 =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986631" y="2302009"/>
            <a:ext cx="1405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941782" y="2905780"/>
            <a:ext cx="39302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A02F2-9794-44F8-ACCD-2405706EDF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703" t="4988" b="26564"/>
          <a:stretch/>
        </p:blipFill>
        <p:spPr>
          <a:xfrm>
            <a:off x="6303077" y="4307461"/>
            <a:ext cx="2069053" cy="234826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A004387-DCA5-489E-90B6-F79B03980B2C}"/>
              </a:ext>
            </a:extLst>
          </p:cNvPr>
          <p:cNvGrpSpPr/>
          <p:nvPr/>
        </p:nvGrpSpPr>
        <p:grpSpPr>
          <a:xfrm>
            <a:off x="925158" y="4219488"/>
            <a:ext cx="3372568" cy="1262106"/>
            <a:chOff x="-5218" y="3270326"/>
            <a:chExt cx="5000894" cy="892884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6EDFB5F-DCD2-4245-B5B1-2F0B5D8209C7}"/>
                </a:ext>
              </a:extLst>
            </p:cNvPr>
            <p:cNvSpPr/>
            <p:nvPr/>
          </p:nvSpPr>
          <p:spPr>
            <a:xfrm>
              <a:off x="156952" y="3270326"/>
              <a:ext cx="4784829" cy="892884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BF00CD-9F02-4D1E-B54D-32D4311AC066}"/>
                </a:ext>
              </a:extLst>
            </p:cNvPr>
            <p:cNvSpPr txBox="1"/>
            <p:nvPr/>
          </p:nvSpPr>
          <p:spPr>
            <a:xfrm>
              <a:off x="-5218" y="3345013"/>
              <a:ext cx="5000894" cy="71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FA310A-D374-48D6-8B2A-AFCDF44E5CA4}"/>
              </a:ext>
            </a:extLst>
          </p:cNvPr>
          <p:cNvGrpSpPr/>
          <p:nvPr/>
        </p:nvGrpSpPr>
        <p:grpSpPr>
          <a:xfrm>
            <a:off x="8480870" y="3964719"/>
            <a:ext cx="3395572" cy="1631230"/>
            <a:chOff x="475410" y="3270326"/>
            <a:chExt cx="4520266" cy="1154023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4412474" cy="1154023"/>
            </a:xfrm>
            <a:prstGeom prst="wedgeRoundRectCallout">
              <a:avLst>
                <a:gd name="adj1" fmla="val -61096"/>
                <a:gd name="adj2" fmla="val -960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81DA50-21D8-452F-B8C5-B425EF77194E}"/>
                </a:ext>
              </a:extLst>
            </p:cNvPr>
            <p:cNvSpPr txBox="1"/>
            <p:nvPr/>
          </p:nvSpPr>
          <p:spPr>
            <a:xfrm>
              <a:off x="475410" y="3345013"/>
              <a:ext cx="4520266" cy="93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C8EFAB3-0FB4-40C5-8AA6-8F5A852972EF}"/>
              </a:ext>
            </a:extLst>
          </p:cNvPr>
          <p:cNvSpPr txBox="1"/>
          <p:nvPr/>
        </p:nvSpPr>
        <p:spPr>
          <a:xfrm>
            <a:off x="1034525" y="179360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1: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7BFAAE-2803-4C55-9052-999AC1DE4118}"/>
              </a:ext>
            </a:extLst>
          </p:cNvPr>
          <p:cNvSpPr txBox="1"/>
          <p:nvPr/>
        </p:nvSpPr>
        <p:spPr>
          <a:xfrm>
            <a:off x="1034525" y="240875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2: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72260A-F7EB-4FD2-AE63-DBDDCB6C5035}"/>
              </a:ext>
            </a:extLst>
          </p:cNvPr>
          <p:cNvSpPr txBox="1"/>
          <p:nvPr/>
        </p:nvSpPr>
        <p:spPr>
          <a:xfrm>
            <a:off x="1034524" y="2993126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3:</a:t>
            </a:r>
          </a:p>
        </p:txBody>
      </p:sp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954865" y="2002097"/>
            <a:ext cx="4242815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451" r="53839" b="45113"/>
          <a:stretch/>
        </p:blipFill>
        <p:spPr>
          <a:xfrm>
            <a:off x="581991" y="4410014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80247" y="393163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132442" y="4953321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062860" y="5657723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247887" y="423999"/>
            <a:ext cx="10015370" cy="1151078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656680" y="522484"/>
            <a:ext cx="96065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561987" y="4412711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296480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531434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536967" y="496174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940610" y="4970137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553745" y="559983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946102" y="4970626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259363" y="4946571"/>
            <a:ext cx="677694" cy="541538"/>
            <a:chOff x="6062436" y="4386814"/>
            <a:chExt cx="677694" cy="541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533397" y="4948192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510333" y="4957070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528089" y="5600832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954865" y="1741951"/>
            <a:ext cx="4070549" cy="1706862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451" r="53839" b="45113"/>
          <a:stretch/>
        </p:blipFill>
        <p:spPr>
          <a:xfrm>
            <a:off x="581991" y="4410014"/>
            <a:ext cx="1869677" cy="2185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80247" y="393163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132442" y="4953321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062860" y="5657723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247887" y="423999"/>
            <a:ext cx="10133286" cy="1151078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792621" y="584039"/>
            <a:ext cx="95025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561987" y="4412711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260968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531434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536967" y="496174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940610" y="4970137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553745" y="559983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946102" y="4970626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263424" y="4956789"/>
            <a:ext cx="544839" cy="532660"/>
            <a:chOff x="6096000" y="4395692"/>
            <a:chExt cx="544839" cy="53266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177850" y="4395692"/>
              <a:ext cx="439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533397" y="4948192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510333" y="4957070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528089" y="5600832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7E658BB-676B-431A-81A2-3319D07670C4}"/>
              </a:ext>
            </a:extLst>
          </p:cNvPr>
          <p:cNvSpPr/>
          <p:nvPr/>
        </p:nvSpPr>
        <p:spPr>
          <a:xfrm>
            <a:off x="4784749" y="17917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E0714AA-56AE-4B33-AB36-34A8769AB01D}"/>
              </a:ext>
            </a:extLst>
          </p:cNvPr>
          <p:cNvSpPr/>
          <p:nvPr/>
        </p:nvSpPr>
        <p:spPr>
          <a:xfrm>
            <a:off x="5137307" y="232528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D511ADA-8816-4DD6-8AB7-57257AEB52CA}"/>
              </a:ext>
            </a:extLst>
          </p:cNvPr>
          <p:cNvSpPr/>
          <p:nvPr/>
        </p:nvSpPr>
        <p:spPr>
          <a:xfrm>
            <a:off x="5531434" y="28823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444B85-289E-45D4-B287-9DB631E8B99A}"/>
              </a:ext>
            </a:extLst>
          </p:cNvPr>
          <p:cNvGrpSpPr/>
          <p:nvPr/>
        </p:nvGrpSpPr>
        <p:grpSpPr>
          <a:xfrm>
            <a:off x="4790653" y="1794219"/>
            <a:ext cx="711139" cy="461665"/>
            <a:chOff x="6095997" y="4392778"/>
            <a:chExt cx="642730" cy="41725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D1F9B90-8B53-4A3A-AA9B-9B4144AFF0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824DE64-EF4F-4009-BCEA-7EF22CEAB0BD}"/>
                </a:ext>
              </a:extLst>
            </p:cNvPr>
            <p:cNvSpPr txBox="1"/>
            <p:nvPr/>
          </p:nvSpPr>
          <p:spPr>
            <a:xfrm>
              <a:off x="6146983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3B5E177-9BC2-4AEC-89C8-66DB2728D4CB}"/>
              </a:ext>
            </a:extLst>
          </p:cNvPr>
          <p:cNvGrpSpPr/>
          <p:nvPr/>
        </p:nvGrpSpPr>
        <p:grpSpPr>
          <a:xfrm>
            <a:off x="5152699" y="2339826"/>
            <a:ext cx="711139" cy="461665"/>
            <a:chOff x="6095997" y="4392778"/>
            <a:chExt cx="642730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57AA30C-F0CD-4DBB-B055-6E9C6FA743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15A051A-83A2-4FDB-A579-F53DDC0DF872}"/>
                </a:ext>
              </a:extLst>
            </p:cNvPr>
            <p:cNvSpPr txBox="1"/>
            <p:nvPr/>
          </p:nvSpPr>
          <p:spPr>
            <a:xfrm>
              <a:off x="6146983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9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0" grpId="0" animBg="1"/>
      <p:bldP spid="41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293720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2913</TotalTime>
  <Words>418</Words>
  <Application>Microsoft Office PowerPoint</Application>
  <PresentationFormat>Widescreen</PresentationFormat>
  <Paragraphs>82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UTM Avo</vt:lpstr>
      <vt:lpstr>UTM Cookies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Administrator</cp:lastModifiedBy>
  <cp:revision>464</cp:revision>
  <dcterms:created xsi:type="dcterms:W3CDTF">2021-02-20T02:56:00Z</dcterms:created>
  <dcterms:modified xsi:type="dcterms:W3CDTF">2025-10-29T01:08:43Z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