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257" r:id="rId4"/>
    <p:sldId id="262" r:id="rId5"/>
    <p:sldId id="362" r:id="rId6"/>
    <p:sldId id="356" r:id="rId7"/>
    <p:sldId id="363" r:id="rId8"/>
    <p:sldId id="364" r:id="rId9"/>
    <p:sldId id="365" r:id="rId10"/>
    <p:sldId id="366" r:id="rId11"/>
    <p:sldId id="367" r:id="rId12"/>
    <p:sldId id="369" r:id="rId13"/>
    <p:sldId id="368" r:id="rId14"/>
    <p:sldId id="370" r:id="rId15"/>
    <p:sldId id="28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18" Type="http://schemas.openxmlformats.org/officeDocument/2006/relationships/image" Target="../media/image2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17" Type="http://schemas.openxmlformats.org/officeDocument/2006/relationships/image" Target="../media/image20.wmf"/><Relationship Id="rId2" Type="http://schemas.openxmlformats.org/officeDocument/2006/relationships/image" Target="../media/image5.wmf"/><Relationship Id="rId16" Type="http://schemas.openxmlformats.org/officeDocument/2006/relationships/image" Target="../media/image19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5" Type="http://schemas.openxmlformats.org/officeDocument/2006/relationships/image" Target="../media/image1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jp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7.wmf"/><Relationship Id="rId39" Type="http://schemas.openxmlformats.org/officeDocument/2006/relationships/image" Target="../media/image20.wmf"/><Relationship Id="rId21" Type="http://schemas.openxmlformats.org/officeDocument/2006/relationships/image" Target="../media/image22.jpg"/><Relationship Id="rId34" Type="http://schemas.openxmlformats.org/officeDocument/2006/relationships/image" Target="../media/image15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6.wmf"/><Relationship Id="rId33" Type="http://schemas.openxmlformats.org/officeDocument/2006/relationships/image" Target="../media/image14.wmf"/><Relationship Id="rId38" Type="http://schemas.openxmlformats.org/officeDocument/2006/relationships/image" Target="../media/image19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12.xml"/><Relationship Id="rId29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5.wmf"/><Relationship Id="rId32" Type="http://schemas.openxmlformats.org/officeDocument/2006/relationships/image" Target="../media/image13.wmf"/><Relationship Id="rId37" Type="http://schemas.openxmlformats.org/officeDocument/2006/relationships/image" Target="../media/image18.wmf"/><Relationship Id="rId40" Type="http://schemas.openxmlformats.org/officeDocument/2006/relationships/image" Target="../media/image21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4.wmf"/><Relationship Id="rId28" Type="http://schemas.openxmlformats.org/officeDocument/2006/relationships/image" Target="../media/image9.wmf"/><Relationship Id="rId36" Type="http://schemas.openxmlformats.org/officeDocument/2006/relationships/image" Target="../media/image17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2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23.png"/><Relationship Id="rId27" Type="http://schemas.openxmlformats.org/officeDocument/2006/relationships/image" Target="../media/image8.wmf"/><Relationship Id="rId30" Type="http://schemas.openxmlformats.org/officeDocument/2006/relationships/image" Target="../media/image11.wmf"/><Relationship Id="rId35" Type="http://schemas.openxmlformats.org/officeDocument/2006/relationships/image" Target="../media/image16.wmf"/><Relationship Id="rId8" Type="http://schemas.openxmlformats.org/officeDocument/2006/relationships/control" Target="../activeX/activeX7.xml"/><Relationship Id="rId3" Type="http://schemas.openxmlformats.org/officeDocument/2006/relationships/control" Target="../activeX/activeX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6.wmf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5.wm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3.xml"/><Relationship Id="rId11" Type="http://schemas.openxmlformats.org/officeDocument/2006/relationships/image" Target="../media/image24.wmf"/><Relationship Id="rId5" Type="http://schemas.openxmlformats.org/officeDocument/2006/relationships/control" Target="../activeX/activeX22.xml"/><Relationship Id="rId10" Type="http://schemas.openxmlformats.org/officeDocument/2006/relationships/image" Target="../media/image28.png"/><Relationship Id="rId4" Type="http://schemas.openxmlformats.org/officeDocument/2006/relationships/control" Target="../activeX/activeX21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14 - 6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12 - 4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635975" y="1952903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kern="1200" dirty="0">
                <a:solidFill>
                  <a:srgbClr val="FFFF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25701" y="1994405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.VnArabia" panose="020B7200000000000000" pitchFamily="34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8454502" y="1944929"/>
            <a:ext cx="30117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– 5 … 15 - 6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14 - 7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12 -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392942" y="43913"/>
            <a:ext cx="5563130" cy="1591718"/>
            <a:chOff x="3392942" y="43913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392942" y="43913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378314"/>
              <a:ext cx="5332940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469631" y="3614565"/>
            <a:ext cx="6966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TRUYỀN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5E187F-DE24-4A63-B6E9-A55B068D4C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047" y="276837"/>
            <a:ext cx="9363692" cy="636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116" name="TextBox4" r:id="rId2" imgW="914400" imgH="380880"/>
        </mc:Choice>
        <mc:Fallback>
          <p:control name="TextBox4" r:id="rId2" imgW="914400" imgH="38088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3985" y="32327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7" name="TextBox1" r:id="rId3" imgW="914400" imgH="380880"/>
        </mc:Choice>
        <mc:Fallback>
          <p:control name="TextBox1" r:id="rId3" imgW="914400" imgH="3808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68369" y="322317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8" name="TextBox2" r:id="rId4" imgW="914400" imgH="380880"/>
        </mc:Choice>
        <mc:Fallback>
          <p:control name="TextBox2" r:id="rId4" imgW="914400" imgH="3808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79830" y="325473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9" name="TextBox3" r:id="rId5" imgW="914400" imgH="380880"/>
        </mc:Choice>
        <mc:Fallback>
          <p:control name="TextBox3" r:id="rId5" imgW="914400" imgH="3808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51503" y="234480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0" name="TextBox5" r:id="rId6" imgW="914400" imgH="380880"/>
        </mc:Choice>
        <mc:Fallback>
          <p:control name="TextBox5" r:id="rId6" imgW="9144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41360" y="27963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1" name="TextBox6" r:id="rId7" imgW="914400" imgH="380880"/>
        </mc:Choice>
        <mc:Fallback>
          <p:control name="TextBox6" r:id="rId7" imgW="914400" imgH="38088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36182" y="189538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2" name="TextBox7" r:id="rId8" imgW="939960" imgH="380880"/>
        </mc:Choice>
        <mc:Fallback>
          <p:control name="TextBox7" r:id="rId8" imgW="939960" imgH="38088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27793" y="2796384"/>
                  <a:ext cx="942109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3" name="TextBox8" r:id="rId9" imgW="914400" imgH="380880"/>
        </mc:Choice>
        <mc:Fallback>
          <p:control name="TextBox8" r:id="rId9" imgW="914400" imgH="3808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63199" y="488921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4" name="TextBox9" r:id="rId10" imgW="914400" imgH="380880"/>
        </mc:Choice>
        <mc:Fallback>
          <p:control name="TextBox9" r:id="rId10" imgW="914400" imgH="38088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63120" y="53244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5" name="TextBox10" r:id="rId11" imgW="914400" imgH="380880"/>
        </mc:Choice>
        <mc:Fallback>
          <p:control name="TextBox10" r:id="rId11" imgW="914400" imgH="38088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57836" y="533362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6" name="TextBox11" r:id="rId12" imgW="914400" imgH="380880"/>
        </mc:Choice>
        <mc:Fallback>
          <p:control name="TextBox11" r:id="rId12" imgW="914400" imgH="38088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42755" y="578157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7" name="TextBox12" r:id="rId13" imgW="914400" imgH="380880"/>
        </mc:Choice>
        <mc:Fallback>
          <p:control name="TextBox12" r:id="rId13" imgW="914400" imgH="38088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45419" y="487850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8" name="TextBox13" r:id="rId14" imgW="914400" imgH="380880"/>
        </mc:Choice>
        <mc:Fallback>
          <p:control name="TextBox13" r:id="rId14" imgW="914400" imgH="38088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71596" y="533362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9" name="TextBox14" r:id="rId15" imgW="914400" imgH="380880"/>
        </mc:Choice>
        <mc:Fallback>
          <p:control name="TextBox14" r:id="rId15" imgW="914400" imgH="38088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50980" y="533940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0" name="TextBox15" r:id="rId16" imgW="914400" imgH="380880"/>
        </mc:Choice>
        <mc:Fallback>
          <p:control name="TextBox15" r:id="rId16" imgW="914400" imgH="38088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19658" y="4876372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1" name="TextBox17" r:id="rId17" imgW="914400" imgH="380880"/>
        </mc:Choice>
        <mc:Fallback>
          <p:control name="TextBox17" r:id="rId17" imgW="914400" imgH="38088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08703" y="533728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2" name="TextBox18" r:id="rId18" imgW="914400" imgH="380880"/>
        </mc:Choice>
        <mc:Fallback>
          <p:control name="TextBox18" r:id="rId18" imgW="914400" imgH="38088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0848" y="279224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3" name="TextBox19" r:id="rId19" imgW="914400" imgH="380880"/>
        </mc:Choice>
        <mc:Fallback>
          <p:control name="TextBox19" r:id="rId19" imgW="914400" imgH="38088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70833" y="234791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32"/>
          <a:stretch/>
        </p:blipFill>
        <p:spPr>
          <a:xfrm>
            <a:off x="1500703" y="629175"/>
            <a:ext cx="9371428" cy="572129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50ABA14-25F1-425D-A2DD-40ADA166F28D}"/>
              </a:ext>
            </a:extLst>
          </p:cNvPr>
          <p:cNvSpPr/>
          <p:nvPr/>
        </p:nvSpPr>
        <p:spPr>
          <a:xfrm>
            <a:off x="1694254" y="486143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5" name="TextBox4" r:id="rId2" imgW="514440" imgH="457200"/>
        </mc:Choice>
        <mc:Fallback>
          <p:control name="TextBox4" r:id="rId2" imgW="514440" imgH="45720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9333" y="4844305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6" name="TextBox5" r:id="rId3" imgW="412920" imgH="419040"/>
        </mc:Choice>
        <mc:Fallback>
          <p:control name="TextBox5" r:id="rId3" imgW="41292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5527" y="4872159"/>
                  <a:ext cx="41075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7" name="TextBox1" r:id="rId4" imgW="514440" imgH="419040"/>
        </mc:Choice>
        <mc:Fallback>
          <p:control name="TextBox1" r:id="rId4" imgW="514440" imgH="41904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71008" y="4861083"/>
                  <a:ext cx="514184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8" name="TextBox2" r:id="rId5" imgW="514440" imgH="457200"/>
        </mc:Choice>
        <mc:Fallback>
          <p:control name="TextBox2" r:id="rId5" imgW="514440" imgH="45720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562" y="4836763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3" r:id="rId6" imgW="514440" imgH="457200"/>
        </mc:Choice>
        <mc:Fallback>
          <p:control name="TextBox3" r:id="rId6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12798" y="556613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15 - 7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13 - 6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ó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190</Words>
  <Application>Microsoft Office PowerPoint</Application>
  <PresentationFormat>Widescreen</PresentationFormat>
  <Paragraphs>44</Paragraphs>
  <Slides>14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.VnArabia</vt:lpstr>
      <vt:lpstr>Arial</vt:lpstr>
      <vt:lpstr>Calibri</vt:lpstr>
      <vt:lpstr>Showcard Gothic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365</cp:revision>
  <dcterms:created xsi:type="dcterms:W3CDTF">2021-02-20T02:56:00Z</dcterms:created>
  <dcterms:modified xsi:type="dcterms:W3CDTF">2025-10-29T01:08:03Z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