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6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57" r:id="rId4"/>
    <p:sldId id="309" r:id="rId5"/>
    <p:sldId id="311" r:id="rId6"/>
    <p:sldId id="312" r:id="rId7"/>
    <p:sldId id="313" r:id="rId8"/>
    <p:sldId id="263" r:id="rId9"/>
    <p:sldId id="318" r:id="rId10"/>
    <p:sldId id="319" r:id="rId11"/>
    <p:sldId id="320" r:id="rId12"/>
    <p:sldId id="262" r:id="rId13"/>
    <p:sldId id="306" r:id="rId14"/>
    <p:sldId id="305" r:id="rId15"/>
    <p:sldId id="322" r:id="rId16"/>
    <p:sldId id="325" r:id="rId17"/>
    <p:sldId id="276" r:id="rId18"/>
    <p:sldId id="324" r:id="rId19"/>
    <p:sldId id="316" r:id="rId20"/>
    <p:sldId id="31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ontrol" Target="../activeX/activeX2.xml"/><Relationship Id="rId7" Type="http://schemas.openxmlformats.org/officeDocument/2006/relationships/image" Target="../media/image2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ontrol" Target="../activeX/activeX4.xml"/><Relationship Id="rId7" Type="http://schemas.openxmlformats.org/officeDocument/2006/relationships/notesSlide" Target="../notesSlides/notesSlide6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26.wmf"/><Relationship Id="rId5" Type="http://schemas.openxmlformats.org/officeDocument/2006/relationships/control" Target="../activeX/activeX6.xml"/><Relationship Id="rId10" Type="http://schemas.microsoft.com/office/2007/relationships/hdphoto" Target="../media/hdphoto4.wdp"/><Relationship Id="rId4" Type="http://schemas.openxmlformats.org/officeDocument/2006/relationships/control" Target="../activeX/activeX5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9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28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image" Target="../media/image27.wmf"/><Relationship Id="rId5" Type="http://schemas.openxmlformats.org/officeDocument/2006/relationships/control" Target="../activeX/activeX10.xml"/><Relationship Id="rId10" Type="http://schemas.openxmlformats.org/officeDocument/2006/relationships/image" Target="../media/image31.png"/><Relationship Id="rId4" Type="http://schemas.openxmlformats.org/officeDocument/2006/relationships/control" Target="../activeX/activeX9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control" Target="../activeX/activeX14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8.gi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7.xml"/><Relationship Id="rId11" Type="http://schemas.openxmlformats.org/officeDocument/2006/relationships/image" Target="../media/image37.gif"/><Relationship Id="rId5" Type="http://schemas.openxmlformats.org/officeDocument/2006/relationships/control" Target="../activeX/activeX16.xml"/><Relationship Id="rId15" Type="http://schemas.openxmlformats.org/officeDocument/2006/relationships/image" Target="../media/image33.wmf"/><Relationship Id="rId10" Type="http://schemas.openxmlformats.org/officeDocument/2006/relationships/image" Target="../media/image36.gif"/><Relationship Id="rId4" Type="http://schemas.openxmlformats.org/officeDocument/2006/relationships/control" Target="../activeX/activeX15.xml"/><Relationship Id="rId9" Type="http://schemas.openxmlformats.org/officeDocument/2006/relationships/image" Target="../media/image35.gif"/><Relationship Id="rId1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2032611" y="3817709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3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1406037"/>
            <a:chOff x="5857016" y="4985128"/>
            <a:chExt cx="2945193" cy="1406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id="{BA36C78E-89F1-46CB-88A3-BAA5A4481DF5}"/>
              </a:ext>
            </a:extLst>
          </p:cNvPr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Trừ bằng cách bớt dần">
            <a:hlinkClick r:id="" action="ppaction://media"/>
            <a:extLst>
              <a:ext uri="{FF2B5EF4-FFF2-40B4-BE49-F238E27FC236}">
                <a16:creationId xmlns:a16="http://schemas.microsoft.com/office/drawing/2014/main" id="{626F928E-DD49-4212-8DCC-383A72B203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136" y="750118"/>
            <a:ext cx="10239488" cy="57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7CABACC-2778-49A3-B824-26CFFDAC7868}"/>
              </a:ext>
            </a:extLst>
          </p:cNvPr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309401" y="2494497"/>
            <a:ext cx="652901" cy="1066658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ACE2781D-8626-4CF9-BA13-377B6578E97B}"/>
              </a:ext>
            </a:extLst>
          </p:cNvPr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EFF6322-712E-4B23-8B97-B9DD0B5A4179}"/>
              </a:ext>
            </a:extLst>
          </p:cNvPr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83160" y="2502924"/>
            <a:ext cx="652901" cy="1066658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id="{D4A81BF1-4248-4D63-AE90-02EA349AFDDA}"/>
              </a:ext>
            </a:extLst>
          </p:cNvPr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A5010E5-9B10-443D-B014-22FF039CD4D5}"/>
              </a:ext>
            </a:extLst>
          </p:cNvPr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id="{39781BBA-2EA8-46B2-8C6A-9D35C98898A7}"/>
              </a:ext>
            </a:extLst>
          </p:cNvPr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4EE11-A9FB-4301-9C40-827B0927487A}"/>
              </a:ext>
            </a:extLst>
          </p:cNvPr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3AF7D44E-A7EF-46EF-B62A-81D7558CB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118137" y="1093127"/>
            <a:ext cx="652901" cy="1066658"/>
          </a:xfrm>
          <a:prstGeom prst="rect">
            <a:avLst/>
          </a:prstGeom>
        </p:spPr>
      </p:pic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67728" cy="1116834"/>
            <a:chOff x="7883371" y="2487500"/>
            <a:chExt cx="2167728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866FE92-543E-4485-BFB5-5EF94F0D51C9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2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C95315C6-8A2F-4A22-A4B6-E4C23D1DB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68804" y="1055368"/>
            <a:ext cx="652901" cy="106665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88295-03B1-45D5-9351-5EA117C7609A}"/>
              </a:ext>
            </a:extLst>
          </p:cNvPr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E451CE56-BBDE-4EE2-9B16-05E847631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50154" y="3299016"/>
            <a:ext cx="652901" cy="1066658"/>
          </a:xfrm>
          <a:prstGeom prst="rect">
            <a:avLst/>
          </a:prstGeom>
        </p:spPr>
      </p:pic>
      <p:sp>
        <p:nvSpPr>
          <p:cNvPr id="101" name="Arrow: Curved Up 100">
            <a:extLst>
              <a:ext uri="{FF2B5EF4-FFF2-40B4-BE49-F238E27FC236}">
                <a16:creationId xmlns:a16="http://schemas.microsoft.com/office/drawing/2014/main" id="{4199D44A-F488-4B7B-918A-EEEC5ABB3FDC}"/>
              </a:ext>
            </a:extLst>
          </p:cNvPr>
          <p:cNvSpPr/>
          <p:nvPr/>
        </p:nvSpPr>
        <p:spPr>
          <a:xfrm rot="10800000" flipV="1">
            <a:off x="8944269" y="4663755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946A5C-2BDC-4902-AA7E-79C272A0F25A}"/>
              </a:ext>
            </a:extLst>
          </p:cNvPr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335A2C-DE66-4B41-8803-1B76FDFF52E5}"/>
              </a:ext>
            </a:extLst>
          </p:cNvPr>
          <p:cNvGrpSpPr/>
          <p:nvPr/>
        </p:nvGrpSpPr>
        <p:grpSpPr>
          <a:xfrm>
            <a:off x="8984359" y="5064713"/>
            <a:ext cx="2085309" cy="1116834"/>
            <a:chOff x="7883371" y="2487500"/>
            <a:chExt cx="216772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3000D3C-92B0-4E26-B485-5B3847CDD64F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4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F38D779-9951-4B0F-88C6-7B8530437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812887" y="3238511"/>
            <a:ext cx="652901" cy="1066658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Curved Up 112">
            <a:extLst>
              <a:ext uri="{FF2B5EF4-FFF2-40B4-BE49-F238E27FC236}">
                <a16:creationId xmlns:a16="http://schemas.microsoft.com/office/drawing/2014/main" id="{E92FC11B-CD03-483F-AE51-B87BAC95DA29}"/>
              </a:ext>
            </a:extLst>
          </p:cNvPr>
          <p:cNvSpPr/>
          <p:nvPr/>
        </p:nvSpPr>
        <p:spPr>
          <a:xfrm rot="10800000" flipV="1">
            <a:off x="8215022" y="4679552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95F9FE-1D32-401F-897F-6BC031223779}"/>
              </a:ext>
            </a:extLst>
          </p:cNvPr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6CAEEA3-378B-448D-AD7B-9353EE471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42508" y="3265339"/>
            <a:ext cx="652901" cy="1066658"/>
          </a:xfrm>
          <a:prstGeom prst="rect">
            <a:avLst/>
          </a:prstGeom>
        </p:spPr>
      </p:pic>
      <p:sp>
        <p:nvSpPr>
          <p:cNvPr id="117" name="Arrow: Curved Up 116">
            <a:extLst>
              <a:ext uri="{FF2B5EF4-FFF2-40B4-BE49-F238E27FC236}">
                <a16:creationId xmlns:a16="http://schemas.microsoft.com/office/drawing/2014/main" id="{FC336FC1-7084-4C3F-B810-F03A9A49F2BE}"/>
              </a:ext>
            </a:extLst>
          </p:cNvPr>
          <p:cNvSpPr/>
          <p:nvPr/>
        </p:nvSpPr>
        <p:spPr>
          <a:xfrm rot="10800000" flipV="1">
            <a:off x="7475394" y="4670140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3C518F-86E1-4654-92F6-C8C6C10FBD51}"/>
              </a:ext>
            </a:extLst>
          </p:cNvPr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ABE75DA8-82C8-4EDF-A5ED-AEA0876B4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77952" y="3255927"/>
            <a:ext cx="652901" cy="106665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3F613AB0-4434-49A8-B2A7-35DBD509F7CC}"/>
              </a:ext>
            </a:extLst>
          </p:cNvPr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122" name="Arrow: Curved Up 121">
            <a:extLst>
              <a:ext uri="{FF2B5EF4-FFF2-40B4-BE49-F238E27FC236}">
                <a16:creationId xmlns:a16="http://schemas.microsoft.com/office/drawing/2014/main" id="{39A86139-1121-4351-B515-30C710F8A25F}"/>
              </a:ext>
            </a:extLst>
          </p:cNvPr>
          <p:cNvSpPr/>
          <p:nvPr/>
        </p:nvSpPr>
        <p:spPr>
          <a:xfrm rot="10800000" flipV="1">
            <a:off x="6755761" y="4686725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831960" imgH="660240"/>
        </mc:Choice>
        <mc:Fallback>
          <p:control name="TextBox1" r:id="rId2" imgW="831960" imgH="6602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70615" y="2511228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831960" imgH="660240"/>
        </mc:Choice>
        <mc:Fallback>
          <p:control name="TextBox2" r:id="rId3" imgW="831960" imgH="660240">
            <p:pic>
              <p:nvPicPr>
                <p:cNvPr id="97" name="TextBox2">
                  <a:extLst>
                    <a:ext uri="{FF2B5EF4-FFF2-40B4-BE49-F238E27FC236}">
                      <a16:creationId xmlns:a16="http://schemas.microsoft.com/office/drawing/2014/main" id="{A06D1B9B-B96A-4DB5-BF62-DA115A02A5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84392" y="4693296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9" grpId="0" animBg="1"/>
      <p:bldP spid="71" grpId="0"/>
      <p:bldP spid="83" grpId="0"/>
      <p:bldP spid="83" grpId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101" grpId="0" animBg="1"/>
      <p:bldP spid="102" grpId="0"/>
      <p:bldP spid="111" grpId="0" animBg="1"/>
      <p:bldP spid="112" grpId="0" animBg="1"/>
      <p:bldP spid="113" grpId="0" animBg="1"/>
      <p:bldP spid="114" grpId="0"/>
      <p:bldP spid="117" grpId="0" animBg="1"/>
      <p:bldP spid="118" grpId="0"/>
      <p:bldP spid="121" grpId="0"/>
      <p:bldP spid="121" grpId="1"/>
      <p:bldP spid="1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FCC86AE-4389-44ED-AC73-BF52C6DA3857}"/>
              </a:ext>
            </a:extLst>
          </p:cNvPr>
          <p:cNvSpPr txBox="1"/>
          <p:nvPr/>
        </p:nvSpPr>
        <p:spPr>
          <a:xfrm>
            <a:off x="5078858" y="2089174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314EC70-3BE3-4F55-9CBE-7A8B56DA1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123800" y="1136514"/>
            <a:ext cx="538953" cy="880499"/>
          </a:xfrm>
          <a:prstGeom prst="rect">
            <a:avLst/>
          </a:prstGeom>
        </p:spPr>
      </p:pic>
      <p:sp>
        <p:nvSpPr>
          <p:cNvPr id="115" name="Arrow: Curved Up 114">
            <a:extLst>
              <a:ext uri="{FF2B5EF4-FFF2-40B4-BE49-F238E27FC236}">
                <a16:creationId xmlns:a16="http://schemas.microsoft.com/office/drawing/2014/main" id="{11405D98-4063-45BE-AFC7-4E9713F35674}"/>
              </a:ext>
            </a:extLst>
          </p:cNvPr>
          <p:cNvSpPr/>
          <p:nvPr/>
        </p:nvSpPr>
        <p:spPr>
          <a:xfrm rot="10800000" flipV="1">
            <a:off x="4861549" y="2456332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673D52C-1CD9-4C23-8B4E-0E45C4828B83}"/>
              </a:ext>
            </a:extLst>
          </p:cNvPr>
          <p:cNvSpPr txBox="1"/>
          <p:nvPr/>
        </p:nvSpPr>
        <p:spPr>
          <a:xfrm>
            <a:off x="4586894" y="2119794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5BFDDDE-3311-468A-870F-FADC0D3D1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709127" y="1190234"/>
            <a:ext cx="538953" cy="880499"/>
          </a:xfrm>
          <a:prstGeom prst="rect">
            <a:avLst/>
          </a:prstGeom>
        </p:spPr>
      </p:pic>
      <p:sp>
        <p:nvSpPr>
          <p:cNvPr id="129" name="Arrow: Curved Up 128">
            <a:extLst>
              <a:ext uri="{FF2B5EF4-FFF2-40B4-BE49-F238E27FC236}">
                <a16:creationId xmlns:a16="http://schemas.microsoft.com/office/drawing/2014/main" id="{CB5A27DC-FEC8-4C3A-88AF-F387FBB64C9A}"/>
              </a:ext>
            </a:extLst>
          </p:cNvPr>
          <p:cNvSpPr/>
          <p:nvPr/>
        </p:nvSpPr>
        <p:spPr>
          <a:xfrm rot="10800000" flipV="1">
            <a:off x="4344433" y="244540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1D0512E-C653-46CB-8628-F0CB8F279787}"/>
              </a:ext>
            </a:extLst>
          </p:cNvPr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23DC0834-80C1-4649-BCED-91798817D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187140" y="1243662"/>
            <a:ext cx="538953" cy="880499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71F14C0-E127-47E6-81E5-325D4B5AC33F}"/>
              </a:ext>
            </a:extLst>
          </p:cNvPr>
          <p:cNvSpPr txBox="1"/>
          <p:nvPr/>
        </p:nvSpPr>
        <p:spPr>
          <a:xfrm>
            <a:off x="3807857" y="2094113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177" name="Arrow: Curved Up 176">
            <a:extLst>
              <a:ext uri="{FF2B5EF4-FFF2-40B4-BE49-F238E27FC236}">
                <a16:creationId xmlns:a16="http://schemas.microsoft.com/office/drawing/2014/main" id="{E5191FC0-E288-456D-8FB3-A533091CF6D5}"/>
              </a:ext>
            </a:extLst>
          </p:cNvPr>
          <p:cNvSpPr/>
          <p:nvPr/>
        </p:nvSpPr>
        <p:spPr>
          <a:xfrm rot="10800000" flipV="1">
            <a:off x="3902915" y="245380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DB9E99-8B1B-4437-B6C1-41EB2D3AB894}"/>
              </a:ext>
            </a:extLst>
          </p:cNvPr>
          <p:cNvSpPr txBox="1"/>
          <p:nvPr/>
        </p:nvSpPr>
        <p:spPr>
          <a:xfrm>
            <a:off x="11018968" y="2134169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8036D4C-222B-4530-ADCF-F8AF18ECF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1063910" y="1181509"/>
            <a:ext cx="538953" cy="880499"/>
          </a:xfrm>
          <a:prstGeom prst="rect">
            <a:avLst/>
          </a:prstGeom>
        </p:spPr>
      </p:pic>
      <p:sp>
        <p:nvSpPr>
          <p:cNvPr id="196" name="Arrow: Curved Up 195">
            <a:extLst>
              <a:ext uri="{FF2B5EF4-FFF2-40B4-BE49-F238E27FC236}">
                <a16:creationId xmlns:a16="http://schemas.microsoft.com/office/drawing/2014/main" id="{1807DCC9-0E4F-4BB0-A382-DC50992955D7}"/>
              </a:ext>
            </a:extLst>
          </p:cNvPr>
          <p:cNvSpPr/>
          <p:nvPr/>
        </p:nvSpPr>
        <p:spPr>
          <a:xfrm rot="10800000" flipV="1">
            <a:off x="10801659" y="250132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2691999-1A25-4D44-86E7-3326713B9B39}"/>
              </a:ext>
            </a:extLst>
          </p:cNvPr>
          <p:cNvSpPr txBox="1"/>
          <p:nvPr/>
        </p:nvSpPr>
        <p:spPr>
          <a:xfrm>
            <a:off x="10527004" y="2164789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FBF234A9-9D5B-4787-A0E7-9B7B343D7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703560" y="1236462"/>
            <a:ext cx="538953" cy="880499"/>
          </a:xfrm>
          <a:prstGeom prst="rect">
            <a:avLst/>
          </a:prstGeom>
        </p:spPr>
      </p:pic>
      <p:sp>
        <p:nvSpPr>
          <p:cNvPr id="200" name="Arrow: Curved Up 199">
            <a:extLst>
              <a:ext uri="{FF2B5EF4-FFF2-40B4-BE49-F238E27FC236}">
                <a16:creationId xmlns:a16="http://schemas.microsoft.com/office/drawing/2014/main" id="{96E93781-B6B0-41E3-B952-6B7BCDD5BEC7}"/>
              </a:ext>
            </a:extLst>
          </p:cNvPr>
          <p:cNvSpPr/>
          <p:nvPr/>
        </p:nvSpPr>
        <p:spPr>
          <a:xfrm rot="10800000" flipV="1">
            <a:off x="10284543" y="249040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D9696E2-BBE4-40F0-AB32-A0FA5F5EFCC7}"/>
              </a:ext>
            </a:extLst>
          </p:cNvPr>
          <p:cNvSpPr txBox="1"/>
          <p:nvPr/>
        </p:nvSpPr>
        <p:spPr>
          <a:xfrm>
            <a:off x="10152748" y="2142997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0AD052F0-AA50-4311-A804-DC64E4E79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36687" y="1296618"/>
            <a:ext cx="538953" cy="88049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B51FE98B-545B-40EB-97CD-7AFFC0E97986}"/>
              </a:ext>
            </a:extLst>
          </p:cNvPr>
          <p:cNvSpPr txBox="1"/>
          <p:nvPr/>
        </p:nvSpPr>
        <p:spPr>
          <a:xfrm>
            <a:off x="9286597" y="2137894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05" name="Arrow: Curved Up 204">
            <a:extLst>
              <a:ext uri="{FF2B5EF4-FFF2-40B4-BE49-F238E27FC236}">
                <a16:creationId xmlns:a16="http://schemas.microsoft.com/office/drawing/2014/main" id="{494D21E3-D101-4161-A86F-F45337014D61}"/>
              </a:ext>
            </a:extLst>
          </p:cNvPr>
          <p:cNvSpPr/>
          <p:nvPr/>
        </p:nvSpPr>
        <p:spPr>
          <a:xfrm rot="10800000" flipV="1">
            <a:off x="9381655" y="2497590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Curved Up 206">
            <a:extLst>
              <a:ext uri="{FF2B5EF4-FFF2-40B4-BE49-F238E27FC236}">
                <a16:creationId xmlns:a16="http://schemas.microsoft.com/office/drawing/2014/main" id="{CAEF6816-6FB0-4386-8C12-06B87CCD1181}"/>
              </a:ext>
            </a:extLst>
          </p:cNvPr>
          <p:cNvSpPr/>
          <p:nvPr/>
        </p:nvSpPr>
        <p:spPr>
          <a:xfrm rot="10800000" flipV="1">
            <a:off x="9845144" y="248537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DC3F6C1-26DB-45EF-83ED-F18F98391CFC}"/>
              </a:ext>
            </a:extLst>
          </p:cNvPr>
          <p:cNvSpPr txBox="1"/>
          <p:nvPr/>
        </p:nvSpPr>
        <p:spPr>
          <a:xfrm>
            <a:off x="9713349" y="2137971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id="{237463F5-0AE4-4753-8205-BB77318D5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4890" y="1292163"/>
            <a:ext cx="538953" cy="880499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801F4AA-B73E-4F5D-A60D-F06ACC930B73}"/>
              </a:ext>
            </a:extLst>
          </p:cNvPr>
          <p:cNvSpPr txBox="1"/>
          <p:nvPr/>
        </p:nvSpPr>
        <p:spPr>
          <a:xfrm>
            <a:off x="5014781" y="461809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id="{FF046FFF-6C1F-4CED-B79B-A6881E92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099025" y="4003062"/>
            <a:ext cx="395619" cy="646331"/>
          </a:xfrm>
          <a:prstGeom prst="rect">
            <a:avLst/>
          </a:prstGeom>
        </p:spPr>
      </p:pic>
      <p:sp>
        <p:nvSpPr>
          <p:cNvPr id="255" name="Arrow: Curved Up 254">
            <a:extLst>
              <a:ext uri="{FF2B5EF4-FFF2-40B4-BE49-F238E27FC236}">
                <a16:creationId xmlns:a16="http://schemas.microsoft.com/office/drawing/2014/main" id="{923ED168-D849-4AC8-8BC0-2683AE9E862C}"/>
              </a:ext>
            </a:extLst>
          </p:cNvPr>
          <p:cNvSpPr/>
          <p:nvPr/>
        </p:nvSpPr>
        <p:spPr>
          <a:xfrm rot="10800000" flipV="1">
            <a:off x="4879812" y="4933330"/>
            <a:ext cx="417896" cy="1472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CC4FBE1-B824-4AE9-A836-EB3AF8CCD4D7}"/>
              </a:ext>
            </a:extLst>
          </p:cNvPr>
          <p:cNvSpPr txBox="1"/>
          <p:nvPr/>
        </p:nvSpPr>
        <p:spPr>
          <a:xfrm>
            <a:off x="4640229" y="4639410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:a16="http://schemas.microsoft.com/office/drawing/2014/main" id="{0B436EB1-9BEE-4DB5-96F3-BB5E407E3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668639" y="4000176"/>
            <a:ext cx="395619" cy="646331"/>
          </a:xfrm>
          <a:prstGeom prst="rect">
            <a:avLst/>
          </a:prstGeom>
        </p:spPr>
      </p:pic>
      <p:sp>
        <p:nvSpPr>
          <p:cNvPr id="259" name="Arrow: Curved Up 258">
            <a:extLst>
              <a:ext uri="{FF2B5EF4-FFF2-40B4-BE49-F238E27FC236}">
                <a16:creationId xmlns:a16="http://schemas.microsoft.com/office/drawing/2014/main" id="{F224BA66-79E3-4BE6-B495-8A84F3194803}"/>
              </a:ext>
            </a:extLst>
          </p:cNvPr>
          <p:cNvSpPr/>
          <p:nvPr/>
        </p:nvSpPr>
        <p:spPr>
          <a:xfrm rot="10800000" flipV="1">
            <a:off x="4467543" y="4946937"/>
            <a:ext cx="448740" cy="16178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81866ED-F825-46C5-B181-1B8C4809BC42}"/>
              </a:ext>
            </a:extLst>
          </p:cNvPr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>
            <a:extLst>
              <a:ext uri="{FF2B5EF4-FFF2-40B4-BE49-F238E27FC236}">
                <a16:creationId xmlns:a16="http://schemas.microsoft.com/office/drawing/2014/main" id="{92336CA3-09C4-42C7-A615-CB10CDEA8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313966" y="3997739"/>
            <a:ext cx="395619" cy="646331"/>
          </a:xfrm>
          <a:prstGeom prst="rect">
            <a:avLst/>
          </a:prstGeom>
        </p:spPr>
      </p:pic>
      <p:sp>
        <p:nvSpPr>
          <p:cNvPr id="263" name="Arrow: Curved Up 262">
            <a:extLst>
              <a:ext uri="{FF2B5EF4-FFF2-40B4-BE49-F238E27FC236}">
                <a16:creationId xmlns:a16="http://schemas.microsoft.com/office/drawing/2014/main" id="{C4CE68BE-B38C-4599-A9F3-1E086E30DCD5}"/>
              </a:ext>
            </a:extLst>
          </p:cNvPr>
          <p:cNvSpPr/>
          <p:nvPr/>
        </p:nvSpPr>
        <p:spPr>
          <a:xfrm rot="10800000" flipV="1">
            <a:off x="4088347" y="4975630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1DA64B2-DF9B-40AF-949A-9C39B0CBAC05}"/>
              </a:ext>
            </a:extLst>
          </p:cNvPr>
          <p:cNvSpPr txBox="1"/>
          <p:nvPr/>
        </p:nvSpPr>
        <p:spPr>
          <a:xfrm>
            <a:off x="3862420" y="4667646"/>
            <a:ext cx="44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9B6FD52-10F6-4213-9989-9DCD77B60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009608" y="3998425"/>
            <a:ext cx="395619" cy="646331"/>
          </a:xfrm>
          <a:prstGeom prst="rect">
            <a:avLst/>
          </a:prstGeom>
        </p:spPr>
      </p:pic>
      <p:sp>
        <p:nvSpPr>
          <p:cNvPr id="267" name="Arrow: Curved Up 266">
            <a:extLst>
              <a:ext uri="{FF2B5EF4-FFF2-40B4-BE49-F238E27FC236}">
                <a16:creationId xmlns:a16="http://schemas.microsoft.com/office/drawing/2014/main" id="{FF00B108-E0E8-48EE-8F25-5E539A71C069}"/>
              </a:ext>
            </a:extLst>
          </p:cNvPr>
          <p:cNvSpPr/>
          <p:nvPr/>
        </p:nvSpPr>
        <p:spPr>
          <a:xfrm rot="10800000" flipV="1">
            <a:off x="3698079" y="4981165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FCD29DB-8828-4D42-9380-7F6D1081ADA1}"/>
              </a:ext>
            </a:extLst>
          </p:cNvPr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>
            <a:extLst>
              <a:ext uri="{FF2B5EF4-FFF2-40B4-BE49-F238E27FC236}">
                <a16:creationId xmlns:a16="http://schemas.microsoft.com/office/drawing/2014/main" id="{D81D130B-DD50-4CCE-A1CD-93708C6B4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639433" y="3962000"/>
            <a:ext cx="395619" cy="646331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030387EC-D3B4-43EB-87DA-81F5887D7527}"/>
              </a:ext>
            </a:extLst>
          </p:cNvPr>
          <p:cNvSpPr txBox="1"/>
          <p:nvPr/>
        </p:nvSpPr>
        <p:spPr>
          <a:xfrm>
            <a:off x="3239916" y="4649046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72" name="Arrow: Curved Up 271">
            <a:extLst>
              <a:ext uri="{FF2B5EF4-FFF2-40B4-BE49-F238E27FC236}">
                <a16:creationId xmlns:a16="http://schemas.microsoft.com/office/drawing/2014/main" id="{F43075DA-EC19-47A4-BDE6-BBF37BFD6C6A}"/>
              </a:ext>
            </a:extLst>
          </p:cNvPr>
          <p:cNvSpPr/>
          <p:nvPr/>
        </p:nvSpPr>
        <p:spPr>
          <a:xfrm rot="10800000" flipV="1">
            <a:off x="3334973" y="5008742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ED692E19-CB11-473E-9FFB-B09E3E3B6994}"/>
              </a:ext>
            </a:extLst>
          </p:cNvPr>
          <p:cNvSpPr txBox="1"/>
          <p:nvPr/>
        </p:nvSpPr>
        <p:spPr>
          <a:xfrm>
            <a:off x="10881546" y="4573064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14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>
            <a:extLst>
              <a:ext uri="{FF2B5EF4-FFF2-40B4-BE49-F238E27FC236}">
                <a16:creationId xmlns:a16="http://schemas.microsoft.com/office/drawing/2014/main" id="{A6682792-8132-4C6B-896D-AFC604AEA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965790" y="3958035"/>
            <a:ext cx="395619" cy="646331"/>
          </a:xfrm>
          <a:prstGeom prst="rect">
            <a:avLst/>
          </a:prstGeom>
        </p:spPr>
      </p:pic>
      <p:sp>
        <p:nvSpPr>
          <p:cNvPr id="290" name="Arrow: Curved Up 289">
            <a:extLst>
              <a:ext uri="{FF2B5EF4-FFF2-40B4-BE49-F238E27FC236}">
                <a16:creationId xmlns:a16="http://schemas.microsoft.com/office/drawing/2014/main" id="{C49278C9-000A-4CF7-941B-E8B88E7BCD19}"/>
              </a:ext>
            </a:extLst>
          </p:cNvPr>
          <p:cNvSpPr/>
          <p:nvPr/>
        </p:nvSpPr>
        <p:spPr>
          <a:xfrm rot="10800000" flipV="1">
            <a:off x="10790885" y="4888303"/>
            <a:ext cx="373587" cy="1799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643EEAE5-0F47-4512-A335-02710EF0B038}"/>
              </a:ext>
            </a:extLst>
          </p:cNvPr>
          <p:cNvSpPr txBox="1"/>
          <p:nvPr/>
        </p:nvSpPr>
        <p:spPr>
          <a:xfrm>
            <a:off x="10506994" y="4594383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id="{FCD844B1-41B3-47E1-932F-F3D661BCE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43988" y="3919690"/>
            <a:ext cx="395619" cy="646331"/>
          </a:xfrm>
          <a:prstGeom prst="rect">
            <a:avLst/>
          </a:prstGeom>
        </p:spPr>
      </p:pic>
      <p:sp>
        <p:nvSpPr>
          <p:cNvPr id="294" name="Arrow: Curved Up 293">
            <a:extLst>
              <a:ext uri="{FF2B5EF4-FFF2-40B4-BE49-F238E27FC236}">
                <a16:creationId xmlns:a16="http://schemas.microsoft.com/office/drawing/2014/main" id="{6B9E55D3-BE3B-4C23-A2FA-66B9B5DAF4F3}"/>
              </a:ext>
            </a:extLst>
          </p:cNvPr>
          <p:cNvSpPr/>
          <p:nvPr/>
        </p:nvSpPr>
        <p:spPr>
          <a:xfrm rot="10800000" flipV="1">
            <a:off x="10356186" y="4901909"/>
            <a:ext cx="426862" cy="17596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D16E83CA-A8BF-4756-B9F8-7A0CA9ABD8F4}"/>
              </a:ext>
            </a:extLst>
          </p:cNvPr>
          <p:cNvSpPr txBox="1"/>
          <p:nvPr/>
        </p:nvSpPr>
        <p:spPr>
          <a:xfrm>
            <a:off x="10123720" y="461985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id="{21FBF974-3D2C-4744-9E1C-C398313BFA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80731" y="3952712"/>
            <a:ext cx="395619" cy="646331"/>
          </a:xfrm>
          <a:prstGeom prst="rect">
            <a:avLst/>
          </a:prstGeom>
        </p:spPr>
      </p:pic>
      <p:sp>
        <p:nvSpPr>
          <p:cNvPr id="298" name="Arrow: Curved Up 297">
            <a:extLst>
              <a:ext uri="{FF2B5EF4-FFF2-40B4-BE49-F238E27FC236}">
                <a16:creationId xmlns:a16="http://schemas.microsoft.com/office/drawing/2014/main" id="{7F4A92C9-8B46-4A74-BEBE-E286D8CF7B79}"/>
              </a:ext>
            </a:extLst>
          </p:cNvPr>
          <p:cNvSpPr/>
          <p:nvPr/>
        </p:nvSpPr>
        <p:spPr>
          <a:xfrm rot="10800000" flipV="1">
            <a:off x="10008547" y="4930603"/>
            <a:ext cx="369993" cy="15801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B9F2CC37-5F8A-4E13-967A-CA5394021E66}"/>
              </a:ext>
            </a:extLst>
          </p:cNvPr>
          <p:cNvSpPr txBox="1"/>
          <p:nvPr/>
        </p:nvSpPr>
        <p:spPr>
          <a:xfrm>
            <a:off x="9714417" y="4622737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>
            <a:extLst>
              <a:ext uri="{FF2B5EF4-FFF2-40B4-BE49-F238E27FC236}">
                <a16:creationId xmlns:a16="http://schemas.microsoft.com/office/drawing/2014/main" id="{0E39FFE0-BCAF-4408-9D28-FC2B52806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76373" y="3953398"/>
            <a:ext cx="395619" cy="646331"/>
          </a:xfrm>
          <a:prstGeom prst="rect">
            <a:avLst/>
          </a:prstGeom>
        </p:spPr>
      </p:pic>
      <p:sp>
        <p:nvSpPr>
          <p:cNvPr id="302" name="Arrow: Curved Up 301">
            <a:extLst>
              <a:ext uri="{FF2B5EF4-FFF2-40B4-BE49-F238E27FC236}">
                <a16:creationId xmlns:a16="http://schemas.microsoft.com/office/drawing/2014/main" id="{A23AA6EF-DE39-4814-A163-42EAC06DC477}"/>
              </a:ext>
            </a:extLst>
          </p:cNvPr>
          <p:cNvSpPr/>
          <p:nvPr/>
        </p:nvSpPr>
        <p:spPr>
          <a:xfrm rot="10800000" flipV="1">
            <a:off x="9608828" y="4936138"/>
            <a:ext cx="422670" cy="17596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1A5BFA1-A9E0-41F7-B23A-6BC98B4B0100}"/>
              </a:ext>
            </a:extLst>
          </p:cNvPr>
          <p:cNvSpPr txBox="1"/>
          <p:nvPr/>
        </p:nvSpPr>
        <p:spPr>
          <a:xfrm>
            <a:off x="9383168" y="4628272"/>
            <a:ext cx="4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id="{D8B83FE7-FE47-43B5-918D-DBA9410DB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497576" y="3916971"/>
            <a:ext cx="395619" cy="646331"/>
          </a:xfrm>
          <a:prstGeom prst="rect">
            <a:avLst/>
          </a:prstGeom>
        </p:spPr>
      </p:pic>
      <p:sp>
        <p:nvSpPr>
          <p:cNvPr id="308" name="Oval 307">
            <a:extLst>
              <a:ext uri="{FF2B5EF4-FFF2-40B4-BE49-F238E27FC236}">
                <a16:creationId xmlns:a16="http://schemas.microsoft.com/office/drawing/2014/main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2D039F51-C582-4534-BE51-443AFA4477E1}"/>
              </a:ext>
            </a:extLst>
          </p:cNvPr>
          <p:cNvSpPr txBox="1"/>
          <p:nvPr/>
        </p:nvSpPr>
        <p:spPr>
          <a:xfrm>
            <a:off x="9109608" y="464213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25718" y="4231263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>
            <a:extLst>
              <a:ext uri="{FF2B5EF4-FFF2-40B4-BE49-F238E27FC236}">
                <a16:creationId xmlns:a16="http://schemas.microsoft.com/office/drawing/2014/main" id="{4129C2BE-3920-43CC-97CC-7971E4665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116483" y="3964051"/>
            <a:ext cx="395619" cy="646331"/>
          </a:xfrm>
          <a:prstGeom prst="rect">
            <a:avLst/>
          </a:prstGeom>
        </p:spPr>
      </p:pic>
      <p:sp>
        <p:nvSpPr>
          <p:cNvPr id="312" name="Arrow: Curved Up 311">
            <a:extLst>
              <a:ext uri="{FF2B5EF4-FFF2-40B4-BE49-F238E27FC236}">
                <a16:creationId xmlns:a16="http://schemas.microsoft.com/office/drawing/2014/main" id="{20C5DD91-5C67-4F66-937C-6CA4C0DF0DEF}"/>
              </a:ext>
            </a:extLst>
          </p:cNvPr>
          <p:cNvSpPr/>
          <p:nvPr/>
        </p:nvSpPr>
        <p:spPr>
          <a:xfrm rot="10800000" flipV="1">
            <a:off x="9213483" y="496554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D52EB124-149B-482F-9A7C-62B449E4B599}"/>
              </a:ext>
            </a:extLst>
          </p:cNvPr>
          <p:cNvSpPr txBox="1"/>
          <p:nvPr/>
        </p:nvSpPr>
        <p:spPr>
          <a:xfrm>
            <a:off x="8703556" y="466239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>
            <a:extLst>
              <a:ext uri="{FF2B5EF4-FFF2-40B4-BE49-F238E27FC236}">
                <a16:creationId xmlns:a16="http://schemas.microsoft.com/office/drawing/2014/main" id="{C0928670-5523-4B63-9839-88F93E39B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748135" y="3959234"/>
            <a:ext cx="395619" cy="646331"/>
          </a:xfrm>
          <a:prstGeom prst="rect">
            <a:avLst/>
          </a:prstGeom>
        </p:spPr>
      </p:pic>
      <p:sp>
        <p:nvSpPr>
          <p:cNvPr id="316" name="Arrow: Curved Up 315">
            <a:extLst>
              <a:ext uri="{FF2B5EF4-FFF2-40B4-BE49-F238E27FC236}">
                <a16:creationId xmlns:a16="http://schemas.microsoft.com/office/drawing/2014/main" id="{4FB33EDB-4937-4018-99AE-EEA529074A59}"/>
              </a:ext>
            </a:extLst>
          </p:cNvPr>
          <p:cNvSpPr/>
          <p:nvPr/>
        </p:nvSpPr>
        <p:spPr>
          <a:xfrm rot="10800000" flipV="1">
            <a:off x="8807431" y="498580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0D0B2613-C095-443D-91B7-0B2B8B2E7A95}"/>
              </a:ext>
            </a:extLst>
          </p:cNvPr>
          <p:cNvSpPr txBox="1"/>
          <p:nvPr/>
        </p:nvSpPr>
        <p:spPr>
          <a:xfrm>
            <a:off x="8316540" y="4657064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318" name="Arrow: Curved Up 317">
            <a:extLst>
              <a:ext uri="{FF2B5EF4-FFF2-40B4-BE49-F238E27FC236}">
                <a16:creationId xmlns:a16="http://schemas.microsoft.com/office/drawing/2014/main" id="{2CA9D2E2-E8AA-4DBA-84B7-4E82778E0AE5}"/>
              </a:ext>
            </a:extLst>
          </p:cNvPr>
          <p:cNvSpPr/>
          <p:nvPr/>
        </p:nvSpPr>
        <p:spPr>
          <a:xfrm rot="10800000" flipV="1">
            <a:off x="8411597" y="5016760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831960" imgH="520560"/>
        </mc:Choice>
        <mc:Fallback>
          <p:control name="TextBox1" r:id="rId2" imgW="831960" imgH="5205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9384" y="30271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831960" imgH="520560"/>
        </mc:Choice>
        <mc:Fallback>
          <p:control name="TextBox2" r:id="rId3" imgW="831960" imgH="52056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97424" y="3002607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3" r:id="rId4" imgW="831960" imgH="520560"/>
        </mc:Choice>
        <mc:Fallback>
          <p:control name="TextBox3" r:id="rId4" imgW="831960" imgH="52056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16884" y="542047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4" r:id="rId5" imgW="831960" imgH="520560"/>
        </mc:Choice>
        <mc:Fallback>
          <p:control name="TextBox4" r:id="rId5" imgW="831960" imgH="52056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854 -0.1129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3854 -0.112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854 -0.1129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3854 -0.11296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3854 -0.1129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3855 -0.1129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54 -0.11297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00"/>
                            </p:stCondLst>
                            <p:childTnLst>
                              <p:par>
                                <p:cTn id="4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3854 -0.11297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854 -0.11296 " pathEditMode="relative" rAng="0" ptsTypes="AA">
                                      <p:cBhvr>
                                        <p:cTn id="43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854 -0.11296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000"/>
                            </p:stCondLst>
                            <p:childTnLst>
                              <p:par>
                                <p:cTn id="4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3854 -0.11296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3854 -0.11296 " pathEditMode="relative" rAng="0" ptsTypes="AA">
                                      <p:cBhvr>
                                        <p:cTn id="50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"/>
                            </p:stCondLst>
                            <p:childTnLst>
                              <p:par>
                                <p:cTn id="5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3854 -0.11296 " pathEditMode="relative" rAng="0" ptsTypes="AA">
                                      <p:cBhvr>
                                        <p:cTn id="64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000"/>
                            </p:stCondLst>
                            <p:childTnLst>
                              <p:par>
                                <p:cTn id="6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500"/>
                            </p:stCondLst>
                            <p:childTnLst>
                              <p:par>
                                <p:cTn id="6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3854 -0.11296 " pathEditMode="relative" rAng="0" ptsTypes="AA">
                                      <p:cBhvr>
                                        <p:cTn id="66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854 -0.11296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000"/>
                            </p:stCondLst>
                            <p:childTnLst>
                              <p:par>
                                <p:cTn id="6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3854 -0.11296 " pathEditMode="relative" rAng="0" ptsTypes="AA">
                                      <p:cBhvr>
                                        <p:cTn id="70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"/>
                            </p:stCondLst>
                            <p:childTnLst>
                              <p:par>
                                <p:cTn id="7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854 -0.11297 " pathEditMode="relative" rAng="0" ptsTypes="AA">
                                      <p:cBhvr>
                                        <p:cTn id="73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500"/>
                            </p:stCondLst>
                            <p:childTnLst>
                              <p:par>
                                <p:cTn id="7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-0.03854 -0.11296 " pathEditMode="relative" rAng="0" ptsTypes="AA">
                                      <p:cBhvr>
                                        <p:cTn id="7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7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00"/>
                            </p:stCondLst>
                            <p:childTnLst>
                              <p:par>
                                <p:cTn id="7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854 -0.11297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00"/>
                            </p:stCondLst>
                            <p:childTnLst>
                              <p:par>
                                <p:cTn id="7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"/>
                            </p:stCondLst>
                            <p:childTnLst>
                              <p:par>
                                <p:cTn id="80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5" grpId="0" animBg="1"/>
      <p:bldP spid="116" grpId="0"/>
      <p:bldP spid="129" grpId="0" animBg="1"/>
      <p:bldP spid="140" grpId="0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6" grpId="0" animBg="1"/>
      <p:bldP spid="197" grpId="0"/>
      <p:bldP spid="200" grpId="0" animBg="1"/>
      <p:bldP spid="201" grpId="0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5" grpId="0" animBg="1"/>
      <p:bldP spid="256" grpId="0"/>
      <p:bldP spid="259" grpId="0" animBg="1"/>
      <p:bldP spid="260" grpId="0"/>
      <p:bldP spid="263" grpId="0" animBg="1"/>
      <p:bldP spid="264" grpId="0"/>
      <p:bldP spid="267" grpId="0" animBg="1"/>
      <p:bldP spid="268" grpId="0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90" grpId="0" animBg="1"/>
      <p:bldP spid="291" grpId="0"/>
      <p:bldP spid="294" grpId="0" animBg="1"/>
      <p:bldP spid="295" grpId="0"/>
      <p:bldP spid="298" grpId="0" animBg="1"/>
      <p:bldP spid="299" grpId="0"/>
      <p:bldP spid="302" grpId="0" animBg="1"/>
      <p:bldP spid="303" grpId="0"/>
      <p:bldP spid="308" grpId="0" animBg="1"/>
      <p:bldP spid="309" grpId="0"/>
      <p:bldP spid="312" grpId="0" animBg="1"/>
      <p:bldP spid="313" grpId="0"/>
      <p:bldP spid="316" grpId="0" animBg="1"/>
      <p:bldP spid="317" grpId="0"/>
      <p:bldP spid="317" grpId="1"/>
      <p:bldP spid="3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4" name="TextBox4" r:id="rId2" imgW="546120" imgH="457200"/>
        </mc:Choice>
        <mc:Fallback>
          <p:control name="TextBox4" r:id="rId2" imgW="54612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59085" y="2718075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5" name="TextBox1" r:id="rId3" imgW="546120" imgH="457200"/>
        </mc:Choice>
        <mc:Fallback>
          <p:control name="TextBox1" r:id="rId3" imgW="54612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59084" y="3374306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6" name="TextBox2" r:id="rId4" imgW="482760" imgH="457200"/>
        </mc:Choice>
        <mc:Fallback>
          <p:control name="TextBox2" r:id="rId4" imgW="4827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2662479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TextBox3" r:id="rId5" imgW="482760" imgH="457200"/>
        </mc:Choice>
        <mc:Fallback>
          <p:control name="TextBox3" r:id="rId5" imgW="4827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33244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8" name="TextBox5" r:id="rId6" imgW="520560" imgH="457200"/>
        </mc:Choice>
        <mc:Fallback>
          <p:control name="TextBox5" r:id="rId6" imgW="5205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3" y="2685502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name="TextBox6" r:id="rId7" imgW="520560" imgH="457200"/>
        </mc:Choice>
        <mc:Fallback>
          <p:control name="TextBox6" r:id="rId7" imgW="5205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66772" y="3355381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881" y="436529"/>
            <a:ext cx="8870289" cy="58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553408" y="465188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8" name="TextBox5" r:id="rId2" imgW="514440" imgH="457200"/>
        </mc:Choice>
        <mc:Fallback>
          <p:control name="TextBox5" r:id="rId2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29039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099" name="TextBox4" r:id="rId3" imgW="361800" imgH="343080"/>
        </mc:Choice>
        <mc:Fallback>
          <p:control name="TextBox4" r:id="rId3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1038" y="5008385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0" name="TextBox1" r:id="rId4" imgW="514440" imgH="457200"/>
        </mc:Choice>
        <mc:Fallback>
          <p:control name="TextBox1" r:id="rId4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91663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1" name="TextBox2" r:id="rId5" imgW="514440" imgH="457200"/>
        </mc:Choice>
        <mc:Fallback>
          <p:control name="TextBox2" r:id="rId5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15028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2" name="TextBox3" r:id="rId6" imgW="514440" imgH="457200"/>
        </mc:Choice>
        <mc:Fallback>
          <p:control name="TextBox3" r:id="rId6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28506" y="5548694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376</Words>
  <Application>Microsoft Office PowerPoint</Application>
  <PresentationFormat>Widescreen</PresentationFormat>
  <Paragraphs>118</Paragraphs>
  <Slides>20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Britannic Bold</vt:lpstr>
      <vt:lpstr>Calibri</vt:lpstr>
      <vt:lpstr>Showcard Gothic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213</cp:revision>
  <dcterms:created xsi:type="dcterms:W3CDTF">2021-02-20T02:56:00Z</dcterms:created>
  <dcterms:modified xsi:type="dcterms:W3CDTF">2025-10-29T01:07:36Z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