
<file path=[Content_Types].xml><?xml version="1.0" encoding="utf-8"?>
<Types xmlns="http://schemas.openxmlformats.org/package/2006/content-types">
  <Default Extension="bin" ContentType="application/vnd.ms-office.activeX"/>
  <Default Extension="gif" ContentType="image/gif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7.xml" ContentType="application/vnd.openxmlformats-officedocument.presentationml.notesSlide+xml"/>
  <Override PartName="/ppt/activeX/activeX7.xml" ContentType="application/vnd.ms-office.activeX+xml"/>
  <Override PartName="/ppt/activeX/activeX8.xml" ContentType="application/vnd.ms-office.activeX+xml"/>
  <Override PartName="/ppt/activeX/activeX9.xml" ContentType="application/vnd.ms-office.activeX+xml"/>
  <Override PartName="/ppt/activeX/activeX10.xml" ContentType="application/vnd.ms-office.activeX+xml"/>
  <Override PartName="/ppt/activeX/activeX11.xml" ContentType="application/vnd.ms-office.activeX+xml"/>
  <Override PartName="/ppt/activeX/activeX12.xml" ContentType="application/vnd.ms-office.activeX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3" r:id="rId2"/>
  </p:sldMasterIdLst>
  <p:notesMasterIdLst>
    <p:notesMasterId r:id="rId26"/>
  </p:notesMasterIdLst>
  <p:sldIdLst>
    <p:sldId id="256" r:id="rId3"/>
    <p:sldId id="304" r:id="rId4"/>
    <p:sldId id="257" r:id="rId5"/>
    <p:sldId id="261" r:id="rId6"/>
    <p:sldId id="342" r:id="rId7"/>
    <p:sldId id="344" r:id="rId8"/>
    <p:sldId id="354" r:id="rId9"/>
    <p:sldId id="346" r:id="rId10"/>
    <p:sldId id="343" r:id="rId11"/>
    <p:sldId id="345" r:id="rId12"/>
    <p:sldId id="262" r:id="rId13"/>
    <p:sldId id="347" r:id="rId14"/>
    <p:sldId id="355" r:id="rId15"/>
    <p:sldId id="362" r:id="rId16"/>
    <p:sldId id="356" r:id="rId17"/>
    <p:sldId id="348" r:id="rId18"/>
    <p:sldId id="341" r:id="rId19"/>
    <p:sldId id="357" r:id="rId20"/>
    <p:sldId id="358" r:id="rId21"/>
    <p:sldId id="359" r:id="rId22"/>
    <p:sldId id="360" r:id="rId23"/>
    <p:sldId id="361" r:id="rId24"/>
    <p:sldId id="281" r:id="rId25"/>
  </p:sldIdLst>
  <p:sldSz cx="12192000" cy="6858000"/>
  <p:notesSz cx="6858000" cy="9144000"/>
  <p:custDataLst>
    <p:tags r:id="rId27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0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FF"/>
    <a:srgbClr val="006600"/>
    <a:srgbClr val="51B416"/>
    <a:srgbClr val="00FF00"/>
    <a:srgbClr val="F8CBAD"/>
    <a:srgbClr val="E6B9B8"/>
    <a:srgbClr val="92D050"/>
    <a:srgbClr val="00CC00"/>
    <a:srgbClr val="68CB0F"/>
    <a:srgbClr val="3B3A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 snapToGrid="0">
      <p:cViewPr varScale="1">
        <p:scale>
          <a:sx n="67" d="100"/>
          <a:sy n="67" d="100"/>
        </p:scale>
        <p:origin x="620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gs" Target="tags/tag1.xml"/><Relationship Id="rId30" Type="http://customschemas.google.com/relationships/presentationmetadata" Target="metadata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10.xml.rels><?xml version="1.0" encoding="UTF-8" standalone="yes"?>
<Relationships xmlns="http://schemas.openxmlformats.org/package/2006/relationships"><Relationship Id="rId1" Type="http://schemas.microsoft.com/office/2006/relationships/activeXControlBinary" Target="activeX10.bin"/></Relationships>
</file>

<file path=ppt/activeX/_rels/activeX11.xml.rels><?xml version="1.0" encoding="UTF-8" standalone="yes"?>
<Relationships xmlns="http://schemas.openxmlformats.org/package/2006/relationships"><Relationship Id="rId1" Type="http://schemas.microsoft.com/office/2006/relationships/activeXControlBinary" Target="activeX11.bin"/></Relationships>
</file>

<file path=ppt/activeX/_rels/activeX12.xml.rels><?xml version="1.0" encoding="UTF-8" standalone="yes"?>
<Relationships xmlns="http://schemas.openxmlformats.org/package/2006/relationships"><Relationship Id="rId1" Type="http://schemas.microsoft.com/office/2006/relationships/activeXControlBinary" Target="activeX12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_rels/activeX9.xml.rels><?xml version="1.0" encoding="UTF-8" standalone="yes"?>
<Relationships xmlns="http://schemas.openxmlformats.org/package/2006/relationships"><Relationship Id="rId1" Type="http://schemas.microsoft.com/office/2006/relationships/activeXControlBinary" Target="activeX9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0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9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22904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14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3148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081067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8"/>
          <p:cNvSpPr txBox="1"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335"/>
              <a:buFont typeface="Calibri"/>
              <a:buNone/>
              <a:defRPr sz="5335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28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2665"/>
              <a:buNone/>
              <a:defRPr sz="2665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2135"/>
              <a:buNone/>
              <a:defRPr sz="2135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8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8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28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9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29"/>
          <p:cNvSpPr txBox="1">
            <a:spLocks noGrp="1"/>
          </p:cNvSpPr>
          <p:nvPr>
            <p:ph type="body" idx="1"/>
          </p:nvPr>
        </p:nvSpPr>
        <p:spPr>
          <a:xfrm>
            <a:off x="609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0" name="Google Shape;120;p29"/>
          <p:cNvSpPr txBox="1">
            <a:spLocks noGrp="1"/>
          </p:cNvSpPr>
          <p:nvPr>
            <p:ph type="body" idx="2"/>
          </p:nvPr>
        </p:nvSpPr>
        <p:spPr>
          <a:xfrm>
            <a:off x="6197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1" name="Google Shape;121;p29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29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29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30"/>
          <p:cNvSpPr txBox="1"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7" name="Google Shape;127;p30"/>
          <p:cNvSpPr txBox="1">
            <a:spLocks noGrp="1"/>
          </p:cNvSpPr>
          <p:nvPr>
            <p:ph type="body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28" name="Google Shape;128;p30"/>
          <p:cNvSpPr txBox="1">
            <a:spLocks noGrp="1"/>
          </p:cNvSpPr>
          <p:nvPr>
            <p:ph type="body" idx="3"/>
          </p:nvPr>
        </p:nvSpPr>
        <p:spPr>
          <a:xfrm>
            <a:off x="6193369" y="1535113"/>
            <a:ext cx="5389033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9" name="Google Shape;129;p30"/>
          <p:cNvSpPr txBox="1">
            <a:spLocks noGrp="1"/>
          </p:cNvSpPr>
          <p:nvPr>
            <p:ph type="body" idx="4"/>
          </p:nvPr>
        </p:nvSpPr>
        <p:spPr>
          <a:xfrm>
            <a:off x="6193369" y="2174875"/>
            <a:ext cx="5389033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30" name="Google Shape;130;p3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3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3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1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3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3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3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32"/>
          <p:cNvSpPr txBox="1"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32"/>
          <p:cNvSpPr txBox="1">
            <a:spLocks noGrp="1"/>
          </p:cNvSpPr>
          <p:nvPr>
            <p:ph type="body" idx="1"/>
          </p:nvPr>
        </p:nvSpPr>
        <p:spPr>
          <a:xfrm>
            <a:off x="4766733" y="273052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99427" algn="l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Char char="•"/>
              <a:defRPr sz="4265"/>
            </a:lvl1pPr>
            <a:lvl2pPr marL="914400" lvl="1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–"/>
              <a:defRPr sz="3734"/>
            </a:lvl2pPr>
            <a:lvl3pPr marL="1371600" lvl="2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3pPr>
            <a:lvl4pPr marL="1828800" lvl="3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4pPr>
            <a:lvl5pPr marL="2286000" lvl="4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»"/>
              <a:defRPr sz="2665"/>
            </a:lvl5pPr>
            <a:lvl6pPr marL="2743200" lvl="5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6pPr>
            <a:lvl7pPr marL="3200400" lvl="6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7pPr>
            <a:lvl8pPr marL="3657600" lvl="7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8pPr>
            <a:lvl9pPr marL="4114800" lvl="8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9pPr>
          </a:lstStyle>
          <a:p>
            <a:endParaRPr/>
          </a:p>
        </p:txBody>
      </p:sp>
      <p:sp>
        <p:nvSpPr>
          <p:cNvPr id="141" name="Google Shape;141;p32"/>
          <p:cNvSpPr txBox="1">
            <a:spLocks noGrp="1"/>
          </p:cNvSpPr>
          <p:nvPr>
            <p:ph type="body" idx="2"/>
          </p:nvPr>
        </p:nvSpPr>
        <p:spPr>
          <a:xfrm>
            <a:off x="609602" y="1435102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2" name="Google Shape;142;p3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3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3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33"/>
          <p:cNvSpPr txBox="1"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33"/>
          <p:cNvSpPr>
            <a:spLocks noGrp="1"/>
          </p:cNvSpPr>
          <p:nvPr>
            <p:ph type="pic" idx="2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None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None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" name="Google Shape;148;p33"/>
          <p:cNvSpPr txBox="1">
            <a:spLocks noGrp="1"/>
          </p:cNvSpPr>
          <p:nvPr>
            <p:ph type="body" idx="1"/>
          </p:nvPr>
        </p:nvSpPr>
        <p:spPr>
          <a:xfrm>
            <a:off x="2389717" y="5367338"/>
            <a:ext cx="7315200" cy="804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9" name="Google Shape;149;p33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33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33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34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34"/>
          <p:cNvSpPr txBox="1">
            <a:spLocks noGrp="1"/>
          </p:cNvSpPr>
          <p:nvPr>
            <p:ph type="body" idx="1"/>
          </p:nvPr>
        </p:nvSpPr>
        <p:spPr>
          <a:xfrm rot="5400000">
            <a:off x="3833019" y="-1623217"/>
            <a:ext cx="4525963" cy="10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" name="Google Shape;155;p34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34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34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5"/>
          <p:cNvSpPr txBox="1">
            <a:spLocks noGrp="1"/>
          </p:cNvSpPr>
          <p:nvPr>
            <p:ph type="title"/>
          </p:nvPr>
        </p:nvSpPr>
        <p:spPr>
          <a:xfrm rot="5400000">
            <a:off x="8016874" y="1028701"/>
            <a:ext cx="4387851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35"/>
          <p:cNvSpPr txBox="1">
            <a:spLocks noGrp="1"/>
          </p:cNvSpPr>
          <p:nvPr>
            <p:ph type="body" idx="1"/>
          </p:nvPr>
        </p:nvSpPr>
        <p:spPr>
          <a:xfrm rot="5400000">
            <a:off x="2428874" y="-1612900"/>
            <a:ext cx="4387851" cy="80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35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35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35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6433EC-62DB-4882-9412-9B8E930C28C1}" type="datetimeFigureOut">
              <a:rPr lang="en-US" smtClean="0"/>
              <a:t>10/29/2025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D6584-4DDB-4B19-853B-517B78BEE47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0649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 sz="58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1" name="Google Shape;91;p20"/>
          <p:cNvSpPr txBox="1"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99427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Char char="•"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65772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Char char="–"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–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»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" name="Google Shape;92;p2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" name="Google Shape;93;p2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" name="Google Shape;94;p2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  <p:sldLayoutId id="2147483695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96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1.png"/><Relationship Id="rId4" Type="http://schemas.openxmlformats.org/officeDocument/2006/relationships/image" Target="../media/image5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image" Target="../media/image19.png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18.png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image" Target="../media/image17.png"/><Relationship Id="rId5" Type="http://schemas.openxmlformats.org/officeDocument/2006/relationships/control" Target="../activeX/activeX4.xml"/><Relationship Id="rId15" Type="http://schemas.openxmlformats.org/officeDocument/2006/relationships/image" Target="../media/image15.wmf"/><Relationship Id="rId10" Type="http://schemas.openxmlformats.org/officeDocument/2006/relationships/image" Target="../media/image16.png"/><Relationship Id="rId4" Type="http://schemas.openxmlformats.org/officeDocument/2006/relationships/control" Target="../activeX/activeX3.xml"/><Relationship Id="rId9" Type="http://schemas.openxmlformats.org/officeDocument/2006/relationships/notesSlide" Target="../notesSlides/notesSlide7.xml"/><Relationship Id="rId14" Type="http://schemas.openxmlformats.org/officeDocument/2006/relationships/image" Target="../media/image14.w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image" Target="../media/image18.png"/><Relationship Id="rId3" Type="http://schemas.openxmlformats.org/officeDocument/2006/relationships/control" Target="../activeX/activeX8.xml"/><Relationship Id="rId7" Type="http://schemas.openxmlformats.org/officeDocument/2006/relationships/control" Target="../activeX/activeX12.xml"/><Relationship Id="rId12" Type="http://schemas.openxmlformats.org/officeDocument/2006/relationships/image" Target="../media/image17.png"/><Relationship Id="rId2" Type="http://schemas.openxmlformats.org/officeDocument/2006/relationships/control" Target="../activeX/activeX7.xml"/><Relationship Id="rId1" Type="http://schemas.openxmlformats.org/officeDocument/2006/relationships/vmlDrawing" Target="../drawings/vmlDrawing2.vml"/><Relationship Id="rId6" Type="http://schemas.openxmlformats.org/officeDocument/2006/relationships/control" Target="../activeX/activeX11.xml"/><Relationship Id="rId11" Type="http://schemas.openxmlformats.org/officeDocument/2006/relationships/image" Target="../media/image19.png"/><Relationship Id="rId5" Type="http://schemas.openxmlformats.org/officeDocument/2006/relationships/control" Target="../activeX/activeX10.xml"/><Relationship Id="rId15" Type="http://schemas.openxmlformats.org/officeDocument/2006/relationships/image" Target="../media/image14.wmf"/><Relationship Id="rId10" Type="http://schemas.openxmlformats.org/officeDocument/2006/relationships/image" Target="../media/image16.png"/><Relationship Id="rId4" Type="http://schemas.openxmlformats.org/officeDocument/2006/relationships/control" Target="../activeX/activeX9.xml"/><Relationship Id="rId9" Type="http://schemas.openxmlformats.org/officeDocument/2006/relationships/notesSlide" Target="../notesSlides/notesSlide8.xml"/><Relationship Id="rId14" Type="http://schemas.openxmlformats.org/officeDocument/2006/relationships/image" Target="../media/image20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slideLayout" Target="../slideLayouts/slideLayout22.xml"/><Relationship Id="rId7" Type="http://schemas.microsoft.com/office/2007/relationships/hdphoto" Target="../media/hdphoto1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24.png"/><Relationship Id="rId18" Type="http://schemas.openxmlformats.org/officeDocument/2006/relationships/slide" Target="slide21.xml"/><Relationship Id="rId3" Type="http://schemas.openxmlformats.org/officeDocument/2006/relationships/slideLayout" Target="../slideLayouts/slideLayout22.xml"/><Relationship Id="rId7" Type="http://schemas.openxmlformats.org/officeDocument/2006/relationships/image" Target="../media/image26.png"/><Relationship Id="rId12" Type="http://schemas.microsoft.com/office/2007/relationships/hdphoto" Target="../media/hdphoto1.wdp"/><Relationship Id="rId17" Type="http://schemas.openxmlformats.org/officeDocument/2006/relationships/slide" Target="slide20.xml"/><Relationship Id="rId2" Type="http://schemas.openxmlformats.org/officeDocument/2006/relationships/audio" Target="../media/media1.mp3"/><Relationship Id="rId16" Type="http://schemas.microsoft.com/office/2007/relationships/hdphoto" Target="../media/hdphoto3.wdp"/><Relationship Id="rId1" Type="http://schemas.microsoft.com/office/2007/relationships/media" Target="../media/media1.mp3"/><Relationship Id="rId6" Type="http://schemas.openxmlformats.org/officeDocument/2006/relationships/slide" Target="slide3.xml"/><Relationship Id="rId11" Type="http://schemas.openxmlformats.org/officeDocument/2006/relationships/image" Target="../media/image23.png"/><Relationship Id="rId5" Type="http://schemas.openxmlformats.org/officeDocument/2006/relationships/image" Target="../media/image25.png"/><Relationship Id="rId15" Type="http://schemas.openxmlformats.org/officeDocument/2006/relationships/image" Target="../media/image27.png"/><Relationship Id="rId10" Type="http://schemas.openxmlformats.org/officeDocument/2006/relationships/slide" Target="slide23.xml"/><Relationship Id="rId19" Type="http://schemas.openxmlformats.org/officeDocument/2006/relationships/slide" Target="slide22.xml"/><Relationship Id="rId4" Type="http://schemas.openxmlformats.org/officeDocument/2006/relationships/image" Target="../media/image21.png"/><Relationship Id="rId9" Type="http://schemas.openxmlformats.org/officeDocument/2006/relationships/image" Target="../media/image22.png"/><Relationship Id="rId14" Type="http://schemas.openxmlformats.org/officeDocument/2006/relationships/slide" Target="slide1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31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0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31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0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microsoft.com/office/2007/relationships/hdphoto" Target="../media/hdphoto4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29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6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1.png"/><Relationship Id="rId4" Type="http://schemas.openxmlformats.org/officeDocument/2006/relationships/audio" Target="../media/audio4.wav"/><Relationship Id="rId9" Type="http://schemas.microsoft.com/office/2007/relationships/hdphoto" Target="../media/hdphoto5.wdp"/><Relationship Id="rId14" Type="http://schemas.openxmlformats.org/officeDocument/2006/relationships/slide" Target="slide1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31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0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jpg"/><Relationship Id="rId4" Type="http://schemas.openxmlformats.org/officeDocument/2006/relationships/audio" Target="../media/audio3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image" Target="../media/image5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.png"/><Relationship Id="rId4" Type="http://schemas.openxmlformats.org/officeDocument/2006/relationships/image" Target="../media/image5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5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.png"/><Relationship Id="rId4" Type="http://schemas.openxmlformats.org/officeDocument/2006/relationships/image" Target="../media/image5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5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90;p7"/>
          <p:cNvSpPr txBox="1"/>
          <p:nvPr/>
        </p:nvSpPr>
        <p:spPr>
          <a:xfrm>
            <a:off x="3122725" y="1380551"/>
            <a:ext cx="70232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3200" b="1" i="0" u="none" strike="noStrike" dirty="0" err="1">
                <a:ln w="22225">
                  <a:noFill/>
                  <a:prstDash val="solid"/>
                </a:ln>
                <a:solidFill>
                  <a:srgbClr val="C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Bài</a:t>
            </a:r>
            <a:endParaRPr lang="en-US" sz="3200" b="1" i="0" u="none" strike="noStrike" dirty="0">
              <a:ln w="22225">
                <a:noFill/>
                <a:prstDash val="solid"/>
              </a:ln>
              <a:solidFill>
                <a:srgbClr val="C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 20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7 + 7 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90;p7"/>
          <p:cNvSpPr txBox="1"/>
          <p:nvPr/>
        </p:nvSpPr>
        <p:spPr>
          <a:xfrm>
            <a:off x="2978338" y="2343824"/>
            <a:ext cx="885572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LẬP 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7845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1527713F-FA26-4C39-BC9B-3BD9D0099750}"/>
              </a:ext>
            </a:extLst>
          </p:cNvPr>
          <p:cNvSpPr/>
          <p:nvPr/>
        </p:nvSpPr>
        <p:spPr>
          <a:xfrm>
            <a:off x="1515645" y="1673419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6B9D271-FF48-43AA-BCA8-6777C0A56188}"/>
              </a:ext>
            </a:extLst>
          </p:cNvPr>
          <p:cNvSpPr/>
          <p:nvPr/>
        </p:nvSpPr>
        <p:spPr>
          <a:xfrm>
            <a:off x="1535614" y="2241765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D96C4C62-2F03-4E4F-A362-3BCCEA85023E}"/>
              </a:ext>
            </a:extLst>
          </p:cNvPr>
          <p:cNvSpPr/>
          <p:nvPr/>
        </p:nvSpPr>
        <p:spPr>
          <a:xfrm>
            <a:off x="1535613" y="2810111"/>
            <a:ext cx="72152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1255CDF6-C712-4CD5-9805-D8471B0CB78A}"/>
              </a:ext>
            </a:extLst>
          </p:cNvPr>
          <p:cNvSpPr/>
          <p:nvPr/>
        </p:nvSpPr>
        <p:spPr>
          <a:xfrm>
            <a:off x="1562470" y="3378457"/>
            <a:ext cx="685778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63439DFE-3949-4FF1-BC94-C691A6A9CD21}"/>
              </a:ext>
            </a:extLst>
          </p:cNvPr>
          <p:cNvSpPr/>
          <p:nvPr/>
        </p:nvSpPr>
        <p:spPr>
          <a:xfrm>
            <a:off x="1535613" y="3946803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290D0B95-DDD4-41E6-80BF-0C7AEEE84E8A}"/>
              </a:ext>
            </a:extLst>
          </p:cNvPr>
          <p:cNvSpPr/>
          <p:nvPr/>
        </p:nvSpPr>
        <p:spPr>
          <a:xfrm>
            <a:off x="1544464" y="4515149"/>
            <a:ext cx="72152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7872190-D198-47C5-8154-1709A911E3F1}"/>
              </a:ext>
            </a:extLst>
          </p:cNvPr>
          <p:cNvSpPr/>
          <p:nvPr/>
        </p:nvSpPr>
        <p:spPr>
          <a:xfrm>
            <a:off x="1535613" y="5083495"/>
            <a:ext cx="74813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E02EC6E0-F41E-4E7A-BC42-160C014D8842}"/>
              </a:ext>
            </a:extLst>
          </p:cNvPr>
          <p:cNvSpPr/>
          <p:nvPr/>
        </p:nvSpPr>
        <p:spPr>
          <a:xfrm>
            <a:off x="1544464" y="5651841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B45833A5-1EDA-42D4-8FD8-30EEA73E1920}"/>
              </a:ext>
            </a:extLst>
          </p:cNvPr>
          <p:cNvSpPr/>
          <p:nvPr/>
        </p:nvSpPr>
        <p:spPr>
          <a:xfrm>
            <a:off x="2936089" y="2241765"/>
            <a:ext cx="743839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6F3931EC-2E72-4F53-B95F-A1DD870E4AF9}"/>
              </a:ext>
            </a:extLst>
          </p:cNvPr>
          <p:cNvSpPr/>
          <p:nvPr/>
        </p:nvSpPr>
        <p:spPr>
          <a:xfrm>
            <a:off x="2909464" y="2810111"/>
            <a:ext cx="7615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0E6BEAEE-4078-4993-A7A9-41A9CEAE9CDD}"/>
              </a:ext>
            </a:extLst>
          </p:cNvPr>
          <p:cNvSpPr/>
          <p:nvPr/>
        </p:nvSpPr>
        <p:spPr>
          <a:xfrm>
            <a:off x="2918357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E61A74E3-10A6-4666-9061-C2F279DD47F8}"/>
              </a:ext>
            </a:extLst>
          </p:cNvPr>
          <p:cNvSpPr/>
          <p:nvPr/>
        </p:nvSpPr>
        <p:spPr>
          <a:xfrm>
            <a:off x="2909464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FF95DBA2-8F8E-4D8E-87DA-A8670A1C118E}"/>
              </a:ext>
            </a:extLst>
          </p:cNvPr>
          <p:cNvSpPr/>
          <p:nvPr/>
        </p:nvSpPr>
        <p:spPr>
          <a:xfrm>
            <a:off x="2936101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E11B4E98-F571-472D-BE83-5FF422869A64}"/>
              </a:ext>
            </a:extLst>
          </p:cNvPr>
          <p:cNvSpPr/>
          <p:nvPr/>
        </p:nvSpPr>
        <p:spPr>
          <a:xfrm>
            <a:off x="2927208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DFE51511-7582-4394-AAE4-AA2D76B852BA}"/>
              </a:ext>
            </a:extLst>
          </p:cNvPr>
          <p:cNvSpPr/>
          <p:nvPr/>
        </p:nvSpPr>
        <p:spPr>
          <a:xfrm>
            <a:off x="2936089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ACEA8EDD-DD52-4E75-8516-4DA375277990}"/>
              </a:ext>
            </a:extLst>
          </p:cNvPr>
          <p:cNvSpPr/>
          <p:nvPr/>
        </p:nvSpPr>
        <p:spPr>
          <a:xfrm>
            <a:off x="4294477" y="281011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907F877-6384-4786-B09C-9E2392AEDD2E}"/>
              </a:ext>
            </a:extLst>
          </p:cNvPr>
          <p:cNvSpPr/>
          <p:nvPr/>
        </p:nvSpPr>
        <p:spPr>
          <a:xfrm>
            <a:off x="4294480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64A56825-39C5-424F-8569-7E059B1EEB5B}"/>
              </a:ext>
            </a:extLst>
          </p:cNvPr>
          <p:cNvSpPr/>
          <p:nvPr/>
        </p:nvSpPr>
        <p:spPr>
          <a:xfrm>
            <a:off x="4285587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846A8A7-DA3C-449A-9ADC-63AA9D35AD1C}"/>
              </a:ext>
            </a:extLst>
          </p:cNvPr>
          <p:cNvSpPr/>
          <p:nvPr/>
        </p:nvSpPr>
        <p:spPr>
          <a:xfrm>
            <a:off x="4285590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2DF6A063-3FEB-4B3E-87AD-50B39EE35750}"/>
              </a:ext>
            </a:extLst>
          </p:cNvPr>
          <p:cNvSpPr/>
          <p:nvPr/>
        </p:nvSpPr>
        <p:spPr>
          <a:xfrm>
            <a:off x="4276697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45AEF87-67AE-413B-8592-8DFE702A1249}"/>
              </a:ext>
            </a:extLst>
          </p:cNvPr>
          <p:cNvSpPr/>
          <p:nvPr/>
        </p:nvSpPr>
        <p:spPr>
          <a:xfrm>
            <a:off x="4285578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6D99E5A7-46B6-461E-82B5-5A2FA811E66C}"/>
              </a:ext>
            </a:extLst>
          </p:cNvPr>
          <p:cNvSpPr/>
          <p:nvPr/>
        </p:nvSpPr>
        <p:spPr>
          <a:xfrm>
            <a:off x="5624217" y="336958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9C59B136-114A-42F4-AB55-1D251AEBD04A}"/>
              </a:ext>
            </a:extLst>
          </p:cNvPr>
          <p:cNvSpPr/>
          <p:nvPr/>
        </p:nvSpPr>
        <p:spPr>
          <a:xfrm>
            <a:off x="5659732" y="393792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2FDCD36-0AFE-4066-ABA7-F30BF8461C41}"/>
              </a:ext>
            </a:extLst>
          </p:cNvPr>
          <p:cNvSpPr/>
          <p:nvPr/>
        </p:nvSpPr>
        <p:spPr>
          <a:xfrm>
            <a:off x="5650839" y="450627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20B05CD5-333E-486F-9A4D-2CF8DB5AA8AB}"/>
              </a:ext>
            </a:extLst>
          </p:cNvPr>
          <p:cNvSpPr/>
          <p:nvPr/>
        </p:nvSpPr>
        <p:spPr>
          <a:xfrm>
            <a:off x="5677476" y="50746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90EC2012-8D02-4CA8-B124-64B2D7C15616}"/>
              </a:ext>
            </a:extLst>
          </p:cNvPr>
          <p:cNvSpPr/>
          <p:nvPr/>
        </p:nvSpPr>
        <p:spPr>
          <a:xfrm>
            <a:off x="5668583" y="56429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9ABB643C-B012-4759-A8F8-5312A65FA101}"/>
              </a:ext>
            </a:extLst>
          </p:cNvPr>
          <p:cNvSpPr/>
          <p:nvPr/>
        </p:nvSpPr>
        <p:spPr>
          <a:xfrm>
            <a:off x="6951360" y="394680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D90AB6C-F88E-45BC-BD01-3F136FCFC80E}"/>
              </a:ext>
            </a:extLst>
          </p:cNvPr>
          <p:cNvSpPr/>
          <p:nvPr/>
        </p:nvSpPr>
        <p:spPr>
          <a:xfrm>
            <a:off x="6986875" y="451515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13208854-EFC1-47D0-AEB2-C9D621695B3C}"/>
              </a:ext>
            </a:extLst>
          </p:cNvPr>
          <p:cNvSpPr/>
          <p:nvPr/>
        </p:nvSpPr>
        <p:spPr>
          <a:xfrm>
            <a:off x="6977982" y="508349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DC2E7C48-89F1-4A95-A726-9B3B217DD6DE}"/>
              </a:ext>
            </a:extLst>
          </p:cNvPr>
          <p:cNvSpPr/>
          <p:nvPr/>
        </p:nvSpPr>
        <p:spPr>
          <a:xfrm>
            <a:off x="7004619" y="565184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06B5FF05-9A5F-451C-99C0-A98D13AE1C8E}"/>
              </a:ext>
            </a:extLst>
          </p:cNvPr>
          <p:cNvSpPr/>
          <p:nvPr/>
        </p:nvSpPr>
        <p:spPr>
          <a:xfrm>
            <a:off x="8324968" y="450865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1B0564A1-6872-4C67-A1F1-D2E9C5D21E70}"/>
              </a:ext>
            </a:extLst>
          </p:cNvPr>
          <p:cNvSpPr/>
          <p:nvPr/>
        </p:nvSpPr>
        <p:spPr>
          <a:xfrm>
            <a:off x="8351605" y="507700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0376CC8D-24E8-4FEA-8552-F5C054B7E090}"/>
              </a:ext>
            </a:extLst>
          </p:cNvPr>
          <p:cNvSpPr/>
          <p:nvPr/>
        </p:nvSpPr>
        <p:spPr>
          <a:xfrm>
            <a:off x="8342712" y="564534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3E6CDFF7-287C-4CAB-8ED3-6D9867FB5E0A}"/>
              </a:ext>
            </a:extLst>
          </p:cNvPr>
          <p:cNvSpPr/>
          <p:nvPr/>
        </p:nvSpPr>
        <p:spPr>
          <a:xfrm>
            <a:off x="9609778" y="507156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69AF633E-B15C-431E-A0D6-B0082112740E}"/>
              </a:ext>
            </a:extLst>
          </p:cNvPr>
          <p:cNvSpPr/>
          <p:nvPr/>
        </p:nvSpPr>
        <p:spPr>
          <a:xfrm>
            <a:off x="9645293" y="563990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9DFDEEB4-F870-419C-AF50-F6510C9D44CA}"/>
              </a:ext>
            </a:extLst>
          </p:cNvPr>
          <p:cNvSpPr/>
          <p:nvPr/>
        </p:nvSpPr>
        <p:spPr>
          <a:xfrm>
            <a:off x="11093109" y="56523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10494" y="951035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681732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8" fill="hold">
                      <p:stCondLst>
                        <p:cond delay="indefinite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4" fill="hold">
                      <p:stCondLst>
                        <p:cond delay="indefinite"/>
                      </p:stCondLst>
                      <p:childTnLst>
                        <p:par>
                          <p:cTn id="605" fill="hold">
                            <p:stCondLst>
                              <p:cond delay="0"/>
                            </p:stCondLst>
                            <p:childTnLst>
                              <p:par>
                                <p:cTn id="6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9" fill="hold">
                      <p:stCondLst>
                        <p:cond delay="indefinite"/>
                      </p:stCondLst>
                      <p:childTnLst>
                        <p:par>
                          <p:cTn id="630" fill="hold">
                            <p:stCondLst>
                              <p:cond delay="0"/>
                            </p:stCondLst>
                            <p:childTnLst>
                              <p:par>
                                <p:cTn id="63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5" grpId="0" animBg="1"/>
      <p:bldP spid="76" grpId="0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4" grpId="0" animBg="1"/>
      <p:bldP spid="85" grpId="0" animBg="1"/>
      <p:bldP spid="85" grpId="1" animBg="1"/>
      <p:bldP spid="8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FEACA79-A1BE-4507-9AFD-0B7947DC1674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8766B2E7-E185-4752-BAD0-5C0D260766F1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FD1696ED-14B0-4969-800F-3289F4524140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46F4A836-F10B-4C66-9C48-840FF5C51A57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E0C97F3C-B8A6-4567-8AB8-B236C8E542FA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42D741EA-F8F0-4A3A-A5EF-A30A73DD4257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9E6CC0EC-8485-4667-BF81-1852B28CA035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F41D0A49-1FAA-41FC-A53D-ADFFF595BAEE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2130641" y="76739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Bảng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9 </a:t>
            </a:r>
            <a:r>
              <a:rPr lang="en-US" sz="2000" b="1" dirty="0" err="1"/>
              <a:t>với</a:t>
            </a:r>
            <a:r>
              <a:rPr lang="en-US" sz="2000" b="1" dirty="0"/>
              <a:t> </a:t>
            </a:r>
            <a:r>
              <a:rPr lang="en-US" sz="2000" b="1" dirty="0" err="1"/>
              <a:t>một</a:t>
            </a:r>
            <a:r>
              <a:rPr lang="en-US" sz="2000" b="1" dirty="0"/>
              <a:t> </a:t>
            </a:r>
            <a:r>
              <a:rPr lang="en-US" sz="2000" b="1" dirty="0" err="1"/>
              <a:t>số</a:t>
            </a:r>
            <a:endParaRPr lang="en-US" sz="2000" b="1" dirty="0"/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70C0"/>
                </a:solidFill>
              </a:rPr>
              <a:t>Bảng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cộng</a:t>
            </a:r>
            <a:r>
              <a:rPr lang="en-US" sz="2000" b="1" dirty="0">
                <a:solidFill>
                  <a:srgbClr val="0070C0"/>
                </a:solidFill>
              </a:rPr>
              <a:t> 8 </a:t>
            </a:r>
            <a:r>
              <a:rPr lang="en-US" sz="2000" b="1" dirty="0" err="1">
                <a:solidFill>
                  <a:srgbClr val="0070C0"/>
                </a:solidFill>
              </a:rPr>
              <a:t>với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một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số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7030A0"/>
                </a:solidFill>
              </a:rPr>
              <a:t>Bảng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cộng</a:t>
            </a:r>
            <a:r>
              <a:rPr lang="en-US" sz="2000" b="1" dirty="0">
                <a:solidFill>
                  <a:srgbClr val="7030A0"/>
                </a:solidFill>
              </a:rPr>
              <a:t> 7 </a:t>
            </a:r>
            <a:r>
              <a:rPr lang="en-US" sz="2000" b="1" dirty="0" err="1">
                <a:solidFill>
                  <a:srgbClr val="7030A0"/>
                </a:solidFill>
              </a:rPr>
              <a:t>với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một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số</a:t>
            </a:r>
            <a:endParaRPr lang="en-US" sz="2000" b="1" dirty="0">
              <a:solidFill>
                <a:srgbClr val="7030A0"/>
              </a:solidFill>
            </a:endParaRP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Bảng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6 </a:t>
            </a:r>
            <a:r>
              <a:rPr lang="en-US" sz="2000" b="1" dirty="0" err="1">
                <a:solidFill>
                  <a:srgbClr val="006600"/>
                </a:solidFill>
              </a:rPr>
              <a:t>với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một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số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5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9006935" y="34634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Bảng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4 </a:t>
            </a:r>
            <a:r>
              <a:rPr lang="en-US" sz="2000" b="1" dirty="0" err="1">
                <a:solidFill>
                  <a:srgbClr val="FF0000"/>
                </a:solidFill>
              </a:rPr>
              <a:t>với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một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số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9924343" y="4134163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Bảng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cộng</a:t>
            </a:r>
            <a:r>
              <a:rPr lang="en-US" sz="2000" b="1" dirty="0">
                <a:solidFill>
                  <a:srgbClr val="002060"/>
                </a:solidFill>
              </a:rPr>
              <a:t> 3 </a:t>
            </a:r>
            <a:r>
              <a:rPr lang="en-US" sz="2000" b="1" dirty="0" err="1">
                <a:solidFill>
                  <a:srgbClr val="002060"/>
                </a:solidFill>
              </a:rPr>
              <a:t>với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một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số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00" name="Speech Bubble: Rectangle with Corners Rounded 99">
            <a:extLst>
              <a:ext uri="{FF2B5EF4-FFF2-40B4-BE49-F238E27FC236}">
                <a16:creationId xmlns:a16="http://schemas.microsoft.com/office/drawing/2014/main" id="{C7A34031-0AAF-4C7E-8037-B42DB206CBC5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2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03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  <p:bldP spid="100" grpId="0" uiExpand="1" build="p" animBg="1"/>
      <p:bldP spid="100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1746774" y="612938"/>
            <a:ext cx="1997476" cy="1054333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11</a:t>
            </a: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2893254" y="1515209"/>
            <a:ext cx="1887872" cy="1019676"/>
          </a:xfrm>
          <a:prstGeom prst="wedgeRoundRectCallout">
            <a:avLst>
              <a:gd name="adj1" fmla="val -55809"/>
              <a:gd name="adj2" fmla="val 9001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12</a:t>
            </a: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611607" y="2071113"/>
            <a:ext cx="1999089" cy="1057124"/>
          </a:xfrm>
          <a:prstGeom prst="wedgeRoundRectCallout">
            <a:avLst>
              <a:gd name="adj1" fmla="val -77057"/>
              <a:gd name="adj2" fmla="val 135392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Các</a:t>
            </a:r>
            <a:r>
              <a:rPr lang="en-US" sz="2000" b="1" dirty="0"/>
              <a:t> </a:t>
            </a:r>
            <a:r>
              <a:rPr lang="en-US" sz="2000" b="1" dirty="0" err="1"/>
              <a:t>phép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</a:t>
            </a:r>
            <a:r>
              <a:rPr lang="en-US" sz="2000" b="1" dirty="0" err="1"/>
              <a:t>có</a:t>
            </a:r>
            <a:r>
              <a:rPr lang="en-US" sz="2000" b="1" dirty="0"/>
              <a:t> </a:t>
            </a:r>
            <a:r>
              <a:rPr lang="en-US" sz="2000" b="1" dirty="0" err="1"/>
              <a:t>tổng</a:t>
            </a:r>
            <a:r>
              <a:rPr lang="en-US" sz="2000" b="1" dirty="0"/>
              <a:t> </a:t>
            </a:r>
            <a:r>
              <a:rPr lang="en-US" sz="2000" b="1" dirty="0" err="1"/>
              <a:t>bằng</a:t>
            </a:r>
            <a:r>
              <a:rPr lang="en-US" sz="2000" b="1" dirty="0"/>
              <a:t> 13</a:t>
            </a: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3739069" y="1698137"/>
            <a:ext cx="1999089" cy="1028471"/>
          </a:xfrm>
          <a:prstGeom prst="wedgeRoundRectCallout">
            <a:avLst>
              <a:gd name="adj1" fmla="val -95675"/>
              <a:gd name="adj2" fmla="val 166503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Các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phép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có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tổng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bằng</a:t>
            </a:r>
            <a:r>
              <a:rPr lang="en-US" sz="2000" b="1" dirty="0">
                <a:solidFill>
                  <a:srgbClr val="006600"/>
                </a:solidFill>
              </a:rPr>
              <a:t> 14</a:t>
            </a: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5958044" y="2655406"/>
            <a:ext cx="2062464" cy="1028471"/>
          </a:xfrm>
          <a:prstGeom prst="wedgeRoundRectCallout">
            <a:avLst>
              <a:gd name="adj1" fmla="val -166137"/>
              <a:gd name="adj2" fmla="val 199573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Các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phép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có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tổng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bằng</a:t>
            </a:r>
            <a:r>
              <a:rPr lang="en-US" sz="2000" b="1" dirty="0">
                <a:solidFill>
                  <a:srgbClr val="FF00FF"/>
                </a:solidFill>
              </a:rPr>
              <a:t> 15</a:t>
            </a: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5127631" y="2167511"/>
            <a:ext cx="2016860" cy="1051692"/>
          </a:xfrm>
          <a:prstGeom prst="wedgeRoundRectCallout">
            <a:avLst>
              <a:gd name="adj1" fmla="val -192262"/>
              <a:gd name="adj2" fmla="val 249155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16</a:t>
            </a: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1855057" y="916641"/>
            <a:ext cx="1954468" cy="1028471"/>
          </a:xfrm>
          <a:prstGeom prst="wedgeRoundRectCallout">
            <a:avLst>
              <a:gd name="adj1" fmla="val -85002"/>
              <a:gd name="adj2" fmla="val 38105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17</a:t>
            </a:r>
          </a:p>
        </p:txBody>
      </p:sp>
    </p:spTree>
    <p:extLst>
      <p:ext uri="{BB962C8B-B14F-4D97-AF65-F5344CB8AC3E}">
        <p14:creationId xmlns:p14="http://schemas.microsoft.com/office/powerpoint/2010/main" val="2036204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500"/>
                            </p:stCondLst>
                            <p:childTnLst>
                              <p:par>
                                <p:cTn id="2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9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2000"/>
                            </p:stCondLst>
                            <p:childTnLst>
                              <p:par>
                                <p:cTn id="31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5" grpId="0" animBg="1"/>
      <p:bldP spid="25" grpId="1" animBg="1"/>
      <p:bldP spid="26" grpId="0" animBg="1"/>
      <p:bldP spid="26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uiExpand="1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DE11AA4-456F-4332-9E62-C731D445D710}"/>
              </a:ext>
            </a:extLst>
          </p:cNvPr>
          <p:cNvGrpSpPr/>
          <p:nvPr/>
        </p:nvGrpSpPr>
        <p:grpSpPr>
          <a:xfrm>
            <a:off x="593998" y="1885208"/>
            <a:ext cx="3613760" cy="2190337"/>
            <a:chOff x="1046305" y="1346583"/>
            <a:chExt cx="3613760" cy="219033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:a16="http://schemas.microsoft.com/office/drawing/2014/main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:a16="http://schemas.microsoft.com/office/drawing/2014/main" id="{8F974FC1-D71B-49E8-B1EF-79F43ADEEF9A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8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7133FA4-8B32-4833-94CD-E2FC051AA80B}"/>
              </a:ext>
            </a:extLst>
          </p:cNvPr>
          <p:cNvGrpSpPr/>
          <p:nvPr/>
        </p:nvGrpSpPr>
        <p:grpSpPr>
          <a:xfrm>
            <a:off x="4376832" y="1641124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:a16="http://schemas.microsoft.com/office/drawing/2014/main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id="{2B9D6D8F-92B8-4051-AA49-78014A010614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7 + 7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DFE21991-FD95-4E04-AE58-B867E7ECCA47}"/>
              </a:ext>
            </a:extLst>
          </p:cNvPr>
          <p:cNvGrpSpPr/>
          <p:nvPr/>
        </p:nvGrpSpPr>
        <p:grpSpPr>
          <a:xfrm>
            <a:off x="8066931" y="1684366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:a16="http://schemas.microsoft.com/office/drawing/2014/main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:a16="http://schemas.microsoft.com/office/drawing/2014/main" id="{D35C7A01-E191-4BE3-BBFE-DE52718A0C18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 + 9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+ 9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spid="1026" name="TextBox4" r:id="rId2" imgW="609480" imgH="546120"/>
        </mc:Choice>
        <mc:Fallback>
          <p:control name="TextBox4" r:id="rId2" imgW="609480" imgH="546120">
            <p:pic>
              <p:nvPicPr>
                <p:cNvPr id="58" name="TextBox4">
                  <a:extLst>
                    <a:ext uri="{FF2B5EF4-FFF2-40B4-BE49-F238E27FC236}">
                      <a16:creationId xmlns:a16="http://schemas.microsoft.com/office/drawing/2014/main" id="{584C4742-85B6-477C-84E9-5384AAC60E9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927499" y="254172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7" name="TextBox1" r:id="rId3" imgW="609480" imgH="546120"/>
        </mc:Choice>
        <mc:Fallback>
          <p:control name="TextBox1" r:id="rId3" imgW="609480" imgH="546120">
            <p:pic>
              <p:nvPicPr>
                <p:cNvPr id="59" name="TextBox1">
                  <a:extLst>
                    <a:ext uri="{FF2B5EF4-FFF2-40B4-BE49-F238E27FC236}">
                      <a16:creationId xmlns:a16="http://schemas.microsoft.com/office/drawing/2014/main" id="{4F45111C-17EB-4F56-8C7B-404E33C2DB9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927499" y="323119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8" name="TextBox2" r:id="rId4" imgW="609480" imgH="546120"/>
        </mc:Choice>
        <mc:Fallback>
          <p:control name="TextBox2" r:id="rId4" imgW="609480" imgH="546120">
            <p:pic>
              <p:nvPicPr>
                <p:cNvPr id="60" name="TextBox2">
                  <a:extLst>
                    <a:ext uri="{FF2B5EF4-FFF2-40B4-BE49-F238E27FC236}">
                      <a16:creationId xmlns:a16="http://schemas.microsoft.com/office/drawing/2014/main" id="{5596F457-0EA7-4D1A-9008-C17C4D9D274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663751" y="2522054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9" name="TextBox3" r:id="rId5" imgW="615960" imgH="546120"/>
        </mc:Choice>
        <mc:Fallback>
          <p:control name="TextBox3" r:id="rId5" imgW="615960" imgH="546120">
            <p:pic>
              <p:nvPicPr>
                <p:cNvPr id="61" name="TextBox3">
                  <a:extLst>
                    <a:ext uri="{FF2B5EF4-FFF2-40B4-BE49-F238E27FC236}">
                      <a16:creationId xmlns:a16="http://schemas.microsoft.com/office/drawing/2014/main" id="{CA146743-D953-4FB8-A96F-D50D4AC82B1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653920" y="3193824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0" name="TextBox5" r:id="rId6" imgW="615960" imgH="546120"/>
        </mc:Choice>
        <mc:Fallback>
          <p:control name="TextBox5" r:id="rId6" imgW="615960" imgH="546120">
            <p:pic>
              <p:nvPicPr>
                <p:cNvPr id="62" name="TextBox5">
                  <a:extLst>
                    <a:ext uri="{FF2B5EF4-FFF2-40B4-BE49-F238E27FC236}">
                      <a16:creationId xmlns:a16="http://schemas.microsoft.com/office/drawing/2014/main" id="{78CD41AE-F1D4-45A9-BC6B-843945BDAFE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197216" y="242873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1" name="TextBox6" r:id="rId7" imgW="615960" imgH="546120"/>
        </mc:Choice>
        <mc:Fallback>
          <p:control name="TextBox6" r:id="rId7" imgW="615960" imgH="546120">
            <p:pic>
              <p:nvPicPr>
                <p:cNvPr id="63" name="TextBox6">
                  <a:extLst>
                    <a:ext uri="{FF2B5EF4-FFF2-40B4-BE49-F238E27FC236}">
                      <a16:creationId xmlns:a16="http://schemas.microsoft.com/office/drawing/2014/main" id="{4701BBC8-0B28-4E35-B97E-D4C8D4EC82D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197216" y="309640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C4961496-2E47-4E56-B7BD-B760CBF9B486}"/>
              </a:ext>
            </a:extLst>
          </p:cNvPr>
          <p:cNvGrpSpPr/>
          <p:nvPr/>
        </p:nvGrpSpPr>
        <p:grpSpPr>
          <a:xfrm>
            <a:off x="936117" y="1690259"/>
            <a:ext cx="3205805" cy="2324768"/>
            <a:chOff x="3658265" y="3795250"/>
            <a:chExt cx="3205805" cy="2324768"/>
          </a:xfrm>
          <a:pattFill prst="pct5">
            <a:fgClr>
              <a:schemeClr val="accent2">
                <a:lumMod val="40000"/>
                <a:lumOff val="60000"/>
              </a:schemeClr>
            </a:fgClr>
            <a:bgClr>
              <a:schemeClr val="accent4">
                <a:lumMod val="60000"/>
                <a:lumOff val="40000"/>
              </a:schemeClr>
            </a:bgClr>
          </a:pattFill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607CBA37-BB79-41DD-98DE-8010CF90903A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  <a:grpFill/>
          </p:grpSpPr>
          <p:sp>
            <p:nvSpPr>
              <p:cNvPr id="67" name="Rounded Rectangle 30">
                <a:extLst>
                  <a:ext uri="{FF2B5EF4-FFF2-40B4-BE49-F238E27FC236}">
                    <a16:creationId xmlns:a16="http://schemas.microsoft.com/office/drawing/2014/main" id="{D463AA7F-F3A7-40A6-BBA4-3A912E64C861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A9A02903-BECF-4AA3-87AD-9596C5895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  <a:noFill/>
            </p:spPr>
          </p:pic>
        </p:grpSp>
        <p:sp>
          <p:nvSpPr>
            <p:cNvPr id="66" name="Text Box 7">
              <a:extLst>
                <a:ext uri="{FF2B5EF4-FFF2-40B4-BE49-F238E27FC236}">
                  <a16:creationId xmlns:a16="http://schemas.microsoft.com/office/drawing/2014/main" id="{415A6F17-F203-4AE8-AE2D-D1AA64B04F74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 + 3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3B5D2C7-A405-4B3F-9E28-D5CA6F4E5A7B}"/>
              </a:ext>
            </a:extLst>
          </p:cNvPr>
          <p:cNvGrpSpPr/>
          <p:nvPr/>
        </p:nvGrpSpPr>
        <p:grpSpPr>
          <a:xfrm>
            <a:off x="4521054" y="1802404"/>
            <a:ext cx="3613760" cy="2187420"/>
            <a:chOff x="1046305" y="1346583"/>
            <a:chExt cx="3613760" cy="2187420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5AF4DE36-F534-4EF3-A4E4-2686B2BB0CB0}"/>
                </a:ext>
              </a:extLst>
            </p:cNvPr>
            <p:cNvGrpSpPr/>
            <p:nvPr/>
          </p:nvGrpSpPr>
          <p:grpSpPr>
            <a:xfrm>
              <a:off x="1046305" y="1346583"/>
              <a:ext cx="3277052" cy="2187420"/>
              <a:chOff x="851825" y="1218247"/>
              <a:chExt cx="2918234" cy="2187420"/>
            </a:xfrm>
          </p:grpSpPr>
          <p:sp>
            <p:nvSpPr>
              <p:cNvPr id="75" name="Rounded Rectangle 36">
                <a:extLst>
                  <a:ext uri="{FF2B5EF4-FFF2-40B4-BE49-F238E27FC236}">
                    <a16:creationId xmlns:a16="http://schemas.microsoft.com/office/drawing/2014/main" id="{EBA1E20D-3DBE-4CFE-949E-2D708BAD5205}"/>
                  </a:ext>
                </a:extLst>
              </p:cNvPr>
              <p:cNvSpPr/>
              <p:nvPr/>
            </p:nvSpPr>
            <p:spPr>
              <a:xfrm>
                <a:off x="1264537" y="1544783"/>
                <a:ext cx="2505522" cy="1860884"/>
              </a:xfrm>
              <a:prstGeom prst="roundRect">
                <a:avLst/>
              </a:prstGeom>
              <a:pattFill prst="pct20">
                <a:fgClr>
                  <a:srgbClr val="0070C0"/>
                </a:fgClr>
                <a:bgClr>
                  <a:srgbClr val="00B0F0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6BEE7048-9160-4C7D-A486-F75B7CA29D0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74" name="Text Box 7">
              <a:extLst>
                <a:ext uri="{FF2B5EF4-FFF2-40B4-BE49-F238E27FC236}">
                  <a16:creationId xmlns:a16="http://schemas.microsoft.com/office/drawing/2014/main" id="{29D03DD8-BB36-462A-9D7C-DAFCF5EF60B5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7 + 6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+ 7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6EB7F64-66F1-4AFE-93FE-D0302F88BA16}"/>
              </a:ext>
            </a:extLst>
          </p:cNvPr>
          <p:cNvGrpSpPr/>
          <p:nvPr/>
        </p:nvGrpSpPr>
        <p:grpSpPr>
          <a:xfrm>
            <a:off x="8059657" y="1487759"/>
            <a:ext cx="3267891" cy="2443467"/>
            <a:chOff x="6007005" y="1086391"/>
            <a:chExt cx="3267891" cy="2443467"/>
          </a:xfrm>
          <a:pattFill prst="pct40">
            <a:fgClr>
              <a:srgbClr val="FF00FF"/>
            </a:fgClr>
            <a:bgClr>
              <a:schemeClr val="accent6">
                <a:lumMod val="40000"/>
                <a:lumOff val="60000"/>
              </a:schemeClr>
            </a:bgClr>
          </a:patt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ED2B4969-0B15-48DC-A68E-716FBB308540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  <a:grpFill/>
          </p:grpSpPr>
          <p:sp>
            <p:nvSpPr>
              <p:cNvPr id="80" name="Rounded Rectangle 33">
                <a:extLst>
                  <a:ext uri="{FF2B5EF4-FFF2-40B4-BE49-F238E27FC236}">
                    <a16:creationId xmlns:a16="http://schemas.microsoft.com/office/drawing/2014/main" id="{B97D9787-6FC2-4548-A948-0ED01DC2E929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81" name="Picture 80">
                <a:extLst>
                  <a:ext uri="{FF2B5EF4-FFF2-40B4-BE49-F238E27FC236}">
                    <a16:creationId xmlns:a16="http://schemas.microsoft.com/office/drawing/2014/main" id="{BB678E41-E542-4022-8C63-A5C5576007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  <a:noFill/>
            </p:spPr>
          </p:pic>
        </p:grpSp>
        <p:sp>
          <p:nvSpPr>
            <p:cNvPr id="79" name="Text Box 7">
              <a:extLst>
                <a:ext uri="{FF2B5EF4-FFF2-40B4-BE49-F238E27FC236}">
                  <a16:creationId xmlns:a16="http://schemas.microsoft.com/office/drawing/2014/main" id="{2B8F8244-6A25-4A6D-89A3-C7751BAEAD52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5 + 9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14" name="Picture 113">
            <a:extLst>
              <a:ext uri="{FF2B5EF4-FFF2-40B4-BE49-F238E27FC236}">
                <a16:creationId xmlns:a16="http://schemas.microsoft.com/office/drawing/2014/main" id="{827078A1-C23A-44DF-93BA-95602AD756D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302979" y="4073217"/>
            <a:ext cx="2611441" cy="2611441"/>
          </a:xfrm>
          <a:prstGeom prst="rect">
            <a:avLst/>
          </a:prstGeom>
        </p:spPr>
      </p:pic>
      <p:sp>
        <p:nvSpPr>
          <p:cNvPr id="115" name="Speech Bubble: Rectangle with Corners Rounded 114">
            <a:extLst>
              <a:ext uri="{FF2B5EF4-FFF2-40B4-BE49-F238E27FC236}">
                <a16:creationId xmlns:a16="http://schemas.microsoft.com/office/drawing/2014/main" id="{E87C59B5-D317-4D3F-8D5B-B964F143E386}"/>
              </a:ext>
            </a:extLst>
          </p:cNvPr>
          <p:cNvSpPr/>
          <p:nvPr/>
        </p:nvSpPr>
        <p:spPr>
          <a:xfrm>
            <a:off x="2535682" y="4598149"/>
            <a:ext cx="5536345" cy="1127112"/>
          </a:xfrm>
          <a:prstGeom prst="wedgeRoundRectCallout">
            <a:avLst>
              <a:gd name="adj1" fmla="val 57614"/>
              <a:gd name="adj2" fmla="val -13911"/>
              <a:gd name="adj3" fmla="val 16667"/>
            </a:avLst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UTM Swiss Condensed" panose="02000500000000000000" pitchFamily="2" charset="0"/>
              </a:rPr>
              <a:t>Em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hãy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nhận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xét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kết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quả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của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các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phép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tính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trong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từng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cột</a:t>
            </a:r>
            <a:r>
              <a:rPr lang="en-US" sz="2800" b="1" dirty="0">
                <a:latin typeface="UTM Swiss Condensed" panose="02000500000000000000" pitchFamily="2" charset="0"/>
              </a:rPr>
              <a:t>.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2050" name="TextBox7" r:id="rId2" imgW="609480" imgH="546120"/>
        </mc:Choice>
        <mc:Fallback>
          <p:control name="TextBox7" r:id="rId2" imgW="609480" imgH="546120">
            <p:pic>
              <p:nvPicPr>
                <p:cNvPr id="82" name="TextBox7">
                  <a:extLst>
                    <a:ext uri="{FF2B5EF4-FFF2-40B4-BE49-F238E27FC236}">
                      <a16:creationId xmlns:a16="http://schemas.microsoft.com/office/drawing/2014/main" id="{670D8EC3-4B53-400F-9C85-11E13FFEC6B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64251" y="2389315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1" name="TextBox8" r:id="rId3" imgW="609480" imgH="546120"/>
        </mc:Choice>
        <mc:Fallback>
          <p:control name="TextBox8" r:id="rId3" imgW="609480" imgH="546120">
            <p:pic>
              <p:nvPicPr>
                <p:cNvPr id="83" name="TextBox8">
                  <a:extLst>
                    <a:ext uri="{FF2B5EF4-FFF2-40B4-BE49-F238E27FC236}">
                      <a16:creationId xmlns:a16="http://schemas.microsoft.com/office/drawing/2014/main" id="{A64400BB-428D-4A64-B654-3D1CFEB1DF4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64251" y="307879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2" name="TextBox9" r:id="rId4" imgW="609480" imgH="546120"/>
        </mc:Choice>
        <mc:Fallback>
          <p:control name="TextBox9" r:id="rId4" imgW="609480" imgH="546120">
            <p:pic>
              <p:nvPicPr>
                <p:cNvPr id="84" name="TextBox9">
                  <a:extLst>
                    <a:ext uri="{FF2B5EF4-FFF2-40B4-BE49-F238E27FC236}">
                      <a16:creationId xmlns:a16="http://schemas.microsoft.com/office/drawing/2014/main" id="{D4A81259-0E2E-4ACB-87B5-5FB442A23E05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30831" y="237320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3" name="TextBox10" r:id="rId5" imgW="609480" imgH="546120"/>
        </mc:Choice>
        <mc:Fallback>
          <p:control name="TextBox10" r:id="rId5" imgW="609480" imgH="546120">
            <p:pic>
              <p:nvPicPr>
                <p:cNvPr id="85" name="TextBox10">
                  <a:extLst>
                    <a:ext uri="{FF2B5EF4-FFF2-40B4-BE49-F238E27FC236}">
                      <a16:creationId xmlns:a16="http://schemas.microsoft.com/office/drawing/2014/main" id="{3CFAE9D5-7FEB-4A68-8656-F2848883421F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30831" y="306268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4" name="TextBox11" r:id="rId6" imgW="609480" imgH="546120"/>
        </mc:Choice>
        <mc:Fallback>
          <p:control name="TextBox11" r:id="rId6" imgW="609480" imgH="546120">
            <p:pic>
              <p:nvPicPr>
                <p:cNvPr id="86" name="TextBox11">
                  <a:extLst>
                    <a:ext uri="{FF2B5EF4-FFF2-40B4-BE49-F238E27FC236}">
                      <a16:creationId xmlns:a16="http://schemas.microsoft.com/office/drawing/2014/main" id="{C10A7B2F-4CBE-46B3-9CC1-BBAF5D67612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301528" y="230033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5" name="TextBox12" r:id="rId7" imgW="609480" imgH="546120"/>
        </mc:Choice>
        <mc:Fallback>
          <p:control name="TextBox12" r:id="rId7" imgW="609480" imgH="546120">
            <p:pic>
              <p:nvPicPr>
                <p:cNvPr id="87" name="TextBox12">
                  <a:extLst>
                    <a:ext uri="{FF2B5EF4-FFF2-40B4-BE49-F238E27FC236}">
                      <a16:creationId xmlns:a16="http://schemas.microsoft.com/office/drawing/2014/main" id="{2114E7CC-EE95-42AF-88E1-71FE8430817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301528" y="298981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579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039979" y="2062336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9899" y="5043474"/>
            <a:ext cx="2822186" cy="1814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2286000" y="14051"/>
            <a:ext cx="7124993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gắng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nhặt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những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dẻ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vê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̀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hãy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giúp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bằng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tra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lời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đúng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hỏi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nhe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</a:t>
              </a:r>
              <a:r>
                <a:rPr lang="en-US" sz="3200" b="1" dirty="0">
                  <a:solidFill>
                    <a:srgbClr val="002060"/>
                  </a:solidFill>
                </a:rPr>
                <a:t>!</a:t>
              </a:r>
            </a:p>
          </p:txBody>
        </p:sp>
      </p:grpSp>
      <p:pic>
        <p:nvPicPr>
          <p:cNvPr id="5" name="Picture 5" descr="C:\Users\ADMIN\Desktop\Tai nguyen thiet ke tro choi\Bảng gỗ\choi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1927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9372" y="5099075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02926" y="5326674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06130" y="5345268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10695" y="5345268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72751" y="5287334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0.71393 0.018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85185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85185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96296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2000" y="-1192984"/>
            <a:ext cx="6706862" cy="2832485"/>
            <a:chOff x="5318213" y="-286037"/>
            <a:chExt cx="6706862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3" y="1303104"/>
              <a:ext cx="5561822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kết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quả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</a:rPr>
                <a:t> 11</a:t>
              </a:r>
              <a:endParaRPr sz="2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+ 5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9 + 1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+ 2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8 + 3</a:t>
            </a:r>
          </a:p>
        </p:txBody>
      </p:sp>
      <p:pic>
        <p:nvPicPr>
          <p:cNvPr id="12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  <p:pic>
        <p:nvPicPr>
          <p:cNvPr id="13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pic>
        <p:nvPicPr>
          <p:cNvPr id="2" name="Picture 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:a16="http://schemas.microsoft.com/office/drawing/2014/main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570744" y="4334109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r="7725"/>
          <a:stretch/>
        </p:blipFill>
        <p:spPr>
          <a:xfrm>
            <a:off x="1255844" y="0"/>
            <a:ext cx="8747138" cy="68701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3" r="-1"/>
          <a:stretch/>
        </p:blipFill>
        <p:spPr>
          <a:xfrm>
            <a:off x="9292200" y="-185738"/>
            <a:ext cx="2886075" cy="442564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0" y="2914649"/>
            <a:ext cx="3246030" cy="433345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47982" y="327478"/>
            <a:ext cx="73442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Thứ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ba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ngày</a:t>
            </a:r>
            <a:r>
              <a:rPr lang="en-US" sz="2800" b="1" dirty="0">
                <a:latin typeface="HP001 4 hàng" panose="020B0603050302020204" pitchFamily="34" charset="0"/>
              </a:rPr>
              <a:t> 1 </a:t>
            </a:r>
            <a:r>
              <a:rPr lang="en-US" sz="2800" b="1" dirty="0" err="1">
                <a:latin typeface="HP001 4 hàng" panose="020B0603050302020204" pitchFamily="34" charset="0"/>
              </a:rPr>
              <a:t>tháng</a:t>
            </a:r>
            <a:r>
              <a:rPr lang="en-US" sz="2800" b="1" dirty="0">
                <a:latin typeface="HP001 4 hàng" panose="020B0603050302020204" pitchFamily="34" charset="0"/>
              </a:rPr>
              <a:t> 10 </a:t>
            </a:r>
            <a:r>
              <a:rPr lang="en-US" sz="2800" b="1" dirty="0" err="1">
                <a:latin typeface="HP001 4 hàng" panose="020B0603050302020204" pitchFamily="34" charset="0"/>
              </a:rPr>
              <a:t>năm</a:t>
            </a:r>
            <a:r>
              <a:rPr lang="en-US" sz="2800" b="1" dirty="0">
                <a:latin typeface="HP001 4 hàng" panose="020B0603050302020204" pitchFamily="34" charset="0"/>
              </a:rPr>
              <a:t> 2021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367608" y="921092"/>
            <a:ext cx="6849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Toán</a:t>
            </a:r>
            <a:endParaRPr lang="en-US" sz="2800" b="1" dirty="0">
              <a:latin typeface="HP001 4 hàng" panose="020B06030503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17677" y="1514706"/>
            <a:ext cx="6369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500"/>
              </a:spcAft>
            </a:pPr>
            <a:r>
              <a:rPr lang="en-US" sz="2800" b="1" dirty="0" err="1">
                <a:latin typeface="HP001 4 hàng" panose="020B0603050302020204" pitchFamily="34" charset="0"/>
              </a:rPr>
              <a:t>Bảng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cộng</a:t>
            </a:r>
            <a:r>
              <a:rPr lang="en-US" sz="2800" b="1" dirty="0">
                <a:latin typeface="HP001 4 hàng" panose="020B0603050302020204" pitchFamily="34" charset="0"/>
              </a:rPr>
              <a:t> (</a:t>
            </a:r>
            <a:r>
              <a:rPr lang="en-US" sz="2800" b="1" dirty="0" err="1">
                <a:latin typeface="HP001 4 hàng" panose="020B0603050302020204" pitchFamily="34" charset="0"/>
              </a:rPr>
              <a:t>có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nhớ</a:t>
            </a:r>
            <a:r>
              <a:rPr lang="en-US" sz="2800" b="1" dirty="0">
                <a:latin typeface="HP001 4 hàng" panose="020B0603050302020204" pitchFamily="34" charset="0"/>
              </a:rPr>
              <a:t>) </a:t>
            </a:r>
            <a:r>
              <a:rPr lang="en-US" sz="2800" b="1" dirty="0" err="1">
                <a:latin typeface="HP001 4 hàng" panose="020B0603050302020204" pitchFamily="34" charset="0"/>
              </a:rPr>
              <a:t>trong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phạm</a:t>
            </a:r>
            <a:r>
              <a:rPr lang="en-US" sz="2800" b="1" dirty="0">
                <a:latin typeface="HP001 4 hàng" panose="020B0603050302020204" pitchFamily="34" charset="0"/>
              </a:rPr>
              <a:t> vi 20</a:t>
            </a:r>
          </a:p>
        </p:txBody>
      </p:sp>
    </p:spTree>
    <p:extLst>
      <p:ext uri="{BB962C8B-B14F-4D97-AF65-F5344CB8AC3E}">
        <p14:creationId xmlns:p14="http://schemas.microsoft.com/office/powerpoint/2010/main" val="419568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kết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quả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</a:rPr>
                <a:t> 15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+ 7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360742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7 + 8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9 + 5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307851" y="4262279"/>
            <a:ext cx="2203784" cy="2706743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34109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:a16="http://schemas.microsoft.com/office/drawing/2014/main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+ 6</a:t>
            </a:r>
          </a:p>
        </p:txBody>
      </p:sp>
      <p:pic>
        <p:nvPicPr>
          <p:cNvPr id="17" name="Đ">
            <a:extLst>
              <a:ext uri="{FF2B5EF4-FFF2-40B4-BE49-F238E27FC236}">
                <a16:creationId xmlns:a16="http://schemas.microsoft.com/office/drawing/2014/main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2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C.19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17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18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259089" y="4151257"/>
            <a:ext cx="2203784" cy="2706743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014715" y="4328233"/>
            <a:ext cx="2548128" cy="2561978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746006" y="954070"/>
              <a:ext cx="2289409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</a:rPr>
                <a:t>9 + 9 =?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16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8802739" y="4328233"/>
            <a:ext cx="2548128" cy="2561978"/>
          </a:xfrm>
          <a:prstGeom prst="rect">
            <a:avLst/>
          </a:prstGeom>
        </p:spPr>
      </p:pic>
      <p:pic>
        <p:nvPicPr>
          <p:cNvPr id="31" name="Picture 30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32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33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45822" y="612941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044 0.191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29" y="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3036"/>
                            </p:stCondLst>
                            <p:childTnLst>
                              <p:par>
                                <p:cTn id="2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6103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2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2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</a:rPr>
                <a:t>6 + 5    …..  5 + 6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912387" y="3166074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12368" y="3224302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439788" y="3179532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612368" y="3952167"/>
            <a:ext cx="2181128" cy="2678916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398504" y="4263311"/>
            <a:ext cx="2548128" cy="2561978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421615" y="4204940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2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609773" y="1827852"/>
            <a:ext cx="291618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DẶN DÒ</a:t>
            </a:r>
            <a:endParaRPr lang="en-US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"/>
          <p:cNvSpPr txBox="1"/>
          <p:nvPr/>
        </p:nvSpPr>
        <p:spPr>
          <a:xfrm>
            <a:off x="4171578" y="2699447"/>
            <a:ext cx="356307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03E6A09-81DB-4DEF-8A47-72A8365B738D}"/>
              </a:ext>
            </a:extLst>
          </p:cNvPr>
          <p:cNvSpPr/>
          <p:nvPr/>
        </p:nvSpPr>
        <p:spPr>
          <a:xfrm>
            <a:off x="3022663" y="3614565"/>
            <a:ext cx="586090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VÒNG QUAY KÌ DIỆU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6 + 7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13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9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16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11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1754</TotalTime>
  <Words>1379</Words>
  <Application>Microsoft Office PowerPoint</Application>
  <PresentationFormat>Widescreen</PresentationFormat>
  <Paragraphs>512</Paragraphs>
  <Slides>23</Slides>
  <Notes>8</Notes>
  <HiddenSlides>0</HiddenSlides>
  <MMClips>7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23</vt:i4>
      </vt:variant>
    </vt:vector>
  </HeadingPairs>
  <TitlesOfParts>
    <vt:vector size="30" baseType="lpstr">
      <vt:lpstr>Arial</vt:lpstr>
      <vt:lpstr>Calibri</vt:lpstr>
      <vt:lpstr>HP001 4 hàng</vt:lpstr>
      <vt:lpstr>Times New Roman</vt:lpstr>
      <vt:lpstr>UTM Swiss Condensed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Administrator</cp:lastModifiedBy>
  <cp:revision>336</cp:revision>
  <dcterms:created xsi:type="dcterms:W3CDTF">2021-02-20T02:56:00Z</dcterms:created>
  <dcterms:modified xsi:type="dcterms:W3CDTF">2025-10-29T01:07:07Z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