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  <p:sldMasterId id="2147483783" r:id="rId2"/>
  </p:sldMasterIdLst>
  <p:notesMasterIdLst>
    <p:notesMasterId r:id="rId12"/>
  </p:notesMasterIdLst>
  <p:sldIdLst>
    <p:sldId id="324" r:id="rId3"/>
    <p:sldId id="322" r:id="rId4"/>
    <p:sldId id="316" r:id="rId5"/>
    <p:sldId id="317" r:id="rId6"/>
    <p:sldId id="283" r:id="rId7"/>
    <p:sldId id="284" r:id="rId8"/>
    <p:sldId id="323" r:id="rId9"/>
    <p:sldId id="285" r:id="rId10"/>
    <p:sldId id="32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432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807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03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0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625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300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0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33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2553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4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7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925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73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10/29/2025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944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5827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621095" y="2182622"/>
            <a:ext cx="4949807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9428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3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252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1999" cy="6693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74796" y="5307291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38160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99401" y="5231876"/>
            <a:ext cx="1715678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74796" y="6070861"/>
            <a:ext cx="5722070" cy="6221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2243579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Alternate Process 17"/>
          <p:cNvSpPr/>
          <p:nvPr/>
        </p:nvSpPr>
        <p:spPr>
          <a:xfrm>
            <a:off x="711016" y="1862930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850900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Số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hạng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5017927" y="1914498"/>
            <a:ext cx="194192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</a:rPr>
              <a:t>Tổng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243579" y="2168444"/>
            <a:ext cx="45719" cy="4571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1402" y="872519"/>
            <a:ext cx="12192000" cy="2683287"/>
          </a:xfrm>
          <a:prstGeom prst="rect">
            <a:avLst/>
          </a:prstGeom>
        </p:spPr>
      </p:pic>
      <p:sp>
        <p:nvSpPr>
          <p:cNvPr id="22" name="Flowchart: Alternate Process 21"/>
          <p:cNvSpPr/>
          <p:nvPr/>
        </p:nvSpPr>
        <p:spPr>
          <a:xfrm>
            <a:off x="2130458" y="4120464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+ 5 = 15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8107052" y="4120464"/>
            <a:ext cx="2639505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20 + 30 = 50</a:t>
            </a:r>
          </a:p>
        </p:txBody>
      </p:sp>
    </p:spTree>
    <p:extLst>
      <p:ext uri="{BB962C8B-B14F-4D97-AF65-F5344CB8AC3E}">
        <p14:creationId xmlns:p14="http://schemas.microsoft.com/office/powerpoint/2010/main" val="183417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88" y="0"/>
            <a:ext cx="12257988" cy="5367337"/>
          </a:xfrm>
          <a:prstGeom prst="rect">
            <a:avLst/>
          </a:prstGeom>
        </p:spPr>
      </p:pic>
      <p:sp>
        <p:nvSpPr>
          <p:cNvPr id="17" name="Flowchart: Alternate Process 16"/>
          <p:cNvSpPr/>
          <p:nvPr/>
        </p:nvSpPr>
        <p:spPr>
          <a:xfrm>
            <a:off x="1734533" y="5367337"/>
            <a:ext cx="2341852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3 + 5 = 8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4449451" y="5367337"/>
            <a:ext cx="2592371" cy="725864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10 + 40 = 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798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55</Words>
  <Application>Microsoft Office PowerPoint</Application>
  <PresentationFormat>Widescreen</PresentationFormat>
  <Paragraphs>18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.VnAvant</vt:lpstr>
      <vt:lpstr>Arial</vt:lpstr>
      <vt:lpstr>Calibri</vt:lpstr>
      <vt:lpstr>Calibri Light</vt:lpstr>
      <vt:lpstr>ITC Avant Garde Std Bk</vt:lpstr>
      <vt:lpstr>Montserrat ExtraBold</vt:lpstr>
      <vt:lpstr>Times New Roman</vt:lpstr>
      <vt:lpstr>UTM Avo</vt:lpstr>
      <vt:lpstr>3_Office Theme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Pc</dc:creator>
  <cp:lastModifiedBy>Administrator</cp:lastModifiedBy>
  <cp:revision>27</cp:revision>
  <dcterms:created xsi:type="dcterms:W3CDTF">2021-05-04T10:26:00Z</dcterms:created>
  <dcterms:modified xsi:type="dcterms:W3CDTF">2025-10-29T01:06:04Z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