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679" r:id="rId3"/>
  </p:sldMasterIdLst>
  <p:notesMasterIdLst>
    <p:notesMasterId r:id="rId18"/>
  </p:notesMasterIdLst>
  <p:sldIdLst>
    <p:sldId id="320" r:id="rId4"/>
    <p:sldId id="317" r:id="rId5"/>
    <p:sldId id="318" r:id="rId6"/>
    <p:sldId id="312" r:id="rId7"/>
    <p:sldId id="313" r:id="rId8"/>
    <p:sldId id="264" r:id="rId9"/>
    <p:sldId id="279" r:id="rId10"/>
    <p:sldId id="280" r:id="rId11"/>
    <p:sldId id="319" r:id="rId12"/>
    <p:sldId id="314" r:id="rId13"/>
    <p:sldId id="281" r:id="rId14"/>
    <p:sldId id="282" r:id="rId15"/>
    <p:sldId id="269" r:id="rId16"/>
    <p:sldId id="31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0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93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141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56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478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2" r:id="rId14"/>
    <p:sldLayoutId id="2147483693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9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81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905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" y="0"/>
            <a:ext cx="12126012" cy="643850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496367" y="3514987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80702" y="4499481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80702" y="5468994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85862" y="5434182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83"/>
            <a:ext cx="12192000" cy="64296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20792" y="5550488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3" name="Oval 12"/>
          <p:cNvSpPr/>
          <p:nvPr/>
        </p:nvSpPr>
        <p:spPr>
          <a:xfrm>
            <a:off x="4493394" y="5563429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4" name="Oval 13"/>
          <p:cNvSpPr/>
          <p:nvPr/>
        </p:nvSpPr>
        <p:spPr>
          <a:xfrm>
            <a:off x="7363326" y="5550486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5" name="Oval 14"/>
          <p:cNvSpPr/>
          <p:nvPr/>
        </p:nvSpPr>
        <p:spPr>
          <a:xfrm>
            <a:off x="10335928" y="5550487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6" y="97065"/>
            <a:ext cx="12051874" cy="4239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737" y="2611713"/>
            <a:ext cx="1244338" cy="1224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845" y="2835442"/>
            <a:ext cx="1158368" cy="948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364" y="2773679"/>
            <a:ext cx="1280916" cy="10480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9610" y="2854840"/>
            <a:ext cx="1104266" cy="940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409" y="3670780"/>
            <a:ext cx="1160277" cy="9228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465" y="3601000"/>
            <a:ext cx="1166268" cy="9926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523" y="3670780"/>
            <a:ext cx="1166790" cy="9471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065" y="3619094"/>
            <a:ext cx="1123356" cy="998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59104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9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37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844800" y="762000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>
                <a:latin typeface=".VnAvant" panose="020B7200000000000000" pitchFamily="34" charset="0"/>
              </a:rPr>
              <a:t>To¸n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700088" y="2025650"/>
            <a:ext cx="11176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Bµi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 2: Tia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sè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.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Sè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liÒn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tr­uíc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-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sè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liÒn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sau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.</a:t>
            </a: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64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36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81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57048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88395" y="3798772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72168" y="3797330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55941" y="3797329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86074" y="3747414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99980" y="3761322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25377" y="3745611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50774" y="3662443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39283" y="3675040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579910" y="5291607"/>
            <a:ext cx="848412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91043" y="5931044"/>
            <a:ext cx="86390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20283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128349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80148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431947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083746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57582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179619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31418" y="1727076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35016" y="1727076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744180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431947" y="3115835"/>
            <a:ext cx="651800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467916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179619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1114423" y="3146415"/>
            <a:ext cx="79163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736568" y="4859121"/>
            <a:ext cx="88971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357241" y="5570030"/>
            <a:ext cx="114827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86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lao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950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75</Words>
  <Application>Microsoft Office PowerPoint</Application>
  <PresentationFormat>Widescreen</PresentationFormat>
  <Paragraphs>47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.VnAvant</vt:lpstr>
      <vt:lpstr>Arial</vt:lpstr>
      <vt:lpstr>Calibri</vt:lpstr>
      <vt:lpstr>Calibri Light</vt:lpstr>
      <vt:lpstr>ITC Avant Garde Std Bk</vt:lpstr>
      <vt:lpstr>Montserrat ExtraBold</vt:lpstr>
      <vt:lpstr>Times New Roman</vt:lpstr>
      <vt:lpstr>UTM Avo</vt:lpstr>
      <vt:lpstr>3_Office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Pc</dc:creator>
  <cp:lastModifiedBy>Administrator</cp:lastModifiedBy>
  <cp:revision>26</cp:revision>
  <dcterms:created xsi:type="dcterms:W3CDTF">2021-05-04T09:55:00Z</dcterms:created>
  <dcterms:modified xsi:type="dcterms:W3CDTF">2025-10-29T01:05:48Z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