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2" r:id="rId1"/>
    <p:sldMasterId id="2147483674" r:id="rId2"/>
    <p:sldMasterId id="2147483795" r:id="rId3"/>
  </p:sldMasterIdLst>
  <p:notesMasterIdLst>
    <p:notesMasterId r:id="rId21"/>
  </p:notesMasterIdLst>
  <p:sldIdLst>
    <p:sldId id="2741" r:id="rId4"/>
    <p:sldId id="2740" r:id="rId5"/>
    <p:sldId id="266" r:id="rId6"/>
    <p:sldId id="256" r:id="rId7"/>
    <p:sldId id="262" r:id="rId8"/>
    <p:sldId id="259" r:id="rId9"/>
    <p:sldId id="2737" r:id="rId10"/>
    <p:sldId id="2732" r:id="rId11"/>
    <p:sldId id="2659" r:id="rId12"/>
    <p:sldId id="2660" r:id="rId13"/>
    <p:sldId id="2738" r:id="rId14"/>
    <p:sldId id="2724" r:id="rId15"/>
    <p:sldId id="2733" r:id="rId16"/>
    <p:sldId id="2731" r:id="rId17"/>
    <p:sldId id="2739" r:id="rId18"/>
    <p:sldId id="2709" r:id="rId19"/>
    <p:sldId id="29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9F2A0-AB9D-4D6C-AAC2-39A6C90E21E9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62C4C-50A9-4472-96E4-2D801BC78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5837D047-3371-4E89-9F7E-1FD467D6867B}" type="slidenum">
              <a:rPr lang="en-US" altLang="zh-CN"/>
              <a:pPr>
                <a:spcBef>
                  <a:spcPct val="0"/>
                </a:spcBef>
              </a:pPr>
              <a:t>2</a:t>
            </a:fld>
            <a:endParaRPr lang="en-US" altLang="zh-CN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182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99287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07102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2295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112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602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2287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196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127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7865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340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475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077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04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656" r:id="rId13"/>
    <p:sldLayoutId id="214748366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14.wdp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14.wdp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4.wdp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5.png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microsoft.com/office/2007/relationships/hdphoto" Target="../media/hdphoto3.wdp"/><Relationship Id="rId24" Type="http://schemas.openxmlformats.org/officeDocument/2006/relationships/image" Target="../media/image17.png"/><Relationship Id="rId5" Type="http://schemas.openxmlformats.org/officeDocument/2006/relationships/image" Target="../media/image6.png"/><Relationship Id="rId15" Type="http://schemas.microsoft.com/office/2007/relationships/hdphoto" Target="../media/hdphoto5.wdp"/><Relationship Id="rId23" Type="http://schemas.openxmlformats.org/officeDocument/2006/relationships/image" Target="../media/image16.png"/><Relationship Id="rId10" Type="http://schemas.openxmlformats.org/officeDocument/2006/relationships/image" Target="../media/image9.png"/><Relationship Id="rId19" Type="http://schemas.microsoft.com/office/2007/relationships/hdphoto" Target="../media/hdphoto7.wdp"/><Relationship Id="rId4" Type="http://schemas.openxmlformats.org/officeDocument/2006/relationships/image" Target="../media/image5.jpeg"/><Relationship Id="rId9" Type="http://schemas.microsoft.com/office/2007/relationships/hdphoto" Target="../media/hdphoto2.wdp"/><Relationship Id="rId14" Type="http://schemas.openxmlformats.org/officeDocument/2006/relationships/image" Target="../media/image11.png"/><Relationship Id="rId22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5.png"/><Relationship Id="rId3" Type="http://schemas.microsoft.com/office/2007/relationships/hdphoto" Target="../media/hdphoto8.wdp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14.png"/><Relationship Id="rId5" Type="http://schemas.openxmlformats.org/officeDocument/2006/relationships/image" Target="../media/image20.GIF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microsoft.com/office/2007/relationships/hdphoto" Target="../media/hdphoto9.wdp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microsoft.com/office/2007/relationships/hdphoto" Target="../media/hdphoto10.wdp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9.png"/><Relationship Id="rId10" Type="http://schemas.openxmlformats.org/officeDocument/2006/relationships/image" Target="../media/image14.png"/><Relationship Id="rId4" Type="http://schemas.openxmlformats.org/officeDocument/2006/relationships/image" Target="../media/image20.GIF"/><Relationship Id="rId9" Type="http://schemas.microsoft.com/office/2007/relationships/hdphoto" Target="../media/hdphoto9.wdp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microsoft.com/office/2007/relationships/hdphoto" Target="../media/hdphoto11.wdp"/><Relationship Id="rId12" Type="http://schemas.openxmlformats.org/officeDocument/2006/relationships/image" Target="../media/image15.png"/><Relationship Id="rId2" Type="http://schemas.openxmlformats.org/officeDocument/2006/relationships/image" Target="../media/image30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32.png"/><Relationship Id="rId10" Type="http://schemas.openxmlformats.org/officeDocument/2006/relationships/image" Target="../media/image14.png"/><Relationship Id="rId4" Type="http://schemas.openxmlformats.org/officeDocument/2006/relationships/image" Target="../media/image20.GIF"/><Relationship Id="rId9" Type="http://schemas.microsoft.com/office/2007/relationships/hdphoto" Target="../media/hdphoto9.wdp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14.wdp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8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" y="21893"/>
            <a:ext cx="12188858" cy="594423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271100" y="2252331"/>
            <a:ext cx="593889" cy="589280"/>
          </a:xfrm>
          <a:prstGeom prst="roundRect">
            <a:avLst>
              <a:gd name="adj" fmla="val 21466"/>
            </a:avLst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6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273361" y="4905455"/>
            <a:ext cx="956239" cy="589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45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158030" y="2252331"/>
            <a:ext cx="593889" cy="589280"/>
          </a:xfrm>
          <a:prstGeom prst="roundRect">
            <a:avLst>
              <a:gd name="adj" fmla="val 21466"/>
            </a:avLst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271099" y="3024386"/>
            <a:ext cx="593889" cy="589280"/>
          </a:xfrm>
          <a:prstGeom prst="roundRect">
            <a:avLst>
              <a:gd name="adj" fmla="val 21466"/>
            </a:avLst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158029" y="2994011"/>
            <a:ext cx="593889" cy="589280"/>
          </a:xfrm>
          <a:prstGeom prst="roundRect">
            <a:avLst>
              <a:gd name="adj" fmla="val 21466"/>
            </a:avLst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725289" y="2252331"/>
            <a:ext cx="593889" cy="589280"/>
          </a:xfrm>
          <a:prstGeom prst="roundRect">
            <a:avLst>
              <a:gd name="adj" fmla="val 21466"/>
            </a:avLst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819476" y="2252331"/>
            <a:ext cx="593889" cy="589280"/>
          </a:xfrm>
          <a:prstGeom prst="roundRect">
            <a:avLst>
              <a:gd name="adj" fmla="val 21466"/>
            </a:avLst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725289" y="2971756"/>
            <a:ext cx="593889" cy="589280"/>
          </a:xfrm>
          <a:prstGeom prst="roundRect">
            <a:avLst>
              <a:gd name="adj" fmla="val 21466"/>
            </a:avLst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786480" y="2971756"/>
            <a:ext cx="593889" cy="589280"/>
          </a:xfrm>
          <a:prstGeom prst="roundRect">
            <a:avLst>
              <a:gd name="adj" fmla="val 21466"/>
            </a:avLst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647593" y="4385931"/>
            <a:ext cx="754227" cy="589280"/>
          </a:xfrm>
          <a:prstGeom prst="roundRect">
            <a:avLst>
              <a:gd name="adj" fmla="val 21466"/>
            </a:avLst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003634" y="4385931"/>
            <a:ext cx="745958" cy="589280"/>
          </a:xfrm>
          <a:prstGeom prst="roundRect">
            <a:avLst>
              <a:gd name="adj" fmla="val 21466"/>
            </a:avLst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273361" y="5528941"/>
            <a:ext cx="956239" cy="589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70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7" grpId="2" animBg="1"/>
      <p:bldP spid="9" grpId="1" animBg="1"/>
      <p:bldP spid="9" grpId="2" animBg="1"/>
      <p:bldP spid="14" grpId="1" animBg="1"/>
      <p:bldP spid="14" grpId="2" animBg="1"/>
      <p:bldP spid="15" grpId="1" animBg="1"/>
      <p:bldP spid="15" grpId="2" animBg="1"/>
      <p:bldP spid="16" grpId="1" animBg="1"/>
      <p:bldP spid="16" grpId="2" animBg="1"/>
      <p:bldP spid="17" grpId="1" animBg="1"/>
      <p:bldP spid="17" grpId="2" animBg="1"/>
      <p:bldP spid="18" grpId="1" animBg="1"/>
      <p:bldP spid="18" grpId="2" animBg="1"/>
      <p:bldP spid="19" grpId="1" animBg="1"/>
      <p:bldP spid="19" grpId="2" animBg="1"/>
      <p:bldP spid="20" grpId="1" animBg="1"/>
      <p:bldP spid="20" grpId="2" animBg="1"/>
      <p:bldP spid="21" grpId="1" animBg="1"/>
      <p:bldP spid="21" grpId="2" animBg="1"/>
      <p:bldP spid="22" grpId="1" animBg="1"/>
      <p:bldP spid="22" grpId="2" animBg="1"/>
      <p:bldP spid="23" grpId="1" animBg="1"/>
      <p:bldP spid="23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lao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3479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y2mate.com - Nhạc thiếu nhi vui nhộn cho bé Tập thể dục buổi sáng_1080p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2721" y="390034"/>
            <a:ext cx="7670800" cy="57531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4607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8" y="461914"/>
            <a:ext cx="11990893" cy="39338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5983" y="3212846"/>
            <a:ext cx="772998" cy="707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36330" y="3206684"/>
            <a:ext cx="772998" cy="707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03888" y="2205872"/>
            <a:ext cx="772998" cy="707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766981" y="2205872"/>
            <a:ext cx="772998" cy="707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92" y="175869"/>
            <a:ext cx="11500702" cy="668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34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988"/>
            <a:ext cx="12192000" cy="6923988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9323109" y="113122"/>
            <a:ext cx="2762054" cy="199848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40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9303" y="6063962"/>
            <a:ext cx="9832156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40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40809" cy="685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3594192" y="4784170"/>
            <a:ext cx="6931532" cy="92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5211" b="1" dirty="0" err="1">
                <a:latin typeface="Engravers MT" panose="02090707080505020304" pitchFamily="18" charset="0"/>
                <a:ea typeface="黑体" pitchFamily="2" charset="-122"/>
              </a:rPr>
              <a:t>KHỞI</a:t>
            </a:r>
            <a:r>
              <a:rPr lang="en-US" altLang="zh-CN" sz="5211" b="1" dirty="0">
                <a:latin typeface="Engravers MT" panose="02090707080505020304" pitchFamily="18" charset="0"/>
                <a:ea typeface="黑体" pitchFamily="2" charset="-122"/>
              </a:rPr>
              <a:t> </a:t>
            </a:r>
            <a:r>
              <a:rPr lang="en-US" altLang="zh-CN" sz="5211" b="1" dirty="0" err="1">
                <a:latin typeface="Engravers MT" panose="02090707080505020304" pitchFamily="18" charset="0"/>
                <a:ea typeface="黑体" pitchFamily="2" charset="-122"/>
              </a:rPr>
              <a:t>ĐỘNG</a:t>
            </a:r>
            <a:endParaRPr lang="en-US" altLang="zh-CN" sz="5211" b="1" dirty="0">
              <a:latin typeface="Engravers MT" panose="02090707080505020304" pitchFamily="18" charset="0"/>
              <a:ea typeface="黑体" pitchFamily="2" charset="-122"/>
            </a:endParaRPr>
          </a:p>
        </p:txBody>
      </p:sp>
      <p:pic>
        <p:nvPicPr>
          <p:cNvPr id="2058" name="Picture 10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05" y="458426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60" y="406723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86" y="71923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25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-37410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54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50 + 4 = 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376" y="-725608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015" y="-56507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40 + 8 =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A.47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B.48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C.50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D.51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639" y="-62427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66 - 6 =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A.60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D.63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100.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4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452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301913" y="5349068"/>
            <a:ext cx="11524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100,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285" y="647441"/>
            <a:ext cx="8729221" cy="48101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94857"/>
            <a:ext cx="11717517" cy="9779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1. a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      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100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568632" y="696352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933941" y="5857550"/>
            <a:ext cx="549908" cy="50643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986850" y="6324323"/>
            <a:ext cx="656012" cy="53367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99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561290" y="50979"/>
            <a:ext cx="664314" cy="569746"/>
          </a:xfrm>
          <a:prstGeom prst="roundRect">
            <a:avLst/>
          </a:prstGeom>
          <a:noFill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388764" y="705771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071635" y="691045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7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37581" y="722143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10332" y="1192733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885761" y="1145433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568632" y="1165907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279457" y="1165907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837757" y="1154873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19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859545" y="1638950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22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754845" y="1603975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23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122266" y="1615009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808676" y="1649210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29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657889" y="1623122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30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036577" y="2103295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899316" y="2098312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402348" y="2100590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35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5279457" y="2097479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36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967241" y="2132436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38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808676" y="2130865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39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628808" y="2111390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40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99530" y="2546581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41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4423651" y="2559959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45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5243783" y="2570226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46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820366" y="2582232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49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628808" y="2585253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685830" y="3012904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603519" y="3006317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54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5272503" y="3013225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56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988544" y="3033966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58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640498" y="3043875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60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024900" y="3515331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61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4402348" y="3514973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65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5272503" y="3507569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66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6118136" y="3514973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67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787373" y="3508545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69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020545" y="4039208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71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859545" y="4045624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72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3605175" y="4021905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74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6938268" y="4045624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78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8628808" y="3981411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80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016702" y="4518226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81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4388764" y="4502032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85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6085651" y="4518226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87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6963406" y="4482693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88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8657889" y="4469845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90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2685830" y="4960216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94333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2694703" y="4502032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83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3562585" y="4968909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94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7772765" y="4933141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99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8637581" y="4932080"/>
            <a:ext cx="855044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5073499" y="6412783"/>
            <a:ext cx="580350" cy="45386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9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783149" y="5828154"/>
            <a:ext cx="656012" cy="53367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/>
      <p:bldP spid="4" grpId="1"/>
      <p:bldP spid="8" grpId="0" animBg="1"/>
      <p:bldP spid="8" grpId="1" animBg="1"/>
      <p:bldP spid="11" grpId="0" bldLvl="0" animBg="1"/>
      <p:bldP spid="11" grpId="1" animBg="1"/>
      <p:bldP spid="16" grpId="0" bldLvl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0" grpId="0" bldLvl="0" animBg="1"/>
      <p:bldP spid="70" grpId="1" animBg="1"/>
      <p:bldP spid="71" grpId="0" bldLvl="0" animBg="1"/>
      <p:bldP spid="7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253</Words>
  <Application>Microsoft Office PowerPoint</Application>
  <PresentationFormat>Widescreen</PresentationFormat>
  <Paragraphs>112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.VnAvant</vt:lpstr>
      <vt:lpstr>Arial</vt:lpstr>
      <vt:lpstr>Arial-Rounded</vt:lpstr>
      <vt:lpstr>Calibri</vt:lpstr>
      <vt:lpstr>Calibri Light</vt:lpstr>
      <vt:lpstr>Engravers MT</vt:lpstr>
      <vt:lpstr>Times New Roman</vt:lpstr>
      <vt:lpstr>UTM Avo</vt:lpstr>
      <vt:lpstr>Office Theme</vt:lpstr>
      <vt:lpstr>4_Office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37</cp:revision>
  <dcterms:created xsi:type="dcterms:W3CDTF">2021-02-20T02:56:00Z</dcterms:created>
  <dcterms:modified xsi:type="dcterms:W3CDTF">2025-10-29T01:05:19Z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