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5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92" r:id="rId30"/>
    <p:sldId id="2693" r:id="rId31"/>
    <p:sldId id="2694" r:id="rId32"/>
    <p:sldId id="2652" r:id="rId33"/>
    <p:sldId id="26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4FA"/>
    <a:srgbClr val="EF7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92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quay.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2C5F0-1E5C-4266-8D7E-11D9C2E8D0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97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2C5F0-1E5C-4266-8D7E-11D9C2E8D0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82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EC1A5289-0021-5633-BA7A-AEA913CD27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5" y="314325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0.xml"/><Relationship Id="rId9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6.png"/><Relationship Id="rId3" Type="http://schemas.openxmlformats.org/officeDocument/2006/relationships/image" Target="../media/image28.png"/><Relationship Id="rId21" Type="http://schemas.openxmlformats.org/officeDocument/2006/relationships/slide" Target="slide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microsoft.com/office/2007/relationships/hdphoto" Target="../media/hdphoto9.wdp"/><Relationship Id="rId2" Type="http://schemas.openxmlformats.org/officeDocument/2006/relationships/image" Target="../media/image27.jpg"/><Relationship Id="rId16" Type="http://schemas.openxmlformats.org/officeDocument/2006/relationships/image" Target="../media/image35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2.gif"/><Relationship Id="rId5" Type="http://schemas.openxmlformats.org/officeDocument/2006/relationships/image" Target="../media/image29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0.wmf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40.wmf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4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quay vòng quay 1 lần. Khi vòng quay dừng lại thì chiếc kim chỉ vào một ô đã tô màu. Theo em, chiếc kim có những khả năng chỉ vào ô màu nào?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96B8F8-CC81-534B-B861-5D5FAB2BA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4319" y="2562224"/>
            <a:ext cx="5625306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1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59ACFE0E-E794-0E99-0BF9-E302703F9A9B}"/>
              </a:ext>
            </a:extLst>
          </p:cNvPr>
          <p:cNvSpPr/>
          <p:nvPr/>
        </p:nvSpPr>
        <p:spPr>
          <a:xfrm>
            <a:off x="4831380" y="2950371"/>
            <a:ext cx="1726081" cy="219185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1BD6B-846B-F6E9-D657-88CF3D0ABD78}"/>
              </a:ext>
            </a:extLst>
          </p:cNvPr>
          <p:cNvGrpSpPr/>
          <p:nvPr/>
        </p:nvGrpSpPr>
        <p:grpSpPr>
          <a:xfrm>
            <a:off x="3689635" y="744179"/>
            <a:ext cx="3868142" cy="3816423"/>
            <a:chOff x="1295756" y="425680"/>
            <a:chExt cx="3868142" cy="381642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8FED8E0D-2D51-0D78-B1A3-D0B28F1B6A9C}"/>
                </a:ext>
              </a:extLst>
            </p:cNvPr>
            <p:cNvGrpSpPr/>
            <p:nvPr/>
          </p:nvGrpSpPr>
          <p:grpSpPr>
            <a:xfrm>
              <a:off x="1295756" y="425680"/>
              <a:ext cx="3868142" cy="3816423"/>
              <a:chOff x="2710388" y="628880"/>
              <a:chExt cx="3868142" cy="3816423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2FBB20-CE2F-0089-0728-2704FB47BE8E}"/>
                  </a:ext>
                </a:extLst>
              </p:cNvPr>
              <p:cNvGrpSpPr/>
              <p:nvPr/>
            </p:nvGrpSpPr>
            <p:grpSpPr>
              <a:xfrm>
                <a:off x="2713703" y="635900"/>
                <a:ext cx="3856144" cy="3809403"/>
                <a:chOff x="1442322" y="1586807"/>
                <a:chExt cx="3456283" cy="343980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931E274-76FF-DF9E-F1C6-50C45DB290CF}"/>
                    </a:ext>
                  </a:extLst>
                </p:cNvPr>
                <p:cNvSpPr/>
                <p:nvPr/>
              </p:nvSpPr>
              <p:spPr>
                <a:xfrm>
                  <a:off x="3201848" y="3253476"/>
                  <a:ext cx="1626302" cy="658078"/>
                </a:xfrm>
                <a:custGeom>
                  <a:avLst/>
                  <a:gdLst>
                    <a:gd name="connsiteX0" fmla="*/ 38983 w 1626302"/>
                    <a:gd name="connsiteY0" fmla="*/ 0 h 658078"/>
                    <a:gd name="connsiteX1" fmla="*/ 1624640 w 1626302"/>
                    <a:gd name="connsiteY1" fmla="*/ 0 h 658078"/>
                    <a:gd name="connsiteX2" fmla="*/ 1626302 w 1626302"/>
                    <a:gd name="connsiteY2" fmla="*/ 32911 h 658078"/>
                    <a:gd name="connsiteX3" fmla="*/ 1552053 w 1626302"/>
                    <a:gd name="connsiteY3" fmla="*/ 524022 h 658078"/>
                    <a:gd name="connsiteX4" fmla="*/ 1502988 w 1626302"/>
                    <a:gd name="connsiteY4" fmla="*/ 658078 h 658078"/>
                    <a:gd name="connsiteX5" fmla="*/ 0 w 1626302"/>
                    <a:gd name="connsiteY5" fmla="*/ 39856 h 658078"/>
                    <a:gd name="connsiteX6" fmla="*/ 15024 w 1626302"/>
                    <a:gd name="connsiteY6" fmla="*/ 13833 h 658078"/>
                    <a:gd name="connsiteX7" fmla="*/ 38983 w 1626302"/>
                    <a:gd name="connsiteY7" fmla="*/ 0 h 658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6302" h="658078">
                      <a:moveTo>
                        <a:pt x="38983" y="0"/>
                      </a:moveTo>
                      <a:lnTo>
                        <a:pt x="1624640" y="0"/>
                      </a:lnTo>
                      <a:lnTo>
                        <a:pt x="1626302" y="32911"/>
                      </a:lnTo>
                      <a:cubicBezTo>
                        <a:pt x="1626302" y="203932"/>
                        <a:pt x="1600307" y="368881"/>
                        <a:pt x="1552053" y="524022"/>
                      </a:cubicBezTo>
                      <a:lnTo>
                        <a:pt x="1502988" y="658078"/>
                      </a:lnTo>
                      <a:lnTo>
                        <a:pt x="0" y="39856"/>
                      </a:lnTo>
                      <a:lnTo>
                        <a:pt x="15024" y="13833"/>
                      </a:lnTo>
                      <a:lnTo>
                        <a:pt x="389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solidFill>
                      <a:srgbClr val="00B0F0"/>
                    </a:solidFill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FE89FC2-BE35-F41B-D278-ADC429587978}"/>
                    </a:ext>
                  </a:extLst>
                </p:cNvPr>
                <p:cNvSpPr/>
                <p:nvPr/>
              </p:nvSpPr>
              <p:spPr>
                <a:xfrm>
                  <a:off x="2230911" y="1635050"/>
                  <a:ext cx="942120" cy="1614826"/>
                </a:xfrm>
                <a:custGeom>
                  <a:avLst/>
                  <a:gdLst>
                    <a:gd name="connsiteX0" fmla="*/ 942120 w 942120"/>
                    <a:gd name="connsiteY0" fmla="*/ 0 h 1614826"/>
                    <a:gd name="connsiteX1" fmla="*/ 942120 w 942120"/>
                    <a:gd name="connsiteY1" fmla="*/ 1614826 h 1614826"/>
                    <a:gd name="connsiteX2" fmla="*/ 925841 w 942120"/>
                    <a:gd name="connsiteY2" fmla="*/ 1614826 h 1614826"/>
                    <a:gd name="connsiteX3" fmla="*/ 0 w 942120"/>
                    <a:gd name="connsiteY3" fmla="*/ 298577 h 1614826"/>
                    <a:gd name="connsiteX4" fmla="*/ 22340 w 942120"/>
                    <a:gd name="connsiteY4" fmla="*/ 281871 h 1614826"/>
                    <a:gd name="connsiteX5" fmla="*/ 776862 w 942120"/>
                    <a:gd name="connsiteY5" fmla="*/ 8345 h 1614826"/>
                    <a:gd name="connsiteX6" fmla="*/ 942120 w 942120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120" h="1614826">
                      <a:moveTo>
                        <a:pt x="942120" y="0"/>
                      </a:moveTo>
                      <a:lnTo>
                        <a:pt x="942120" y="1614826"/>
                      </a:lnTo>
                      <a:lnTo>
                        <a:pt x="925841" y="1614826"/>
                      </a:lnTo>
                      <a:lnTo>
                        <a:pt x="0" y="298577"/>
                      </a:lnTo>
                      <a:lnTo>
                        <a:pt x="22340" y="281871"/>
                      </a:lnTo>
                      <a:cubicBezTo>
                        <a:pt x="241994" y="133477"/>
                        <a:pt x="499266" y="36536"/>
                        <a:pt x="776862" y="8345"/>
                      </a:cubicBezTo>
                      <a:lnTo>
                        <a:pt x="9421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9E82455-4EB5-260F-6314-561FE206DB5F}"/>
                    </a:ext>
                  </a:extLst>
                </p:cNvPr>
                <p:cNvSpPr/>
                <p:nvPr/>
              </p:nvSpPr>
              <p:spPr>
                <a:xfrm>
                  <a:off x="3180231" y="1635050"/>
                  <a:ext cx="840084" cy="1614826"/>
                </a:xfrm>
                <a:custGeom>
                  <a:avLst/>
                  <a:gdLst>
                    <a:gd name="connsiteX0" fmla="*/ 0 w 840084"/>
                    <a:gd name="connsiteY0" fmla="*/ 0 h 1614826"/>
                    <a:gd name="connsiteX1" fmla="*/ 165258 w 840084"/>
                    <a:gd name="connsiteY1" fmla="*/ 8345 h 1614826"/>
                    <a:gd name="connsiteX2" fmla="*/ 783612 w 840084"/>
                    <a:gd name="connsiteY2" fmla="*/ 199147 h 1614826"/>
                    <a:gd name="connsiteX3" fmla="*/ 840084 w 840084"/>
                    <a:gd name="connsiteY3" fmla="*/ 233455 h 1614826"/>
                    <a:gd name="connsiteX4" fmla="*/ 42549 w 840084"/>
                    <a:gd name="connsiteY4" fmla="*/ 1614826 h 1614826"/>
                    <a:gd name="connsiteX5" fmla="*/ 0 w 840084"/>
                    <a:gd name="connsiteY5" fmla="*/ 1614826 h 1614826"/>
                    <a:gd name="connsiteX6" fmla="*/ 0 w 840084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084" h="1614826">
                      <a:moveTo>
                        <a:pt x="0" y="0"/>
                      </a:moveTo>
                      <a:lnTo>
                        <a:pt x="165258" y="8345"/>
                      </a:lnTo>
                      <a:cubicBezTo>
                        <a:pt x="387335" y="30898"/>
                        <a:pt x="596405" y="97450"/>
                        <a:pt x="783612" y="199147"/>
                      </a:cubicBezTo>
                      <a:lnTo>
                        <a:pt x="840084" y="233455"/>
                      </a:lnTo>
                      <a:lnTo>
                        <a:pt x="42549" y="1614826"/>
                      </a:lnTo>
                      <a:lnTo>
                        <a:pt x="0" y="1614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EFED751-AFF1-DA54-BD56-D7110CE9187B}"/>
                    </a:ext>
                  </a:extLst>
                </p:cNvPr>
                <p:cNvSpPr/>
                <p:nvPr/>
              </p:nvSpPr>
              <p:spPr>
                <a:xfrm>
                  <a:off x="3227585" y="1844856"/>
                  <a:ext cx="1378851" cy="1379502"/>
                </a:xfrm>
                <a:custGeom>
                  <a:avLst/>
                  <a:gdLst>
                    <a:gd name="connsiteX0" fmla="*/ 796456 w 1378851"/>
                    <a:gd name="connsiteY0" fmla="*/ 0 h 1379502"/>
                    <a:gd name="connsiteX1" fmla="*/ 873074 w 1378851"/>
                    <a:gd name="connsiteY1" fmla="*/ 46547 h 1379502"/>
                    <a:gd name="connsiteX2" fmla="*/ 1319160 w 1378851"/>
                    <a:gd name="connsiteY2" fmla="*/ 492633 h 1379502"/>
                    <a:gd name="connsiteX3" fmla="*/ 1378851 w 1378851"/>
                    <a:gd name="connsiteY3" fmla="*/ 590887 h 1379502"/>
                    <a:gd name="connsiteX4" fmla="*/ 12930 w 1378851"/>
                    <a:gd name="connsiteY4" fmla="*/ 1379502 h 1379502"/>
                    <a:gd name="connsiteX5" fmla="*/ 0 w 1378851"/>
                    <a:gd name="connsiteY5" fmla="*/ 1379502 h 1379502"/>
                    <a:gd name="connsiteX6" fmla="*/ 796456 w 1378851"/>
                    <a:gd name="connsiteY6" fmla="*/ 0 h 13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8851" h="1379502">
                      <a:moveTo>
                        <a:pt x="796456" y="0"/>
                      </a:moveTo>
                      <a:lnTo>
                        <a:pt x="873074" y="46547"/>
                      </a:lnTo>
                      <a:cubicBezTo>
                        <a:pt x="1048797" y="165264"/>
                        <a:pt x="1200444" y="316910"/>
                        <a:pt x="1319160" y="492633"/>
                      </a:cubicBezTo>
                      <a:lnTo>
                        <a:pt x="1378851" y="590887"/>
                      </a:lnTo>
                      <a:lnTo>
                        <a:pt x="12930" y="1379502"/>
                      </a:lnTo>
                      <a:lnTo>
                        <a:pt x="0" y="1379502"/>
                      </a:lnTo>
                      <a:lnTo>
                        <a:pt x="796456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2E716C50-4B27-2E08-1C60-F9F2CC4A0059}"/>
                    </a:ext>
                  </a:extLst>
                </p:cNvPr>
                <p:cNvSpPr/>
                <p:nvPr/>
              </p:nvSpPr>
              <p:spPr>
                <a:xfrm>
                  <a:off x="1650607" y="1935784"/>
                  <a:ext cx="1501743" cy="1314092"/>
                </a:xfrm>
                <a:custGeom>
                  <a:avLst/>
                  <a:gdLst>
                    <a:gd name="connsiteX0" fmla="*/ 577420 w 1501743"/>
                    <a:gd name="connsiteY0" fmla="*/ 0 h 1314092"/>
                    <a:gd name="connsiteX1" fmla="*/ 1501743 w 1501743"/>
                    <a:gd name="connsiteY1" fmla="*/ 1314092 h 1314092"/>
                    <a:gd name="connsiteX2" fmla="*/ 1445592 w 1501743"/>
                    <a:gd name="connsiteY2" fmla="*/ 1314092 h 1314092"/>
                    <a:gd name="connsiteX3" fmla="*/ 0 w 1501743"/>
                    <a:gd name="connsiteY3" fmla="*/ 719479 h 1314092"/>
                    <a:gd name="connsiteX4" fmla="*/ 4290 w 1501743"/>
                    <a:gd name="connsiteY4" fmla="*/ 707757 h 1314092"/>
                    <a:gd name="connsiteX5" fmla="*/ 475504 w 1501743"/>
                    <a:gd name="connsiteY5" fmla="*/ 76211 h 1314092"/>
                    <a:gd name="connsiteX6" fmla="*/ 577420 w 1501743"/>
                    <a:gd name="connsiteY6" fmla="*/ 0 h 1314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1743" h="1314092">
                      <a:moveTo>
                        <a:pt x="577420" y="0"/>
                      </a:moveTo>
                      <a:lnTo>
                        <a:pt x="1501743" y="1314092"/>
                      </a:lnTo>
                      <a:lnTo>
                        <a:pt x="1445592" y="1314092"/>
                      </a:lnTo>
                      <a:lnTo>
                        <a:pt x="0" y="719479"/>
                      </a:lnTo>
                      <a:lnTo>
                        <a:pt x="4290" y="707757"/>
                      </a:lnTo>
                      <a:cubicBezTo>
                        <a:pt x="108754" y="460776"/>
                        <a:pt x="271591" y="244496"/>
                        <a:pt x="475504" y="76211"/>
                      </a:cubicBezTo>
                      <a:lnTo>
                        <a:pt x="57742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2A2079C-C0FC-41F0-380A-4176EB6FF04D}"/>
                    </a:ext>
                  </a:extLst>
                </p:cNvPr>
                <p:cNvSpPr/>
                <p:nvPr/>
              </p:nvSpPr>
              <p:spPr>
                <a:xfrm>
                  <a:off x="3247067" y="2464339"/>
                  <a:ext cx="1579240" cy="785537"/>
                </a:xfrm>
                <a:custGeom>
                  <a:avLst/>
                  <a:gdLst>
                    <a:gd name="connsiteX0" fmla="*/ 1360591 w 1579240"/>
                    <a:gd name="connsiteY0" fmla="*/ 0 h 785537"/>
                    <a:gd name="connsiteX1" fmla="*/ 1381754 w 1579240"/>
                    <a:gd name="connsiteY1" fmla="*/ 34836 h 785537"/>
                    <a:gd name="connsiteX2" fmla="*/ 1572556 w 1579240"/>
                    <a:gd name="connsiteY2" fmla="*/ 653190 h 785537"/>
                    <a:gd name="connsiteX3" fmla="*/ 1579240 w 1579240"/>
                    <a:gd name="connsiteY3" fmla="*/ 785537 h 785537"/>
                    <a:gd name="connsiteX4" fmla="*/ 0 w 1579240"/>
                    <a:gd name="connsiteY4" fmla="*/ 785537 h 785537"/>
                    <a:gd name="connsiteX5" fmla="*/ 1360591 w 1579240"/>
                    <a:gd name="connsiteY5" fmla="*/ 0 h 78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9240" h="785537">
                      <a:moveTo>
                        <a:pt x="1360591" y="0"/>
                      </a:moveTo>
                      <a:lnTo>
                        <a:pt x="1381754" y="34836"/>
                      </a:lnTo>
                      <a:cubicBezTo>
                        <a:pt x="1483451" y="222043"/>
                        <a:pt x="1550004" y="431113"/>
                        <a:pt x="1572556" y="653190"/>
                      </a:cubicBezTo>
                      <a:lnTo>
                        <a:pt x="1579240" y="785537"/>
                      </a:lnTo>
                      <a:lnTo>
                        <a:pt x="0" y="785537"/>
                      </a:lnTo>
                      <a:lnTo>
                        <a:pt x="1360591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108DBAE-DC1C-225B-6516-DD2D01819349}"/>
                    </a:ext>
                  </a:extLst>
                </p:cNvPr>
                <p:cNvSpPr/>
                <p:nvPr/>
              </p:nvSpPr>
              <p:spPr>
                <a:xfrm>
                  <a:off x="1526956" y="2658646"/>
                  <a:ext cx="1559779" cy="591230"/>
                </a:xfrm>
                <a:custGeom>
                  <a:avLst/>
                  <a:gdLst>
                    <a:gd name="connsiteX0" fmla="*/ 122413 w 1559779"/>
                    <a:gd name="connsiteY0" fmla="*/ 0 h 591230"/>
                    <a:gd name="connsiteX1" fmla="*/ 1559779 w 1559779"/>
                    <a:gd name="connsiteY1" fmla="*/ 591230 h 591230"/>
                    <a:gd name="connsiteX2" fmla="*/ 0 w 1559779"/>
                    <a:gd name="connsiteY2" fmla="*/ 591230 h 591230"/>
                    <a:gd name="connsiteX3" fmla="*/ 6683 w 1559779"/>
                    <a:gd name="connsiteY3" fmla="*/ 458883 h 591230"/>
                    <a:gd name="connsiteX4" fmla="*/ 72405 w 1559779"/>
                    <a:gd name="connsiteY4" fmla="*/ 136630 h 591230"/>
                    <a:gd name="connsiteX5" fmla="*/ 122413 w 1559779"/>
                    <a:gd name="connsiteY5" fmla="*/ 0 h 59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9779" h="591230">
                      <a:moveTo>
                        <a:pt x="122413" y="0"/>
                      </a:moveTo>
                      <a:lnTo>
                        <a:pt x="1559779" y="591230"/>
                      </a:lnTo>
                      <a:lnTo>
                        <a:pt x="0" y="591230"/>
                      </a:lnTo>
                      <a:lnTo>
                        <a:pt x="6683" y="458883"/>
                      </a:lnTo>
                      <a:cubicBezTo>
                        <a:pt x="17959" y="347844"/>
                        <a:pt x="40236" y="240058"/>
                        <a:pt x="72405" y="136630"/>
                      </a:cubicBezTo>
                      <a:lnTo>
                        <a:pt x="1224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DE97846-79DB-FCB6-F371-A1641EF9C892}"/>
                    </a:ext>
                  </a:extLst>
                </p:cNvPr>
                <p:cNvSpPr/>
                <p:nvPr/>
              </p:nvSpPr>
              <p:spPr>
                <a:xfrm>
                  <a:off x="1525112" y="3253476"/>
                  <a:ext cx="1647919" cy="858035"/>
                </a:xfrm>
                <a:custGeom>
                  <a:avLst/>
                  <a:gdLst>
                    <a:gd name="connsiteX0" fmla="*/ 1662 w 1647919"/>
                    <a:gd name="connsiteY0" fmla="*/ 0 h 858035"/>
                    <a:gd name="connsiteX1" fmla="*/ 1570375 w 1647919"/>
                    <a:gd name="connsiteY1" fmla="*/ 0 h 858035"/>
                    <a:gd name="connsiteX2" fmla="*/ 1647919 w 1647919"/>
                    <a:gd name="connsiteY2" fmla="*/ 31896 h 858035"/>
                    <a:gd name="connsiteX3" fmla="*/ 1647919 w 1647919"/>
                    <a:gd name="connsiteY3" fmla="*/ 34988 h 858035"/>
                    <a:gd name="connsiteX4" fmla="*/ 222361 w 1647919"/>
                    <a:gd name="connsiteY4" fmla="*/ 858035 h 858035"/>
                    <a:gd name="connsiteX5" fmla="*/ 199329 w 1647919"/>
                    <a:gd name="connsiteY5" fmla="*/ 820123 h 858035"/>
                    <a:gd name="connsiteX6" fmla="*/ 0 w 1647919"/>
                    <a:gd name="connsiteY6" fmla="*/ 32911 h 858035"/>
                    <a:gd name="connsiteX7" fmla="*/ 1662 w 1647919"/>
                    <a:gd name="connsiteY7" fmla="*/ 0 h 85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919" h="858035">
                      <a:moveTo>
                        <a:pt x="1662" y="0"/>
                      </a:moveTo>
                      <a:lnTo>
                        <a:pt x="1570375" y="0"/>
                      </a:lnTo>
                      <a:lnTo>
                        <a:pt x="1647919" y="31896"/>
                      </a:lnTo>
                      <a:lnTo>
                        <a:pt x="1647919" y="34988"/>
                      </a:lnTo>
                      <a:lnTo>
                        <a:pt x="222361" y="858035"/>
                      </a:lnTo>
                      <a:lnTo>
                        <a:pt x="199329" y="820123"/>
                      </a:lnTo>
                      <a:cubicBezTo>
                        <a:pt x="72208" y="586114"/>
                        <a:pt x="0" y="317945"/>
                        <a:pt x="0" y="32911"/>
                      </a:cubicBezTo>
                      <a:lnTo>
                        <a:pt x="1662" y="0"/>
                      </a:lnTo>
                      <a:close/>
                    </a:path>
                  </a:pathLst>
                </a:custGeom>
                <a:solidFill>
                  <a:srgbClr val="FAB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269B45-D2C0-2C19-4808-D6A5D6BDE926}"/>
                    </a:ext>
                  </a:extLst>
                </p:cNvPr>
                <p:cNvSpPr/>
                <p:nvPr/>
              </p:nvSpPr>
              <p:spPr>
                <a:xfrm>
                  <a:off x="1749342" y="3292621"/>
                  <a:ext cx="1423689" cy="1434199"/>
                </a:xfrm>
                <a:custGeom>
                  <a:avLst/>
                  <a:gdLst>
                    <a:gd name="connsiteX0" fmla="*/ 1423689 w 1423689"/>
                    <a:gd name="connsiteY0" fmla="*/ 0 h 1434199"/>
                    <a:gd name="connsiteX1" fmla="*/ 1423689 w 1423689"/>
                    <a:gd name="connsiteY1" fmla="*/ 43423 h 1434199"/>
                    <a:gd name="connsiteX2" fmla="*/ 620725 w 1423689"/>
                    <a:gd name="connsiteY2" fmla="*/ 1434199 h 1434199"/>
                    <a:gd name="connsiteX3" fmla="*/ 503909 w 1423689"/>
                    <a:gd name="connsiteY3" fmla="*/ 1363232 h 1434199"/>
                    <a:gd name="connsiteX4" fmla="*/ 57823 w 1423689"/>
                    <a:gd name="connsiteY4" fmla="*/ 917146 h 1434199"/>
                    <a:gd name="connsiteX5" fmla="*/ 0 w 1423689"/>
                    <a:gd name="connsiteY5" fmla="*/ 821967 h 1434199"/>
                    <a:gd name="connsiteX6" fmla="*/ 1423689 w 1423689"/>
                    <a:gd name="connsiteY6" fmla="*/ 0 h 143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3689" h="1434199">
                      <a:moveTo>
                        <a:pt x="1423689" y="0"/>
                      </a:moveTo>
                      <a:lnTo>
                        <a:pt x="1423689" y="43423"/>
                      </a:lnTo>
                      <a:lnTo>
                        <a:pt x="620725" y="1434199"/>
                      </a:lnTo>
                      <a:lnTo>
                        <a:pt x="503909" y="1363232"/>
                      </a:lnTo>
                      <a:cubicBezTo>
                        <a:pt x="328186" y="1244516"/>
                        <a:pt x="176540" y="1092869"/>
                        <a:pt x="57823" y="917146"/>
                      </a:cubicBezTo>
                      <a:lnTo>
                        <a:pt x="0" y="821967"/>
                      </a:lnTo>
                      <a:lnTo>
                        <a:pt x="142368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A792BBF-6A83-7D13-16C5-3A9A66D21791}"/>
                    </a:ext>
                  </a:extLst>
                </p:cNvPr>
                <p:cNvSpPr/>
                <p:nvPr/>
              </p:nvSpPr>
              <p:spPr>
                <a:xfrm>
                  <a:off x="3195298" y="3296478"/>
                  <a:ext cx="1508299" cy="1336983"/>
                </a:xfrm>
                <a:custGeom>
                  <a:avLst/>
                  <a:gdLst>
                    <a:gd name="connsiteX0" fmla="*/ 4733 w 1508299"/>
                    <a:gd name="connsiteY0" fmla="*/ 0 h 1336983"/>
                    <a:gd name="connsiteX1" fmla="*/ 1508299 w 1508299"/>
                    <a:gd name="connsiteY1" fmla="*/ 618460 h 1336983"/>
                    <a:gd name="connsiteX2" fmla="*/ 1503067 w 1508299"/>
                    <a:gd name="connsiteY2" fmla="*/ 632755 h 1336983"/>
                    <a:gd name="connsiteX3" fmla="*/ 1031853 w 1508299"/>
                    <a:gd name="connsiteY3" fmla="*/ 1264301 h 1336983"/>
                    <a:gd name="connsiteX4" fmla="*/ 934658 w 1508299"/>
                    <a:gd name="connsiteY4" fmla="*/ 1336983 h 1336983"/>
                    <a:gd name="connsiteX5" fmla="*/ 0 w 1508299"/>
                    <a:gd name="connsiteY5" fmla="*/ 8199 h 1336983"/>
                    <a:gd name="connsiteX6" fmla="*/ 4733 w 1508299"/>
                    <a:gd name="connsiteY6" fmla="*/ 0 h 13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8299" h="1336983">
                      <a:moveTo>
                        <a:pt x="4733" y="0"/>
                      </a:moveTo>
                      <a:lnTo>
                        <a:pt x="1508299" y="618460"/>
                      </a:lnTo>
                      <a:lnTo>
                        <a:pt x="1503067" y="632755"/>
                      </a:lnTo>
                      <a:cubicBezTo>
                        <a:pt x="1398603" y="879736"/>
                        <a:pt x="1235767" y="1096017"/>
                        <a:pt x="1031853" y="1264301"/>
                      </a:cubicBezTo>
                      <a:lnTo>
                        <a:pt x="934658" y="1336983"/>
                      </a:lnTo>
                      <a:lnTo>
                        <a:pt x="0" y="8199"/>
                      </a:lnTo>
                      <a:lnTo>
                        <a:pt x="4733" y="0"/>
                      </a:lnTo>
                      <a:close/>
                    </a:path>
                  </a:pathLst>
                </a:custGeom>
                <a:solidFill>
                  <a:srgbClr val="3E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91EDCA-DCF3-6D22-7E53-F5D9F7B24873}"/>
                    </a:ext>
                  </a:extLst>
                </p:cNvPr>
                <p:cNvSpPr/>
                <p:nvPr/>
              </p:nvSpPr>
              <p:spPr>
                <a:xfrm>
                  <a:off x="3180231" y="3308113"/>
                  <a:ext cx="946840" cy="1629611"/>
                </a:xfrm>
                <a:custGeom>
                  <a:avLst/>
                  <a:gdLst>
                    <a:gd name="connsiteX0" fmla="*/ 13083 w 946840"/>
                    <a:gd name="connsiteY0" fmla="*/ 0 h 1629611"/>
                    <a:gd name="connsiteX1" fmla="*/ 946840 w 946840"/>
                    <a:gd name="connsiteY1" fmla="*/ 1327505 h 1629611"/>
                    <a:gd name="connsiteX2" fmla="*/ 919780 w 946840"/>
                    <a:gd name="connsiteY2" fmla="*/ 1347740 h 1629611"/>
                    <a:gd name="connsiteX3" fmla="*/ 165258 w 946840"/>
                    <a:gd name="connsiteY3" fmla="*/ 1621266 h 1629611"/>
                    <a:gd name="connsiteX4" fmla="*/ 0 w 946840"/>
                    <a:gd name="connsiteY4" fmla="*/ 1629611 h 1629611"/>
                    <a:gd name="connsiteX5" fmla="*/ 0 w 946840"/>
                    <a:gd name="connsiteY5" fmla="*/ 22660 h 1629611"/>
                    <a:gd name="connsiteX6" fmla="*/ 13083 w 946840"/>
                    <a:gd name="connsiteY6" fmla="*/ 0 h 162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6840" h="1629611">
                      <a:moveTo>
                        <a:pt x="13083" y="0"/>
                      </a:moveTo>
                      <a:lnTo>
                        <a:pt x="946840" y="1327505"/>
                      </a:lnTo>
                      <a:lnTo>
                        <a:pt x="919780" y="1347740"/>
                      </a:lnTo>
                      <a:cubicBezTo>
                        <a:pt x="700127" y="1496135"/>
                        <a:pt x="442855" y="1593075"/>
                        <a:pt x="165258" y="1621266"/>
                      </a:cubicBezTo>
                      <a:lnTo>
                        <a:pt x="0" y="1629611"/>
                      </a:lnTo>
                      <a:lnTo>
                        <a:pt x="0" y="22660"/>
                      </a:lnTo>
                      <a:lnTo>
                        <a:pt x="130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7E68C4D-74EA-DE2A-8C17-4AAB769BB986}"/>
                    </a:ext>
                  </a:extLst>
                </p:cNvPr>
                <p:cNvSpPr/>
                <p:nvPr/>
              </p:nvSpPr>
              <p:spPr>
                <a:xfrm>
                  <a:off x="2373144" y="3343244"/>
                  <a:ext cx="799887" cy="1594480"/>
                </a:xfrm>
                <a:custGeom>
                  <a:avLst/>
                  <a:gdLst>
                    <a:gd name="connsiteX0" fmla="*/ 799887 w 799887"/>
                    <a:gd name="connsiteY0" fmla="*/ 0 h 1594480"/>
                    <a:gd name="connsiteX1" fmla="*/ 799887 w 799887"/>
                    <a:gd name="connsiteY1" fmla="*/ 1594480 h 1594480"/>
                    <a:gd name="connsiteX2" fmla="*/ 634629 w 799887"/>
                    <a:gd name="connsiteY2" fmla="*/ 1586135 h 1594480"/>
                    <a:gd name="connsiteX3" fmla="*/ 16275 w 799887"/>
                    <a:gd name="connsiteY3" fmla="*/ 1395333 h 1594480"/>
                    <a:gd name="connsiteX4" fmla="*/ 0 w 799887"/>
                    <a:gd name="connsiteY4" fmla="*/ 1385446 h 1594480"/>
                    <a:gd name="connsiteX5" fmla="*/ 799887 w 799887"/>
                    <a:gd name="connsiteY5" fmla="*/ 0 h 159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887" h="1594480">
                      <a:moveTo>
                        <a:pt x="799887" y="0"/>
                      </a:moveTo>
                      <a:lnTo>
                        <a:pt x="799887" y="1594480"/>
                      </a:lnTo>
                      <a:lnTo>
                        <a:pt x="634629" y="1586135"/>
                      </a:lnTo>
                      <a:cubicBezTo>
                        <a:pt x="412552" y="1563583"/>
                        <a:pt x="203482" y="1497030"/>
                        <a:pt x="16275" y="1395333"/>
                      </a:cubicBezTo>
                      <a:lnTo>
                        <a:pt x="0" y="1385446"/>
                      </a:lnTo>
                      <a:lnTo>
                        <a:pt x="79988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0" name="Circle: Hollow 189">
                  <a:extLst>
                    <a:ext uri="{FF2B5EF4-FFF2-40B4-BE49-F238E27FC236}">
                      <a16:creationId xmlns:a16="http://schemas.microsoft.com/office/drawing/2014/main" id="{CBBDF466-B99F-905E-A36D-D742B7678542}"/>
                    </a:ext>
                  </a:extLst>
                </p:cNvPr>
                <p:cNvSpPr/>
                <p:nvPr/>
              </p:nvSpPr>
              <p:spPr>
                <a:xfrm>
                  <a:off x="1442322" y="1586807"/>
                  <a:ext cx="3456283" cy="3439804"/>
                </a:xfrm>
                <a:prstGeom prst="donut">
                  <a:avLst>
                    <a:gd name="adj" fmla="val 6092"/>
                  </a:avLst>
                </a:prstGeom>
                <a:gradFill flip="none" rotWithShape="1">
                  <a:gsLst>
                    <a:gs pos="79000">
                      <a:schemeClr val="accent4">
                        <a:lumMod val="89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117B6C3-F4FC-C5DE-3882-DE527475E101}"/>
                  </a:ext>
                </a:extLst>
              </p:cNvPr>
              <p:cNvSpPr/>
              <p:nvPr/>
            </p:nvSpPr>
            <p:spPr>
              <a:xfrm>
                <a:off x="4567583" y="421580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A421C42-5A5F-973E-5413-8AB91A25F686}"/>
                  </a:ext>
                </a:extLst>
              </p:cNvPr>
              <p:cNvSpPr/>
              <p:nvPr/>
            </p:nvSpPr>
            <p:spPr>
              <a:xfrm>
                <a:off x="6377256" y="2434832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E57B2FA-7708-ABC5-32BB-855888D31E29}"/>
                  </a:ext>
                </a:extLst>
              </p:cNvPr>
              <p:cNvSpPr/>
              <p:nvPr/>
            </p:nvSpPr>
            <p:spPr>
              <a:xfrm>
                <a:off x="2710388" y="234307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6F32B17-B1FF-2BFC-A547-C5C0CAAF1C9E}"/>
                  </a:ext>
                </a:extLst>
              </p:cNvPr>
              <p:cNvSpPr/>
              <p:nvPr/>
            </p:nvSpPr>
            <p:spPr>
              <a:xfrm>
                <a:off x="4541138" y="628880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Graphic 161" descr="Badge Heart with solid fill">
              <a:extLst>
                <a:ext uri="{FF2B5EF4-FFF2-40B4-BE49-F238E27FC236}">
                  <a16:creationId xmlns:a16="http://schemas.microsoft.com/office/drawing/2014/main" id="{307608EE-2D90-BD45-3305-75470345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9972987">
              <a:off x="3457563" y="3840152"/>
              <a:ext cx="362830" cy="362830"/>
            </a:xfrm>
            <a:prstGeom prst="rect">
              <a:avLst/>
            </a:prstGeom>
          </p:spPr>
        </p:pic>
      </p:grp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E3ACDE6C-FD41-E95D-8A49-ADC0C658608D}"/>
              </a:ext>
            </a:extLst>
          </p:cNvPr>
          <p:cNvSpPr/>
          <p:nvPr/>
        </p:nvSpPr>
        <p:spPr>
          <a:xfrm>
            <a:off x="3480344" y="5063727"/>
            <a:ext cx="4572000" cy="75929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VÒNG QUAY KÌ DIỆU</a:t>
            </a:r>
          </a:p>
        </p:txBody>
      </p:sp>
      <p:grpSp>
        <p:nvGrpSpPr>
          <p:cNvPr id="194" name="quay">
            <a:extLst>
              <a:ext uri="{FF2B5EF4-FFF2-40B4-BE49-F238E27FC236}">
                <a16:creationId xmlns:a16="http://schemas.microsoft.com/office/drawing/2014/main" id="{D14A856B-B923-A8E6-62B3-7379AC078EFB}"/>
              </a:ext>
            </a:extLst>
          </p:cNvPr>
          <p:cNvGrpSpPr/>
          <p:nvPr/>
        </p:nvGrpSpPr>
        <p:grpSpPr>
          <a:xfrm>
            <a:off x="5327920" y="2279458"/>
            <a:ext cx="639096" cy="639096"/>
            <a:chOff x="8065247" y="1250184"/>
            <a:chExt cx="639096" cy="639096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F62BF468-41CF-1D1B-F98A-54C065E973B6}"/>
                </a:ext>
              </a:extLst>
            </p:cNvPr>
            <p:cNvSpPr/>
            <p:nvPr/>
          </p:nvSpPr>
          <p:spPr>
            <a:xfrm>
              <a:off x="8065247" y="1250184"/>
              <a:ext cx="639096" cy="639096"/>
            </a:xfrm>
            <a:prstGeom prst="teardrop">
              <a:avLst>
                <a:gd name="adj" fmla="val 1153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ircle: Hollow 195">
              <a:extLst>
                <a:ext uri="{FF2B5EF4-FFF2-40B4-BE49-F238E27FC236}">
                  <a16:creationId xmlns:a16="http://schemas.microsoft.com/office/drawing/2014/main" id="{E9504629-2D36-0514-7C50-35247E30F48C}"/>
                </a:ext>
              </a:extLst>
            </p:cNvPr>
            <p:cNvSpPr/>
            <p:nvPr/>
          </p:nvSpPr>
          <p:spPr>
            <a:xfrm>
              <a:off x="8149098" y="1327489"/>
              <a:ext cx="471393" cy="471393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22F3EA7-7AAF-811F-E252-A5078955CCBE}"/>
                </a:ext>
              </a:extLst>
            </p:cNvPr>
            <p:cNvSpPr/>
            <p:nvPr/>
          </p:nvSpPr>
          <p:spPr>
            <a:xfrm>
              <a:off x="8284157" y="1465408"/>
              <a:ext cx="201274" cy="1955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h="133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8" name="Star: 4 Points 197">
            <a:extLst>
              <a:ext uri="{FF2B5EF4-FFF2-40B4-BE49-F238E27FC236}">
                <a16:creationId xmlns:a16="http://schemas.microsoft.com/office/drawing/2014/main" id="{6E3B1E91-532C-EFD2-F9E9-F33679CBF48B}"/>
              </a:ext>
            </a:extLst>
          </p:cNvPr>
          <p:cNvSpPr/>
          <p:nvPr/>
        </p:nvSpPr>
        <p:spPr>
          <a:xfrm>
            <a:off x="1244600" y="-1206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Star: 4 Points 198">
            <a:extLst>
              <a:ext uri="{FF2B5EF4-FFF2-40B4-BE49-F238E27FC236}">
                <a16:creationId xmlns:a16="http://schemas.microsoft.com/office/drawing/2014/main" id="{CDDB32A8-FC50-F1FC-4C90-81502A728CEE}"/>
              </a:ext>
            </a:extLst>
          </p:cNvPr>
          <p:cNvSpPr/>
          <p:nvPr/>
        </p:nvSpPr>
        <p:spPr>
          <a:xfrm>
            <a:off x="1397000" y="-1054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Star: 4 Points 199">
            <a:extLst>
              <a:ext uri="{FF2B5EF4-FFF2-40B4-BE49-F238E27FC236}">
                <a16:creationId xmlns:a16="http://schemas.microsoft.com/office/drawing/2014/main" id="{9FB69674-7C3D-667B-0F3E-F6CBAC386262}"/>
              </a:ext>
            </a:extLst>
          </p:cNvPr>
          <p:cNvSpPr/>
          <p:nvPr/>
        </p:nvSpPr>
        <p:spPr>
          <a:xfrm>
            <a:off x="1549400" y="-9017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Star: 4 Points 200">
            <a:extLst>
              <a:ext uri="{FF2B5EF4-FFF2-40B4-BE49-F238E27FC236}">
                <a16:creationId xmlns:a16="http://schemas.microsoft.com/office/drawing/2014/main" id="{15D18451-69F9-42C5-3E77-D1C36932BDE7}"/>
              </a:ext>
            </a:extLst>
          </p:cNvPr>
          <p:cNvSpPr/>
          <p:nvPr/>
        </p:nvSpPr>
        <p:spPr>
          <a:xfrm>
            <a:off x="1701800" y="-749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Star: 4 Points 201">
            <a:extLst>
              <a:ext uri="{FF2B5EF4-FFF2-40B4-BE49-F238E27FC236}">
                <a16:creationId xmlns:a16="http://schemas.microsoft.com/office/drawing/2014/main" id="{A13BBD23-1179-D723-8241-539AE2DD2BDC}"/>
              </a:ext>
            </a:extLst>
          </p:cNvPr>
          <p:cNvSpPr/>
          <p:nvPr/>
        </p:nvSpPr>
        <p:spPr>
          <a:xfrm>
            <a:off x="1854200" y="-596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Star: 4 Points 202">
            <a:extLst>
              <a:ext uri="{FF2B5EF4-FFF2-40B4-BE49-F238E27FC236}">
                <a16:creationId xmlns:a16="http://schemas.microsoft.com/office/drawing/2014/main" id="{5DFB2C05-6C03-D191-5892-E7547CE012B8}"/>
              </a:ext>
            </a:extLst>
          </p:cNvPr>
          <p:cNvSpPr/>
          <p:nvPr/>
        </p:nvSpPr>
        <p:spPr>
          <a:xfrm>
            <a:off x="2006600" y="-444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Star: 4 Points 203">
            <a:extLst>
              <a:ext uri="{FF2B5EF4-FFF2-40B4-BE49-F238E27FC236}">
                <a16:creationId xmlns:a16="http://schemas.microsoft.com/office/drawing/2014/main" id="{85C20BE5-F626-225B-C071-7C70F365A58B}"/>
              </a:ext>
            </a:extLst>
          </p:cNvPr>
          <p:cNvSpPr/>
          <p:nvPr/>
        </p:nvSpPr>
        <p:spPr>
          <a:xfrm>
            <a:off x="2159000" y="-292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Star: 4 Points 204">
            <a:extLst>
              <a:ext uri="{FF2B5EF4-FFF2-40B4-BE49-F238E27FC236}">
                <a16:creationId xmlns:a16="http://schemas.microsoft.com/office/drawing/2014/main" id="{3F62FA9A-8CC9-2C6D-9545-DE189460DB31}"/>
              </a:ext>
            </a:extLst>
          </p:cNvPr>
          <p:cNvSpPr/>
          <p:nvPr/>
        </p:nvSpPr>
        <p:spPr>
          <a:xfrm>
            <a:off x="1397000" y="-1638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Star: 4 Points 205">
            <a:extLst>
              <a:ext uri="{FF2B5EF4-FFF2-40B4-BE49-F238E27FC236}">
                <a16:creationId xmlns:a16="http://schemas.microsoft.com/office/drawing/2014/main" id="{A0D55C13-AC4D-ECD9-078A-825D49E078DD}"/>
              </a:ext>
            </a:extLst>
          </p:cNvPr>
          <p:cNvSpPr/>
          <p:nvPr/>
        </p:nvSpPr>
        <p:spPr>
          <a:xfrm>
            <a:off x="1549400" y="-1485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Star: 4 Points 206">
            <a:extLst>
              <a:ext uri="{FF2B5EF4-FFF2-40B4-BE49-F238E27FC236}">
                <a16:creationId xmlns:a16="http://schemas.microsoft.com/office/drawing/2014/main" id="{A7C488B0-C6EF-A5B3-DAA5-3059693CEA00}"/>
              </a:ext>
            </a:extLst>
          </p:cNvPr>
          <p:cNvSpPr/>
          <p:nvPr/>
        </p:nvSpPr>
        <p:spPr>
          <a:xfrm>
            <a:off x="1701800" y="-13335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Star: 4 Points 207">
            <a:extLst>
              <a:ext uri="{FF2B5EF4-FFF2-40B4-BE49-F238E27FC236}">
                <a16:creationId xmlns:a16="http://schemas.microsoft.com/office/drawing/2014/main" id="{AC82CE38-8296-12D8-D00E-F325F92BF97C}"/>
              </a:ext>
            </a:extLst>
          </p:cNvPr>
          <p:cNvSpPr/>
          <p:nvPr/>
        </p:nvSpPr>
        <p:spPr>
          <a:xfrm>
            <a:off x="1854200" y="-1181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Star: 4 Points 208">
            <a:extLst>
              <a:ext uri="{FF2B5EF4-FFF2-40B4-BE49-F238E27FC236}">
                <a16:creationId xmlns:a16="http://schemas.microsoft.com/office/drawing/2014/main" id="{0A2EEB95-2757-EAAD-9D6C-CD2D8C7AA854}"/>
              </a:ext>
            </a:extLst>
          </p:cNvPr>
          <p:cNvSpPr/>
          <p:nvPr/>
        </p:nvSpPr>
        <p:spPr>
          <a:xfrm>
            <a:off x="2006600" y="-10287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Star: 4 Points 209">
            <a:extLst>
              <a:ext uri="{FF2B5EF4-FFF2-40B4-BE49-F238E27FC236}">
                <a16:creationId xmlns:a16="http://schemas.microsoft.com/office/drawing/2014/main" id="{A0829C2B-2EEE-8CEC-D7A2-CA8CD6859839}"/>
              </a:ext>
            </a:extLst>
          </p:cNvPr>
          <p:cNvSpPr/>
          <p:nvPr/>
        </p:nvSpPr>
        <p:spPr>
          <a:xfrm>
            <a:off x="2159000" y="-8763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Star: 4 Points 210">
            <a:extLst>
              <a:ext uri="{FF2B5EF4-FFF2-40B4-BE49-F238E27FC236}">
                <a16:creationId xmlns:a16="http://schemas.microsoft.com/office/drawing/2014/main" id="{EC308892-73FE-D3A2-3E46-685DBCC9B2E6}"/>
              </a:ext>
            </a:extLst>
          </p:cNvPr>
          <p:cNvSpPr/>
          <p:nvPr/>
        </p:nvSpPr>
        <p:spPr>
          <a:xfrm>
            <a:off x="2311400" y="-7239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8" name="VONG QUAY">
            <a:hlinkClick r:id="" action="ppaction://media"/>
            <a:extLst>
              <a:ext uri="{FF2B5EF4-FFF2-40B4-BE49-F238E27FC236}">
                <a16:creationId xmlns:a16="http://schemas.microsoft.com/office/drawing/2014/main" id="{67CCD01C-54A0-8228-4896-4F94F1D11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4037" y="-1196182"/>
            <a:ext cx="487363" cy="487363"/>
          </a:xfrm>
          <a:prstGeom prst="rect">
            <a:avLst/>
          </a:prstGeom>
        </p:spPr>
      </p:pic>
      <p:pic>
        <p:nvPicPr>
          <p:cNvPr id="251" name="Picture 250" descr="A cartoon of a child holding a string&#10;&#10;Description automatically generated">
            <a:extLst>
              <a:ext uri="{FF2B5EF4-FFF2-40B4-BE49-F238E27FC236}">
                <a16:creationId xmlns:a16="http://schemas.microsoft.com/office/drawing/2014/main" id="{B4F7870A-225C-DD8B-A10A-FFBD81A8C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11" y="2653944"/>
            <a:ext cx="2486025" cy="3543300"/>
          </a:xfrm>
          <a:prstGeom prst="rect">
            <a:avLst/>
          </a:prstGeom>
        </p:spPr>
      </p:pic>
      <p:sp>
        <p:nvSpPr>
          <p:cNvPr id="254" name="Rectangle: Rounded Corners 253">
            <a:hlinkClick r:id="rId9" action="ppaction://hlinksldjump"/>
            <a:extLst>
              <a:ext uri="{FF2B5EF4-FFF2-40B4-BE49-F238E27FC236}">
                <a16:creationId xmlns:a16="http://schemas.microsoft.com/office/drawing/2014/main" id="{205CE850-6324-E3BB-FCE6-146424014531}"/>
              </a:ext>
            </a:extLst>
          </p:cNvPr>
          <p:cNvSpPr/>
          <p:nvPr/>
        </p:nvSpPr>
        <p:spPr>
          <a:xfrm>
            <a:off x="10325528" y="6072027"/>
            <a:ext cx="1263721" cy="53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2207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0406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audio>
              <p:cMediaNode vol="800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8"/>
                </p:tgtEl>
              </p:cMediaNode>
            </p:audio>
          </p:childTnLst>
        </p:cTn>
      </p:par>
    </p:tnLst>
    <p:bldLst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Isosceles Triangle 158">
            <a:extLst>
              <a:ext uri="{FF2B5EF4-FFF2-40B4-BE49-F238E27FC236}">
                <a16:creationId xmlns:a16="http://schemas.microsoft.com/office/drawing/2014/main" id="{59ACFE0E-E794-0E99-0BF9-E302703F9A9B}"/>
              </a:ext>
            </a:extLst>
          </p:cNvPr>
          <p:cNvSpPr/>
          <p:nvPr/>
        </p:nvSpPr>
        <p:spPr>
          <a:xfrm>
            <a:off x="2437501" y="2631872"/>
            <a:ext cx="1726081" cy="2191852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061BD6B-846B-F6E9-D657-88CF3D0ABD78}"/>
              </a:ext>
            </a:extLst>
          </p:cNvPr>
          <p:cNvGrpSpPr/>
          <p:nvPr/>
        </p:nvGrpSpPr>
        <p:grpSpPr>
          <a:xfrm>
            <a:off x="1295756" y="425680"/>
            <a:ext cx="3868142" cy="3816423"/>
            <a:chOff x="1295756" y="425680"/>
            <a:chExt cx="3868142" cy="3816423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8FED8E0D-2D51-0D78-B1A3-D0B28F1B6A9C}"/>
                </a:ext>
              </a:extLst>
            </p:cNvPr>
            <p:cNvGrpSpPr/>
            <p:nvPr/>
          </p:nvGrpSpPr>
          <p:grpSpPr>
            <a:xfrm>
              <a:off x="1295756" y="425680"/>
              <a:ext cx="3868142" cy="3816423"/>
              <a:chOff x="2710388" y="628880"/>
              <a:chExt cx="3868142" cy="3816423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942FBB20-CE2F-0089-0728-2704FB47BE8E}"/>
                  </a:ext>
                </a:extLst>
              </p:cNvPr>
              <p:cNvGrpSpPr/>
              <p:nvPr/>
            </p:nvGrpSpPr>
            <p:grpSpPr>
              <a:xfrm>
                <a:off x="2713703" y="635900"/>
                <a:ext cx="3856144" cy="3809403"/>
                <a:chOff x="1442322" y="1586807"/>
                <a:chExt cx="3456283" cy="3439804"/>
              </a:xfrm>
            </p:grpSpPr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9931E274-76FF-DF9E-F1C6-50C45DB290CF}"/>
                    </a:ext>
                  </a:extLst>
                </p:cNvPr>
                <p:cNvSpPr/>
                <p:nvPr/>
              </p:nvSpPr>
              <p:spPr>
                <a:xfrm>
                  <a:off x="3201848" y="3253476"/>
                  <a:ext cx="1626302" cy="658078"/>
                </a:xfrm>
                <a:custGeom>
                  <a:avLst/>
                  <a:gdLst>
                    <a:gd name="connsiteX0" fmla="*/ 38983 w 1626302"/>
                    <a:gd name="connsiteY0" fmla="*/ 0 h 658078"/>
                    <a:gd name="connsiteX1" fmla="*/ 1624640 w 1626302"/>
                    <a:gd name="connsiteY1" fmla="*/ 0 h 658078"/>
                    <a:gd name="connsiteX2" fmla="*/ 1626302 w 1626302"/>
                    <a:gd name="connsiteY2" fmla="*/ 32911 h 658078"/>
                    <a:gd name="connsiteX3" fmla="*/ 1552053 w 1626302"/>
                    <a:gd name="connsiteY3" fmla="*/ 524022 h 658078"/>
                    <a:gd name="connsiteX4" fmla="*/ 1502988 w 1626302"/>
                    <a:gd name="connsiteY4" fmla="*/ 658078 h 658078"/>
                    <a:gd name="connsiteX5" fmla="*/ 0 w 1626302"/>
                    <a:gd name="connsiteY5" fmla="*/ 39856 h 658078"/>
                    <a:gd name="connsiteX6" fmla="*/ 15024 w 1626302"/>
                    <a:gd name="connsiteY6" fmla="*/ 13833 h 658078"/>
                    <a:gd name="connsiteX7" fmla="*/ 38983 w 1626302"/>
                    <a:gd name="connsiteY7" fmla="*/ 0 h 658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6302" h="658078">
                      <a:moveTo>
                        <a:pt x="38983" y="0"/>
                      </a:moveTo>
                      <a:lnTo>
                        <a:pt x="1624640" y="0"/>
                      </a:lnTo>
                      <a:lnTo>
                        <a:pt x="1626302" y="32911"/>
                      </a:lnTo>
                      <a:cubicBezTo>
                        <a:pt x="1626302" y="203932"/>
                        <a:pt x="1600307" y="368881"/>
                        <a:pt x="1552053" y="524022"/>
                      </a:cubicBezTo>
                      <a:lnTo>
                        <a:pt x="1502988" y="658078"/>
                      </a:lnTo>
                      <a:lnTo>
                        <a:pt x="0" y="39856"/>
                      </a:lnTo>
                      <a:lnTo>
                        <a:pt x="15024" y="13833"/>
                      </a:lnTo>
                      <a:lnTo>
                        <a:pt x="389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CFE89FC2-BE35-F41B-D278-ADC429587978}"/>
                    </a:ext>
                  </a:extLst>
                </p:cNvPr>
                <p:cNvSpPr/>
                <p:nvPr/>
              </p:nvSpPr>
              <p:spPr>
                <a:xfrm>
                  <a:off x="2230911" y="1635050"/>
                  <a:ext cx="942120" cy="1614826"/>
                </a:xfrm>
                <a:custGeom>
                  <a:avLst/>
                  <a:gdLst>
                    <a:gd name="connsiteX0" fmla="*/ 942120 w 942120"/>
                    <a:gd name="connsiteY0" fmla="*/ 0 h 1614826"/>
                    <a:gd name="connsiteX1" fmla="*/ 942120 w 942120"/>
                    <a:gd name="connsiteY1" fmla="*/ 1614826 h 1614826"/>
                    <a:gd name="connsiteX2" fmla="*/ 925841 w 942120"/>
                    <a:gd name="connsiteY2" fmla="*/ 1614826 h 1614826"/>
                    <a:gd name="connsiteX3" fmla="*/ 0 w 942120"/>
                    <a:gd name="connsiteY3" fmla="*/ 298577 h 1614826"/>
                    <a:gd name="connsiteX4" fmla="*/ 22340 w 942120"/>
                    <a:gd name="connsiteY4" fmla="*/ 281871 h 1614826"/>
                    <a:gd name="connsiteX5" fmla="*/ 776862 w 942120"/>
                    <a:gd name="connsiteY5" fmla="*/ 8345 h 1614826"/>
                    <a:gd name="connsiteX6" fmla="*/ 942120 w 942120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2120" h="1614826">
                      <a:moveTo>
                        <a:pt x="942120" y="0"/>
                      </a:moveTo>
                      <a:lnTo>
                        <a:pt x="942120" y="1614826"/>
                      </a:lnTo>
                      <a:lnTo>
                        <a:pt x="925841" y="1614826"/>
                      </a:lnTo>
                      <a:lnTo>
                        <a:pt x="0" y="298577"/>
                      </a:lnTo>
                      <a:lnTo>
                        <a:pt x="22340" y="281871"/>
                      </a:lnTo>
                      <a:cubicBezTo>
                        <a:pt x="241994" y="133477"/>
                        <a:pt x="499266" y="36536"/>
                        <a:pt x="776862" y="8345"/>
                      </a:cubicBezTo>
                      <a:lnTo>
                        <a:pt x="942120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99E82455-4EB5-260F-6314-561FE206DB5F}"/>
                    </a:ext>
                  </a:extLst>
                </p:cNvPr>
                <p:cNvSpPr/>
                <p:nvPr/>
              </p:nvSpPr>
              <p:spPr>
                <a:xfrm>
                  <a:off x="3180231" y="1635050"/>
                  <a:ext cx="840084" cy="1614826"/>
                </a:xfrm>
                <a:custGeom>
                  <a:avLst/>
                  <a:gdLst>
                    <a:gd name="connsiteX0" fmla="*/ 0 w 840084"/>
                    <a:gd name="connsiteY0" fmla="*/ 0 h 1614826"/>
                    <a:gd name="connsiteX1" fmla="*/ 165258 w 840084"/>
                    <a:gd name="connsiteY1" fmla="*/ 8345 h 1614826"/>
                    <a:gd name="connsiteX2" fmla="*/ 783612 w 840084"/>
                    <a:gd name="connsiteY2" fmla="*/ 199147 h 1614826"/>
                    <a:gd name="connsiteX3" fmla="*/ 840084 w 840084"/>
                    <a:gd name="connsiteY3" fmla="*/ 233455 h 1614826"/>
                    <a:gd name="connsiteX4" fmla="*/ 42549 w 840084"/>
                    <a:gd name="connsiteY4" fmla="*/ 1614826 h 1614826"/>
                    <a:gd name="connsiteX5" fmla="*/ 0 w 840084"/>
                    <a:gd name="connsiteY5" fmla="*/ 1614826 h 1614826"/>
                    <a:gd name="connsiteX6" fmla="*/ 0 w 840084"/>
                    <a:gd name="connsiteY6" fmla="*/ 0 h 1614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084" h="1614826">
                      <a:moveTo>
                        <a:pt x="0" y="0"/>
                      </a:moveTo>
                      <a:lnTo>
                        <a:pt x="165258" y="8345"/>
                      </a:lnTo>
                      <a:cubicBezTo>
                        <a:pt x="387335" y="30898"/>
                        <a:pt x="596405" y="97450"/>
                        <a:pt x="783612" y="199147"/>
                      </a:cubicBezTo>
                      <a:lnTo>
                        <a:pt x="840084" y="233455"/>
                      </a:lnTo>
                      <a:lnTo>
                        <a:pt x="42549" y="1614826"/>
                      </a:lnTo>
                      <a:lnTo>
                        <a:pt x="0" y="161482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AEFED751-AFF1-DA54-BD56-D7110CE9187B}"/>
                    </a:ext>
                  </a:extLst>
                </p:cNvPr>
                <p:cNvSpPr/>
                <p:nvPr/>
              </p:nvSpPr>
              <p:spPr>
                <a:xfrm>
                  <a:off x="3227585" y="1844856"/>
                  <a:ext cx="1378851" cy="1379502"/>
                </a:xfrm>
                <a:custGeom>
                  <a:avLst/>
                  <a:gdLst>
                    <a:gd name="connsiteX0" fmla="*/ 796456 w 1378851"/>
                    <a:gd name="connsiteY0" fmla="*/ 0 h 1379502"/>
                    <a:gd name="connsiteX1" fmla="*/ 873074 w 1378851"/>
                    <a:gd name="connsiteY1" fmla="*/ 46547 h 1379502"/>
                    <a:gd name="connsiteX2" fmla="*/ 1319160 w 1378851"/>
                    <a:gd name="connsiteY2" fmla="*/ 492633 h 1379502"/>
                    <a:gd name="connsiteX3" fmla="*/ 1378851 w 1378851"/>
                    <a:gd name="connsiteY3" fmla="*/ 590887 h 1379502"/>
                    <a:gd name="connsiteX4" fmla="*/ 12930 w 1378851"/>
                    <a:gd name="connsiteY4" fmla="*/ 1379502 h 1379502"/>
                    <a:gd name="connsiteX5" fmla="*/ 0 w 1378851"/>
                    <a:gd name="connsiteY5" fmla="*/ 1379502 h 1379502"/>
                    <a:gd name="connsiteX6" fmla="*/ 796456 w 1378851"/>
                    <a:gd name="connsiteY6" fmla="*/ 0 h 1379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78851" h="1379502">
                      <a:moveTo>
                        <a:pt x="796456" y="0"/>
                      </a:moveTo>
                      <a:lnTo>
                        <a:pt x="873074" y="46547"/>
                      </a:lnTo>
                      <a:cubicBezTo>
                        <a:pt x="1048797" y="165264"/>
                        <a:pt x="1200444" y="316910"/>
                        <a:pt x="1319160" y="492633"/>
                      </a:cubicBezTo>
                      <a:lnTo>
                        <a:pt x="1378851" y="590887"/>
                      </a:lnTo>
                      <a:lnTo>
                        <a:pt x="12930" y="1379502"/>
                      </a:lnTo>
                      <a:lnTo>
                        <a:pt x="0" y="1379502"/>
                      </a:lnTo>
                      <a:lnTo>
                        <a:pt x="796456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2E716C50-4B27-2E08-1C60-F9F2CC4A0059}"/>
                    </a:ext>
                  </a:extLst>
                </p:cNvPr>
                <p:cNvSpPr/>
                <p:nvPr/>
              </p:nvSpPr>
              <p:spPr>
                <a:xfrm>
                  <a:off x="1650607" y="1935784"/>
                  <a:ext cx="1501743" cy="1314092"/>
                </a:xfrm>
                <a:custGeom>
                  <a:avLst/>
                  <a:gdLst>
                    <a:gd name="connsiteX0" fmla="*/ 577420 w 1501743"/>
                    <a:gd name="connsiteY0" fmla="*/ 0 h 1314092"/>
                    <a:gd name="connsiteX1" fmla="*/ 1501743 w 1501743"/>
                    <a:gd name="connsiteY1" fmla="*/ 1314092 h 1314092"/>
                    <a:gd name="connsiteX2" fmla="*/ 1445592 w 1501743"/>
                    <a:gd name="connsiteY2" fmla="*/ 1314092 h 1314092"/>
                    <a:gd name="connsiteX3" fmla="*/ 0 w 1501743"/>
                    <a:gd name="connsiteY3" fmla="*/ 719479 h 1314092"/>
                    <a:gd name="connsiteX4" fmla="*/ 4290 w 1501743"/>
                    <a:gd name="connsiteY4" fmla="*/ 707757 h 1314092"/>
                    <a:gd name="connsiteX5" fmla="*/ 475504 w 1501743"/>
                    <a:gd name="connsiteY5" fmla="*/ 76211 h 1314092"/>
                    <a:gd name="connsiteX6" fmla="*/ 577420 w 1501743"/>
                    <a:gd name="connsiteY6" fmla="*/ 0 h 1314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1743" h="1314092">
                      <a:moveTo>
                        <a:pt x="577420" y="0"/>
                      </a:moveTo>
                      <a:lnTo>
                        <a:pt x="1501743" y="1314092"/>
                      </a:lnTo>
                      <a:lnTo>
                        <a:pt x="1445592" y="1314092"/>
                      </a:lnTo>
                      <a:lnTo>
                        <a:pt x="0" y="719479"/>
                      </a:lnTo>
                      <a:lnTo>
                        <a:pt x="4290" y="707757"/>
                      </a:lnTo>
                      <a:cubicBezTo>
                        <a:pt x="108754" y="460776"/>
                        <a:pt x="271591" y="244496"/>
                        <a:pt x="475504" y="76211"/>
                      </a:cubicBezTo>
                      <a:lnTo>
                        <a:pt x="57742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22A2079C-C0FC-41F0-380A-4176EB6FF04D}"/>
                    </a:ext>
                  </a:extLst>
                </p:cNvPr>
                <p:cNvSpPr/>
                <p:nvPr/>
              </p:nvSpPr>
              <p:spPr>
                <a:xfrm>
                  <a:off x="3247067" y="2464339"/>
                  <a:ext cx="1579240" cy="785537"/>
                </a:xfrm>
                <a:custGeom>
                  <a:avLst/>
                  <a:gdLst>
                    <a:gd name="connsiteX0" fmla="*/ 1360591 w 1579240"/>
                    <a:gd name="connsiteY0" fmla="*/ 0 h 785537"/>
                    <a:gd name="connsiteX1" fmla="*/ 1381754 w 1579240"/>
                    <a:gd name="connsiteY1" fmla="*/ 34836 h 785537"/>
                    <a:gd name="connsiteX2" fmla="*/ 1572556 w 1579240"/>
                    <a:gd name="connsiteY2" fmla="*/ 653190 h 785537"/>
                    <a:gd name="connsiteX3" fmla="*/ 1579240 w 1579240"/>
                    <a:gd name="connsiteY3" fmla="*/ 785537 h 785537"/>
                    <a:gd name="connsiteX4" fmla="*/ 0 w 1579240"/>
                    <a:gd name="connsiteY4" fmla="*/ 785537 h 785537"/>
                    <a:gd name="connsiteX5" fmla="*/ 1360591 w 1579240"/>
                    <a:gd name="connsiteY5" fmla="*/ 0 h 785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9240" h="785537">
                      <a:moveTo>
                        <a:pt x="1360591" y="0"/>
                      </a:moveTo>
                      <a:lnTo>
                        <a:pt x="1381754" y="34836"/>
                      </a:lnTo>
                      <a:cubicBezTo>
                        <a:pt x="1483451" y="222043"/>
                        <a:pt x="1550004" y="431113"/>
                        <a:pt x="1572556" y="653190"/>
                      </a:cubicBezTo>
                      <a:lnTo>
                        <a:pt x="1579240" y="785537"/>
                      </a:lnTo>
                      <a:lnTo>
                        <a:pt x="0" y="785537"/>
                      </a:lnTo>
                      <a:lnTo>
                        <a:pt x="1360591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4108DBAE-DC1C-225B-6516-DD2D01819349}"/>
                    </a:ext>
                  </a:extLst>
                </p:cNvPr>
                <p:cNvSpPr/>
                <p:nvPr/>
              </p:nvSpPr>
              <p:spPr>
                <a:xfrm>
                  <a:off x="1526956" y="2658646"/>
                  <a:ext cx="1559779" cy="591230"/>
                </a:xfrm>
                <a:custGeom>
                  <a:avLst/>
                  <a:gdLst>
                    <a:gd name="connsiteX0" fmla="*/ 122413 w 1559779"/>
                    <a:gd name="connsiteY0" fmla="*/ 0 h 591230"/>
                    <a:gd name="connsiteX1" fmla="*/ 1559779 w 1559779"/>
                    <a:gd name="connsiteY1" fmla="*/ 591230 h 591230"/>
                    <a:gd name="connsiteX2" fmla="*/ 0 w 1559779"/>
                    <a:gd name="connsiteY2" fmla="*/ 591230 h 591230"/>
                    <a:gd name="connsiteX3" fmla="*/ 6683 w 1559779"/>
                    <a:gd name="connsiteY3" fmla="*/ 458883 h 591230"/>
                    <a:gd name="connsiteX4" fmla="*/ 72405 w 1559779"/>
                    <a:gd name="connsiteY4" fmla="*/ 136630 h 591230"/>
                    <a:gd name="connsiteX5" fmla="*/ 122413 w 1559779"/>
                    <a:gd name="connsiteY5" fmla="*/ 0 h 591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59779" h="591230">
                      <a:moveTo>
                        <a:pt x="122413" y="0"/>
                      </a:moveTo>
                      <a:lnTo>
                        <a:pt x="1559779" y="591230"/>
                      </a:lnTo>
                      <a:lnTo>
                        <a:pt x="0" y="591230"/>
                      </a:lnTo>
                      <a:lnTo>
                        <a:pt x="6683" y="458883"/>
                      </a:lnTo>
                      <a:cubicBezTo>
                        <a:pt x="17959" y="347844"/>
                        <a:pt x="40236" y="240058"/>
                        <a:pt x="72405" y="136630"/>
                      </a:cubicBezTo>
                      <a:lnTo>
                        <a:pt x="12241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BDE97846-79DB-FCB6-F371-A1641EF9C892}"/>
                    </a:ext>
                  </a:extLst>
                </p:cNvPr>
                <p:cNvSpPr/>
                <p:nvPr/>
              </p:nvSpPr>
              <p:spPr>
                <a:xfrm>
                  <a:off x="1525112" y="3253476"/>
                  <a:ext cx="1647919" cy="858035"/>
                </a:xfrm>
                <a:custGeom>
                  <a:avLst/>
                  <a:gdLst>
                    <a:gd name="connsiteX0" fmla="*/ 1662 w 1647919"/>
                    <a:gd name="connsiteY0" fmla="*/ 0 h 858035"/>
                    <a:gd name="connsiteX1" fmla="*/ 1570375 w 1647919"/>
                    <a:gd name="connsiteY1" fmla="*/ 0 h 858035"/>
                    <a:gd name="connsiteX2" fmla="*/ 1647919 w 1647919"/>
                    <a:gd name="connsiteY2" fmla="*/ 31896 h 858035"/>
                    <a:gd name="connsiteX3" fmla="*/ 1647919 w 1647919"/>
                    <a:gd name="connsiteY3" fmla="*/ 34988 h 858035"/>
                    <a:gd name="connsiteX4" fmla="*/ 222361 w 1647919"/>
                    <a:gd name="connsiteY4" fmla="*/ 858035 h 858035"/>
                    <a:gd name="connsiteX5" fmla="*/ 199329 w 1647919"/>
                    <a:gd name="connsiteY5" fmla="*/ 820123 h 858035"/>
                    <a:gd name="connsiteX6" fmla="*/ 0 w 1647919"/>
                    <a:gd name="connsiteY6" fmla="*/ 32911 h 858035"/>
                    <a:gd name="connsiteX7" fmla="*/ 1662 w 1647919"/>
                    <a:gd name="connsiteY7" fmla="*/ 0 h 858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919" h="858035">
                      <a:moveTo>
                        <a:pt x="1662" y="0"/>
                      </a:moveTo>
                      <a:lnTo>
                        <a:pt x="1570375" y="0"/>
                      </a:lnTo>
                      <a:lnTo>
                        <a:pt x="1647919" y="31896"/>
                      </a:lnTo>
                      <a:lnTo>
                        <a:pt x="1647919" y="34988"/>
                      </a:lnTo>
                      <a:lnTo>
                        <a:pt x="222361" y="858035"/>
                      </a:lnTo>
                      <a:lnTo>
                        <a:pt x="199329" y="820123"/>
                      </a:lnTo>
                      <a:cubicBezTo>
                        <a:pt x="72208" y="586114"/>
                        <a:pt x="0" y="317945"/>
                        <a:pt x="0" y="32911"/>
                      </a:cubicBezTo>
                      <a:lnTo>
                        <a:pt x="1662" y="0"/>
                      </a:lnTo>
                      <a:close/>
                    </a:path>
                  </a:pathLst>
                </a:custGeom>
                <a:solidFill>
                  <a:srgbClr val="FAB4F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2269B45-D2C0-2C19-4808-D6A5D6BDE926}"/>
                    </a:ext>
                  </a:extLst>
                </p:cNvPr>
                <p:cNvSpPr/>
                <p:nvPr/>
              </p:nvSpPr>
              <p:spPr>
                <a:xfrm>
                  <a:off x="1749342" y="3292621"/>
                  <a:ext cx="1423689" cy="1434199"/>
                </a:xfrm>
                <a:custGeom>
                  <a:avLst/>
                  <a:gdLst>
                    <a:gd name="connsiteX0" fmla="*/ 1423689 w 1423689"/>
                    <a:gd name="connsiteY0" fmla="*/ 0 h 1434199"/>
                    <a:gd name="connsiteX1" fmla="*/ 1423689 w 1423689"/>
                    <a:gd name="connsiteY1" fmla="*/ 43423 h 1434199"/>
                    <a:gd name="connsiteX2" fmla="*/ 620725 w 1423689"/>
                    <a:gd name="connsiteY2" fmla="*/ 1434199 h 1434199"/>
                    <a:gd name="connsiteX3" fmla="*/ 503909 w 1423689"/>
                    <a:gd name="connsiteY3" fmla="*/ 1363232 h 1434199"/>
                    <a:gd name="connsiteX4" fmla="*/ 57823 w 1423689"/>
                    <a:gd name="connsiteY4" fmla="*/ 917146 h 1434199"/>
                    <a:gd name="connsiteX5" fmla="*/ 0 w 1423689"/>
                    <a:gd name="connsiteY5" fmla="*/ 821967 h 1434199"/>
                    <a:gd name="connsiteX6" fmla="*/ 1423689 w 1423689"/>
                    <a:gd name="connsiteY6" fmla="*/ 0 h 143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3689" h="1434199">
                      <a:moveTo>
                        <a:pt x="1423689" y="0"/>
                      </a:moveTo>
                      <a:lnTo>
                        <a:pt x="1423689" y="43423"/>
                      </a:lnTo>
                      <a:lnTo>
                        <a:pt x="620725" y="1434199"/>
                      </a:lnTo>
                      <a:lnTo>
                        <a:pt x="503909" y="1363232"/>
                      </a:lnTo>
                      <a:cubicBezTo>
                        <a:pt x="328186" y="1244516"/>
                        <a:pt x="176540" y="1092869"/>
                        <a:pt x="57823" y="917146"/>
                      </a:cubicBezTo>
                      <a:lnTo>
                        <a:pt x="0" y="821967"/>
                      </a:lnTo>
                      <a:lnTo>
                        <a:pt x="1423689" y="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9A792BBF-6A83-7D13-16C5-3A9A66D21791}"/>
                    </a:ext>
                  </a:extLst>
                </p:cNvPr>
                <p:cNvSpPr/>
                <p:nvPr/>
              </p:nvSpPr>
              <p:spPr>
                <a:xfrm>
                  <a:off x="3195298" y="3296478"/>
                  <a:ext cx="1508299" cy="1336983"/>
                </a:xfrm>
                <a:custGeom>
                  <a:avLst/>
                  <a:gdLst>
                    <a:gd name="connsiteX0" fmla="*/ 4733 w 1508299"/>
                    <a:gd name="connsiteY0" fmla="*/ 0 h 1336983"/>
                    <a:gd name="connsiteX1" fmla="*/ 1508299 w 1508299"/>
                    <a:gd name="connsiteY1" fmla="*/ 618460 h 1336983"/>
                    <a:gd name="connsiteX2" fmla="*/ 1503067 w 1508299"/>
                    <a:gd name="connsiteY2" fmla="*/ 632755 h 1336983"/>
                    <a:gd name="connsiteX3" fmla="*/ 1031853 w 1508299"/>
                    <a:gd name="connsiteY3" fmla="*/ 1264301 h 1336983"/>
                    <a:gd name="connsiteX4" fmla="*/ 934658 w 1508299"/>
                    <a:gd name="connsiteY4" fmla="*/ 1336983 h 1336983"/>
                    <a:gd name="connsiteX5" fmla="*/ 0 w 1508299"/>
                    <a:gd name="connsiteY5" fmla="*/ 8199 h 1336983"/>
                    <a:gd name="connsiteX6" fmla="*/ 4733 w 1508299"/>
                    <a:gd name="connsiteY6" fmla="*/ 0 h 1336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08299" h="1336983">
                      <a:moveTo>
                        <a:pt x="4733" y="0"/>
                      </a:moveTo>
                      <a:lnTo>
                        <a:pt x="1508299" y="618460"/>
                      </a:lnTo>
                      <a:lnTo>
                        <a:pt x="1503067" y="632755"/>
                      </a:lnTo>
                      <a:cubicBezTo>
                        <a:pt x="1398603" y="879736"/>
                        <a:pt x="1235767" y="1096017"/>
                        <a:pt x="1031853" y="1264301"/>
                      </a:cubicBezTo>
                      <a:lnTo>
                        <a:pt x="934658" y="1336983"/>
                      </a:lnTo>
                      <a:lnTo>
                        <a:pt x="0" y="8199"/>
                      </a:lnTo>
                      <a:lnTo>
                        <a:pt x="4733" y="0"/>
                      </a:lnTo>
                      <a:close/>
                    </a:path>
                  </a:pathLst>
                </a:custGeom>
                <a:solidFill>
                  <a:srgbClr val="3EC3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7B91EDCA-DCF3-6D22-7E53-F5D9F7B24873}"/>
                    </a:ext>
                  </a:extLst>
                </p:cNvPr>
                <p:cNvSpPr/>
                <p:nvPr/>
              </p:nvSpPr>
              <p:spPr>
                <a:xfrm>
                  <a:off x="3180231" y="3308113"/>
                  <a:ext cx="946840" cy="1629611"/>
                </a:xfrm>
                <a:custGeom>
                  <a:avLst/>
                  <a:gdLst>
                    <a:gd name="connsiteX0" fmla="*/ 13083 w 946840"/>
                    <a:gd name="connsiteY0" fmla="*/ 0 h 1629611"/>
                    <a:gd name="connsiteX1" fmla="*/ 946840 w 946840"/>
                    <a:gd name="connsiteY1" fmla="*/ 1327505 h 1629611"/>
                    <a:gd name="connsiteX2" fmla="*/ 919780 w 946840"/>
                    <a:gd name="connsiteY2" fmla="*/ 1347740 h 1629611"/>
                    <a:gd name="connsiteX3" fmla="*/ 165258 w 946840"/>
                    <a:gd name="connsiteY3" fmla="*/ 1621266 h 1629611"/>
                    <a:gd name="connsiteX4" fmla="*/ 0 w 946840"/>
                    <a:gd name="connsiteY4" fmla="*/ 1629611 h 1629611"/>
                    <a:gd name="connsiteX5" fmla="*/ 0 w 946840"/>
                    <a:gd name="connsiteY5" fmla="*/ 22660 h 1629611"/>
                    <a:gd name="connsiteX6" fmla="*/ 13083 w 946840"/>
                    <a:gd name="connsiteY6" fmla="*/ 0 h 1629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6840" h="1629611">
                      <a:moveTo>
                        <a:pt x="13083" y="0"/>
                      </a:moveTo>
                      <a:lnTo>
                        <a:pt x="946840" y="1327505"/>
                      </a:lnTo>
                      <a:lnTo>
                        <a:pt x="919780" y="1347740"/>
                      </a:lnTo>
                      <a:cubicBezTo>
                        <a:pt x="700127" y="1496135"/>
                        <a:pt x="442855" y="1593075"/>
                        <a:pt x="165258" y="1621266"/>
                      </a:cubicBezTo>
                      <a:lnTo>
                        <a:pt x="0" y="1629611"/>
                      </a:lnTo>
                      <a:lnTo>
                        <a:pt x="0" y="22660"/>
                      </a:lnTo>
                      <a:lnTo>
                        <a:pt x="13083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7E68C4D-74EA-DE2A-8C17-4AAB769BB986}"/>
                    </a:ext>
                  </a:extLst>
                </p:cNvPr>
                <p:cNvSpPr/>
                <p:nvPr/>
              </p:nvSpPr>
              <p:spPr>
                <a:xfrm>
                  <a:off x="2373144" y="3343244"/>
                  <a:ext cx="799887" cy="1594480"/>
                </a:xfrm>
                <a:custGeom>
                  <a:avLst/>
                  <a:gdLst>
                    <a:gd name="connsiteX0" fmla="*/ 799887 w 799887"/>
                    <a:gd name="connsiteY0" fmla="*/ 0 h 1594480"/>
                    <a:gd name="connsiteX1" fmla="*/ 799887 w 799887"/>
                    <a:gd name="connsiteY1" fmla="*/ 1594480 h 1594480"/>
                    <a:gd name="connsiteX2" fmla="*/ 634629 w 799887"/>
                    <a:gd name="connsiteY2" fmla="*/ 1586135 h 1594480"/>
                    <a:gd name="connsiteX3" fmla="*/ 16275 w 799887"/>
                    <a:gd name="connsiteY3" fmla="*/ 1395333 h 1594480"/>
                    <a:gd name="connsiteX4" fmla="*/ 0 w 799887"/>
                    <a:gd name="connsiteY4" fmla="*/ 1385446 h 1594480"/>
                    <a:gd name="connsiteX5" fmla="*/ 799887 w 799887"/>
                    <a:gd name="connsiteY5" fmla="*/ 0 h 1594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887" h="1594480">
                      <a:moveTo>
                        <a:pt x="799887" y="0"/>
                      </a:moveTo>
                      <a:lnTo>
                        <a:pt x="799887" y="1594480"/>
                      </a:lnTo>
                      <a:lnTo>
                        <a:pt x="634629" y="1586135"/>
                      </a:lnTo>
                      <a:cubicBezTo>
                        <a:pt x="412552" y="1563583"/>
                        <a:pt x="203482" y="1497030"/>
                        <a:pt x="16275" y="1395333"/>
                      </a:cubicBezTo>
                      <a:lnTo>
                        <a:pt x="0" y="1385446"/>
                      </a:lnTo>
                      <a:lnTo>
                        <a:pt x="79988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Circle: Hollow 189">
                  <a:extLst>
                    <a:ext uri="{FF2B5EF4-FFF2-40B4-BE49-F238E27FC236}">
                      <a16:creationId xmlns:a16="http://schemas.microsoft.com/office/drawing/2014/main" id="{CBBDF466-B99F-905E-A36D-D742B7678542}"/>
                    </a:ext>
                  </a:extLst>
                </p:cNvPr>
                <p:cNvSpPr/>
                <p:nvPr/>
              </p:nvSpPr>
              <p:spPr>
                <a:xfrm>
                  <a:off x="1442322" y="1586807"/>
                  <a:ext cx="3456283" cy="3439804"/>
                </a:xfrm>
                <a:prstGeom prst="donut">
                  <a:avLst>
                    <a:gd name="adj" fmla="val 6092"/>
                  </a:avLst>
                </a:prstGeom>
                <a:gradFill flip="none" rotWithShape="1">
                  <a:gsLst>
                    <a:gs pos="79000">
                      <a:schemeClr val="accent4">
                        <a:lumMod val="89000"/>
                      </a:schemeClr>
                    </a:gs>
                    <a:gs pos="97000">
                      <a:schemeClr val="accent4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6117B6C3-F4FC-C5DE-3882-DE527475E101}"/>
                  </a:ext>
                </a:extLst>
              </p:cNvPr>
              <p:cNvSpPr/>
              <p:nvPr/>
            </p:nvSpPr>
            <p:spPr>
              <a:xfrm>
                <a:off x="4567583" y="421580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BA421C42-5A5F-973E-5413-8AB91A25F686}"/>
                  </a:ext>
                </a:extLst>
              </p:cNvPr>
              <p:cNvSpPr/>
              <p:nvPr/>
            </p:nvSpPr>
            <p:spPr>
              <a:xfrm>
                <a:off x="6377256" y="2434832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7E57B2FA-7708-ABC5-32BB-855888D31E29}"/>
                  </a:ext>
                </a:extLst>
              </p:cNvPr>
              <p:cNvSpPr/>
              <p:nvPr/>
            </p:nvSpPr>
            <p:spPr>
              <a:xfrm>
                <a:off x="2710388" y="2343074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46F32B17-B1FF-2BFC-A547-C5C0CAAF1C9E}"/>
                  </a:ext>
                </a:extLst>
              </p:cNvPr>
              <p:cNvSpPr/>
              <p:nvPr/>
            </p:nvSpPr>
            <p:spPr>
              <a:xfrm>
                <a:off x="4541138" y="628880"/>
                <a:ext cx="201274" cy="195555"/>
              </a:xfrm>
              <a:prstGeom prst="ellipse">
                <a:avLst/>
              </a:prstGeom>
              <a:solidFill>
                <a:srgbClr val="F5F263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h="1333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62" name="Graphic 161" descr="Badge Heart with solid fill">
              <a:extLst>
                <a:ext uri="{FF2B5EF4-FFF2-40B4-BE49-F238E27FC236}">
                  <a16:creationId xmlns:a16="http://schemas.microsoft.com/office/drawing/2014/main" id="{307608EE-2D90-BD45-3305-75470345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9972987">
              <a:off x="3457563" y="3840152"/>
              <a:ext cx="362830" cy="362830"/>
            </a:xfrm>
            <a:prstGeom prst="rect">
              <a:avLst/>
            </a:prstGeom>
          </p:spPr>
        </p:pic>
      </p:grp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id="{E3ACDE6C-FD41-E95D-8A49-ADC0C658608D}"/>
              </a:ext>
            </a:extLst>
          </p:cNvPr>
          <p:cNvSpPr/>
          <p:nvPr/>
        </p:nvSpPr>
        <p:spPr>
          <a:xfrm>
            <a:off x="1086465" y="4745228"/>
            <a:ext cx="4572000" cy="75929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 QUAY KÌ DIỆU</a:t>
            </a:r>
          </a:p>
        </p:txBody>
      </p:sp>
      <p:grpSp>
        <p:nvGrpSpPr>
          <p:cNvPr id="194" name="quay">
            <a:extLst>
              <a:ext uri="{FF2B5EF4-FFF2-40B4-BE49-F238E27FC236}">
                <a16:creationId xmlns:a16="http://schemas.microsoft.com/office/drawing/2014/main" id="{D14A856B-B923-A8E6-62B3-7379AC078EFB}"/>
              </a:ext>
            </a:extLst>
          </p:cNvPr>
          <p:cNvGrpSpPr/>
          <p:nvPr/>
        </p:nvGrpSpPr>
        <p:grpSpPr>
          <a:xfrm>
            <a:off x="2934041" y="1960959"/>
            <a:ext cx="639096" cy="639096"/>
            <a:chOff x="8065247" y="1250184"/>
            <a:chExt cx="639096" cy="639096"/>
          </a:xfrm>
        </p:grpSpPr>
        <p:sp>
          <p:nvSpPr>
            <p:cNvPr id="195" name="Teardrop 194">
              <a:extLst>
                <a:ext uri="{FF2B5EF4-FFF2-40B4-BE49-F238E27FC236}">
                  <a16:creationId xmlns:a16="http://schemas.microsoft.com/office/drawing/2014/main" id="{F62BF468-41CF-1D1B-F98A-54C065E973B6}"/>
                </a:ext>
              </a:extLst>
            </p:cNvPr>
            <p:cNvSpPr/>
            <p:nvPr/>
          </p:nvSpPr>
          <p:spPr>
            <a:xfrm>
              <a:off x="8065247" y="1250184"/>
              <a:ext cx="639096" cy="639096"/>
            </a:xfrm>
            <a:prstGeom prst="teardrop">
              <a:avLst>
                <a:gd name="adj" fmla="val 11538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Circle: Hollow 195">
              <a:extLst>
                <a:ext uri="{FF2B5EF4-FFF2-40B4-BE49-F238E27FC236}">
                  <a16:creationId xmlns:a16="http://schemas.microsoft.com/office/drawing/2014/main" id="{E9504629-2D36-0514-7C50-35247E30F48C}"/>
                </a:ext>
              </a:extLst>
            </p:cNvPr>
            <p:cNvSpPr/>
            <p:nvPr/>
          </p:nvSpPr>
          <p:spPr>
            <a:xfrm>
              <a:off x="8149098" y="1327489"/>
              <a:ext cx="471393" cy="471393"/>
            </a:xfrm>
            <a:prstGeom prst="donu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22F3EA7-7AAF-811F-E252-A5078955CCBE}"/>
                </a:ext>
              </a:extLst>
            </p:cNvPr>
            <p:cNvSpPr/>
            <p:nvPr/>
          </p:nvSpPr>
          <p:spPr>
            <a:xfrm>
              <a:off x="8284157" y="1465408"/>
              <a:ext cx="201274" cy="19555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h="133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4" name="Star: 4 Points 203">
            <a:extLst>
              <a:ext uri="{FF2B5EF4-FFF2-40B4-BE49-F238E27FC236}">
                <a16:creationId xmlns:a16="http://schemas.microsoft.com/office/drawing/2014/main" id="{85C20BE5-F626-225B-C071-7C70F365A58B}"/>
              </a:ext>
            </a:extLst>
          </p:cNvPr>
          <p:cNvSpPr/>
          <p:nvPr/>
        </p:nvSpPr>
        <p:spPr>
          <a:xfrm>
            <a:off x="2159000" y="-292100"/>
            <a:ext cx="317500" cy="2286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1" name="Picture 250" descr="A cartoon of a child holding a string&#10;&#10;Description automatically generated">
            <a:extLst>
              <a:ext uri="{FF2B5EF4-FFF2-40B4-BE49-F238E27FC236}">
                <a16:creationId xmlns:a16="http://schemas.microsoft.com/office/drawing/2014/main" id="{B4F7870A-225C-DD8B-A10A-FFBD81A8C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32" y="2335445"/>
            <a:ext cx="2486025" cy="354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28DD3-3928-9929-C4F1-10C6AC8D7E1C}"/>
              </a:ext>
            </a:extLst>
          </p:cNvPr>
          <p:cNvSpPr txBox="1"/>
          <p:nvPr/>
        </p:nvSpPr>
        <p:spPr>
          <a:xfrm>
            <a:off x="7304926" y="667820"/>
            <a:ext cx="47055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en-US" sz="32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2916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1289</Words>
  <Application>Microsoft Office PowerPoint</Application>
  <PresentationFormat>Widescreen</PresentationFormat>
  <Paragraphs>162</Paragraphs>
  <Slides>29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DengXian</vt:lpstr>
      <vt:lpstr>Microsoft YaHei</vt:lpstr>
      <vt:lpstr>.VnBlack</vt:lpstr>
      <vt:lpstr>Arial</vt:lpstr>
      <vt:lpstr>Calibri</vt:lpstr>
      <vt:lpstr>Calibri Light</vt:lpstr>
      <vt:lpstr>Times New Roman</vt:lpstr>
      <vt:lpstr>UTM Avo</vt:lpstr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42</cp:revision>
  <dcterms:created xsi:type="dcterms:W3CDTF">2023-08-12T23:39:18Z</dcterms:created>
  <dcterms:modified xsi:type="dcterms:W3CDTF">2023-08-17T07:28:23Z</dcterms:modified>
</cp:coreProperties>
</file>