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4" r:id="rId2"/>
    <p:sldId id="259" r:id="rId3"/>
    <p:sldId id="285" r:id="rId4"/>
    <p:sldId id="261" r:id="rId5"/>
    <p:sldId id="289" r:id="rId6"/>
    <p:sldId id="262" r:id="rId7"/>
    <p:sldId id="260" r:id="rId8"/>
    <p:sldId id="263" r:id="rId9"/>
    <p:sldId id="286" r:id="rId10"/>
    <p:sldId id="287" r:id="rId11"/>
    <p:sldId id="288" r:id="rId12"/>
    <p:sldId id="266" r:id="rId13"/>
    <p:sldId id="267" r:id="rId14"/>
    <p:sldId id="268" r:id="rId15"/>
    <p:sldId id="269" r:id="rId16"/>
    <p:sldId id="270" r:id="rId17"/>
    <p:sldId id="273" r:id="rId18"/>
    <p:sldId id="275" r:id="rId19"/>
    <p:sldId id="290" r:id="rId20"/>
    <p:sldId id="274" r:id="rId21"/>
    <p:sldId id="276" r:id="rId22"/>
    <p:sldId id="278" r:id="rId23"/>
    <p:sldId id="279" r:id="rId24"/>
    <p:sldId id="280" r:id="rId25"/>
    <p:sldId id="28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9FD4FF"/>
    <a:srgbClr val="74B5F1"/>
    <a:srgbClr val="CFF5FF"/>
    <a:srgbClr val="F3FFFF"/>
    <a:srgbClr val="FFFFFF"/>
    <a:srgbClr val="F6B600"/>
    <a:srgbClr val="FFCC66"/>
    <a:srgbClr val="FF99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8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9B4A3-8296-458B-B9E7-8BC3EE257707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B3673-A999-495B-89E0-ACF1AA03C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5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5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B3673-A999-495B-89E0-ACF1AA03C2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34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6A726-961A-E749-1A82-7DE65E01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F8F63-0AD3-4315-166A-9A480D86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50460-62BB-0B5A-EBB3-F355530A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1328C-AD66-8289-A728-830476B2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5DEA-FA74-014E-5CE2-4C944B57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0CFB-CD33-6067-1AD3-7331D63C4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8687-D4BF-6996-F359-581CC32B9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FB176-1049-9542-AE15-87D516EE0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44AA5-D523-3973-FB74-F44EA8E4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754F-F184-E6D5-B0D2-D14E62637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D3810-9F5B-99BF-0A28-EB4AE8A90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86239-3422-2C8D-5A8B-C707ACD832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4AF7B-16B3-7261-44C6-3179DFF6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5448-52D9-A832-0750-17EBAD1F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A1294-3D50-C348-03A8-34E106F6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F964-403C-00C1-1396-7A0A4A270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958-85FD-8DF3-CEDF-CC0BB732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335C0-5DD9-70C8-9EFC-046A8D4D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D9A87-D7DB-30A2-FD05-99B73E563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57CA6-4CD4-C03E-C756-A548A0A7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22E40-AF43-95D5-4A77-5E962FB7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F92C7-C3BF-CE7D-D9EB-0A6A847C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A7BCC-0B96-2690-A693-E9B4C3C61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040-764D-022B-F4EF-4804DDB0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70462-556C-3C24-27BA-4A05B3E8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C0EC7-B9E1-F86E-7FCA-9E4B094E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66E6-54FE-9C09-66C7-E0B0B7C0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FD9FB-679C-5285-C458-9C2FF5652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AB051-E663-47D6-8B16-37C9F7B0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FE4E4-BD66-93CD-F169-410AD050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0FC8-3CB9-20A4-A382-D959BCB2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12429-7C09-92AB-2EB7-D5D11360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B340A-1044-BFE2-1E6D-969099C4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FFC54-B0EE-2AB0-CD0C-2D5F59916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6D31E-0EAD-2292-6298-B61E2D69B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16147-E915-1604-1964-5B7CEA942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E7889-AC17-F054-B38A-C964E27C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8487D-3C57-5C3C-7EC9-415F8174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C5C14-E19A-AB5B-7277-152A8135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2B47-3C83-DE03-F7A3-BD3363C5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EE76F2-0312-116B-AF45-F18F5589A0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ED9A6-B84F-199E-CC22-0A6631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50E3E-DA29-46C1-81C2-F89D6C2F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2EFEF6-2D31-FDA5-D003-2FD721AE5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B2E048-B9A8-C5F7-1C6D-F4CD0646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77A2-A142-8F40-A35F-6528A80DB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7CD3-2F40-413F-F82F-9CE1734F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B751-4FEE-1797-963A-426BDA24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1153-1503-30EB-1BD1-028E627F7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42425-A59E-EFEB-FA95-3D70F215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7ABE5-186E-E395-6CD0-82AFFC7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1B06F-7E67-647A-5D94-32B90A1E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B8E0-B8BD-927F-D399-47EAC0BB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1C779-B60C-0557-563B-539742C91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A1D62-F1ED-76D2-5B1D-CB0B912BF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89265-484C-53A1-FEAE-216CEC67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45EC0-9CBD-40C8-B2DD-CD2CA2B9F63C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A9D0-4CEF-B000-D424-F29D9D46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D171-9FFB-D618-8B1B-6D6FB0A4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9CAB26-9A1B-4660-9CDB-F35EDF135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B656D19D-1F38-D531-BDE7-CA22113868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0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.jpg"/><Relationship Id="rId4" Type="http://schemas.openxmlformats.org/officeDocument/2006/relationships/image" Target="../media/image4.sv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.jp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microsoft.com/office/2007/relationships/hdphoto" Target="../media/hdphoto4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0F58F4-2573-FD84-622C-1D48F01163E0}"/>
              </a:ext>
            </a:extLst>
          </p:cNvPr>
          <p:cNvSpPr/>
          <p:nvPr/>
        </p:nvSpPr>
        <p:spPr>
          <a:xfrm>
            <a:off x="1441467" y="109343"/>
            <a:ext cx="8462188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  <a:gd name="connsiteX0" fmla="*/ 0 w 8462188"/>
                      <a:gd name="connsiteY0" fmla="*/ 357330 h 3569736"/>
                      <a:gd name="connsiteX1" fmla="*/ 416359 w 8462188"/>
                      <a:gd name="connsiteY1" fmla="*/ 0 h 3569736"/>
                      <a:gd name="connsiteX2" fmla="*/ 8045828 w 8462188"/>
                      <a:gd name="connsiteY2" fmla="*/ 0 h 3569736"/>
                      <a:gd name="connsiteX3" fmla="*/ 8462188 w 8462188"/>
                      <a:gd name="connsiteY3" fmla="*/ 357330 h 3569736"/>
                      <a:gd name="connsiteX4" fmla="*/ 8462188 w 8462188"/>
                      <a:gd name="connsiteY4" fmla="*/ 3212405 h 3569736"/>
                      <a:gd name="connsiteX5" fmla="*/ 8045828 w 8462188"/>
                      <a:gd name="connsiteY5" fmla="*/ 3569736 h 3569736"/>
                      <a:gd name="connsiteX6" fmla="*/ 416359 w 8462188"/>
                      <a:gd name="connsiteY6" fmla="*/ 3569736 h 3569736"/>
                      <a:gd name="connsiteX7" fmla="*/ 0 w 8462188"/>
                      <a:gd name="connsiteY7" fmla="*/ 3212405 h 3569736"/>
                      <a:gd name="connsiteX8" fmla="*/ 0 w 8462188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2188" h="3569736" fill="none" extrusionOk="0">
                        <a:moveTo>
                          <a:pt x="0" y="357330"/>
                        </a:moveTo>
                        <a:cubicBezTo>
                          <a:pt x="7625" y="229720"/>
                          <a:pt x="205533" y="-13347"/>
                          <a:pt x="416359" y="0"/>
                        </a:cubicBezTo>
                        <a:cubicBezTo>
                          <a:pt x="4167684" y="178673"/>
                          <a:pt x="6801266" y="-69420"/>
                          <a:pt x="8045828" y="0"/>
                        </a:cubicBezTo>
                        <a:cubicBezTo>
                          <a:pt x="8228939" y="-7291"/>
                          <a:pt x="8477375" y="148559"/>
                          <a:pt x="8462188" y="357330"/>
                        </a:cubicBezTo>
                        <a:cubicBezTo>
                          <a:pt x="8468248" y="1293587"/>
                          <a:pt x="8636872" y="2662498"/>
                          <a:pt x="8462188" y="3212405"/>
                        </a:cubicBezTo>
                        <a:cubicBezTo>
                          <a:pt x="8421905" y="3448891"/>
                          <a:pt x="8307396" y="3568688"/>
                          <a:pt x="8045828" y="3569736"/>
                        </a:cubicBezTo>
                        <a:cubicBezTo>
                          <a:pt x="4894155" y="3455250"/>
                          <a:pt x="2148647" y="3516939"/>
                          <a:pt x="416359" y="3569736"/>
                        </a:cubicBezTo>
                        <a:cubicBezTo>
                          <a:pt x="179429" y="3531057"/>
                          <a:pt x="867" y="3450334"/>
                          <a:pt x="0" y="3212405"/>
                        </a:cubicBezTo>
                        <a:cubicBezTo>
                          <a:pt x="-250469" y="1866845"/>
                          <a:pt x="-35354" y="668934"/>
                          <a:pt x="0" y="357330"/>
                        </a:cubicBezTo>
                        <a:close/>
                      </a:path>
                      <a:path w="8462188" h="3569736" stroke="0" extrusionOk="0">
                        <a:moveTo>
                          <a:pt x="0" y="357330"/>
                        </a:moveTo>
                        <a:cubicBezTo>
                          <a:pt x="-22037" y="145333"/>
                          <a:pt x="212269" y="12030"/>
                          <a:pt x="416359" y="0"/>
                        </a:cubicBezTo>
                        <a:cubicBezTo>
                          <a:pt x="1259408" y="-347337"/>
                          <a:pt x="6910141" y="144567"/>
                          <a:pt x="8045828" y="0"/>
                        </a:cubicBezTo>
                        <a:cubicBezTo>
                          <a:pt x="8211202" y="-2170"/>
                          <a:pt x="8479053" y="212411"/>
                          <a:pt x="8462188" y="357330"/>
                        </a:cubicBezTo>
                        <a:cubicBezTo>
                          <a:pt x="8524092" y="1106909"/>
                          <a:pt x="8788621" y="2139676"/>
                          <a:pt x="8462188" y="3212405"/>
                        </a:cubicBezTo>
                        <a:cubicBezTo>
                          <a:pt x="8472578" y="3436799"/>
                          <a:pt x="8260780" y="3559124"/>
                          <a:pt x="8045828" y="3569736"/>
                        </a:cubicBezTo>
                        <a:cubicBezTo>
                          <a:pt x="5986068" y="3515624"/>
                          <a:pt x="3169301" y="3688392"/>
                          <a:pt x="416359" y="3569736"/>
                        </a:cubicBezTo>
                        <a:cubicBezTo>
                          <a:pt x="190333" y="3535001"/>
                          <a:pt x="13882" y="3381823"/>
                          <a:pt x="0" y="3212405"/>
                        </a:cubicBezTo>
                        <a:cubicBezTo>
                          <a:pt x="-268230" y="2639631"/>
                          <a:pt x="-233379" y="1069773"/>
                          <a:pt x="0" y="357330"/>
                        </a:cubicBezTo>
                        <a:close/>
                      </a:path>
                      <a:path w="8462188" h="3569736" fill="none" stroke="0" extrusionOk="0">
                        <a:moveTo>
                          <a:pt x="0" y="357330"/>
                        </a:moveTo>
                        <a:cubicBezTo>
                          <a:pt x="2811" y="180618"/>
                          <a:pt x="221492" y="18928"/>
                          <a:pt x="416359" y="0"/>
                        </a:cubicBezTo>
                        <a:cubicBezTo>
                          <a:pt x="3913840" y="287899"/>
                          <a:pt x="6957888" y="-112925"/>
                          <a:pt x="8045828" y="0"/>
                        </a:cubicBezTo>
                        <a:cubicBezTo>
                          <a:pt x="8235456" y="-2125"/>
                          <a:pt x="8480135" y="167659"/>
                          <a:pt x="8462188" y="357330"/>
                        </a:cubicBezTo>
                        <a:cubicBezTo>
                          <a:pt x="8401989" y="1332253"/>
                          <a:pt x="8627861" y="2646915"/>
                          <a:pt x="8462188" y="3212405"/>
                        </a:cubicBezTo>
                        <a:cubicBezTo>
                          <a:pt x="8429424" y="3446169"/>
                          <a:pt x="8273383" y="3547814"/>
                          <a:pt x="8045828" y="3569736"/>
                        </a:cubicBezTo>
                        <a:cubicBezTo>
                          <a:pt x="4548352" y="3298769"/>
                          <a:pt x="2403762" y="3293449"/>
                          <a:pt x="416359" y="3569736"/>
                        </a:cubicBezTo>
                        <a:cubicBezTo>
                          <a:pt x="172416" y="3517729"/>
                          <a:pt x="22082" y="3415369"/>
                          <a:pt x="0" y="3212405"/>
                        </a:cubicBezTo>
                        <a:cubicBezTo>
                          <a:pt x="-256430" y="1932997"/>
                          <a:pt x="-55349" y="679862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75B2D-C886-599E-3C6C-F6539C56B3F0}"/>
              </a:ext>
            </a:extLst>
          </p:cNvPr>
          <p:cNvSpPr txBox="1"/>
          <p:nvPr/>
        </p:nvSpPr>
        <p:spPr>
          <a:xfrm>
            <a:off x="1589649" y="244976"/>
            <a:ext cx="818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….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F4F9C-0286-9BDB-EE71-EDB7E0190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403" y="573144"/>
            <a:ext cx="308484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9EB54-5008-3EF8-61C4-9BA496E95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4365" y="1307826"/>
            <a:ext cx="6761050" cy="2475191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4A62427-C13A-0780-8C70-FA63648C7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71941-1E29-AD95-8C46-DA2F8CE7D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0181" y="786303"/>
            <a:ext cx="19325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Kể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tên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vị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đo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độ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dài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khối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lượng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dung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diện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đã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endPara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745901"/>
            <a:chOff x="134360" y="1281455"/>
            <a:chExt cx="7092084" cy="274590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216465"/>
            </a:xfrm>
            <a:custGeom>
              <a:avLst/>
              <a:gdLst>
                <a:gd name="connsiteX0" fmla="*/ 0 w 6562646"/>
                <a:gd name="connsiteY0" fmla="*/ 369418 h 2216465"/>
                <a:gd name="connsiteX1" fmla="*/ 369418 w 6562646"/>
                <a:gd name="connsiteY1" fmla="*/ 0 h 2216465"/>
                <a:gd name="connsiteX2" fmla="*/ 6193228 w 6562646"/>
                <a:gd name="connsiteY2" fmla="*/ 0 h 2216465"/>
                <a:gd name="connsiteX3" fmla="*/ 6562646 w 6562646"/>
                <a:gd name="connsiteY3" fmla="*/ 369418 h 2216465"/>
                <a:gd name="connsiteX4" fmla="*/ 6562646 w 6562646"/>
                <a:gd name="connsiteY4" fmla="*/ 1847047 h 2216465"/>
                <a:gd name="connsiteX5" fmla="*/ 6193228 w 6562646"/>
                <a:gd name="connsiteY5" fmla="*/ 2216465 h 2216465"/>
                <a:gd name="connsiteX6" fmla="*/ 369418 w 6562646"/>
                <a:gd name="connsiteY6" fmla="*/ 2216465 h 2216465"/>
                <a:gd name="connsiteX7" fmla="*/ 0 w 6562646"/>
                <a:gd name="connsiteY7" fmla="*/ 1847047 h 2216465"/>
                <a:gd name="connsiteX8" fmla="*/ 0 w 6562646"/>
                <a:gd name="connsiteY8" fmla="*/ 369418 h 221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216465" fill="none" extrusionOk="0">
                  <a:moveTo>
                    <a:pt x="0" y="369418"/>
                  </a:moveTo>
                  <a:cubicBezTo>
                    <a:pt x="-20683" y="156744"/>
                    <a:pt x="191769" y="30023"/>
                    <a:pt x="369418" y="0"/>
                  </a:cubicBezTo>
                  <a:cubicBezTo>
                    <a:pt x="2360144" y="-61902"/>
                    <a:pt x="5086720" y="-101778"/>
                    <a:pt x="6193228" y="0"/>
                  </a:cubicBezTo>
                  <a:cubicBezTo>
                    <a:pt x="6394331" y="-916"/>
                    <a:pt x="6567025" y="159558"/>
                    <a:pt x="6562646" y="369418"/>
                  </a:cubicBezTo>
                  <a:cubicBezTo>
                    <a:pt x="6507757" y="733070"/>
                    <a:pt x="6635995" y="1545271"/>
                    <a:pt x="6562646" y="1847047"/>
                  </a:cubicBezTo>
                  <a:cubicBezTo>
                    <a:pt x="6540575" y="2040266"/>
                    <a:pt x="6392122" y="2192754"/>
                    <a:pt x="6193228" y="2216465"/>
                  </a:cubicBezTo>
                  <a:cubicBezTo>
                    <a:pt x="3999250" y="2074073"/>
                    <a:pt x="2212600" y="2327566"/>
                    <a:pt x="369418" y="2216465"/>
                  </a:cubicBezTo>
                  <a:cubicBezTo>
                    <a:pt x="154435" y="2221948"/>
                    <a:pt x="-4544" y="2071790"/>
                    <a:pt x="0" y="1847047"/>
                  </a:cubicBezTo>
                  <a:cubicBezTo>
                    <a:pt x="-51986" y="1303609"/>
                    <a:pt x="19198" y="925805"/>
                    <a:pt x="0" y="369418"/>
                  </a:cubicBezTo>
                  <a:close/>
                </a:path>
                <a:path w="6562646" h="2216465" stroke="0" extrusionOk="0">
                  <a:moveTo>
                    <a:pt x="0" y="369418"/>
                  </a:moveTo>
                  <a:cubicBezTo>
                    <a:pt x="-13939" y="146972"/>
                    <a:pt x="147353" y="-30177"/>
                    <a:pt x="369418" y="0"/>
                  </a:cubicBezTo>
                  <a:cubicBezTo>
                    <a:pt x="2440094" y="-164947"/>
                    <a:pt x="4429639" y="-52288"/>
                    <a:pt x="6193228" y="0"/>
                  </a:cubicBezTo>
                  <a:cubicBezTo>
                    <a:pt x="6397038" y="-3352"/>
                    <a:pt x="6542059" y="168690"/>
                    <a:pt x="6562646" y="369418"/>
                  </a:cubicBezTo>
                  <a:cubicBezTo>
                    <a:pt x="6622902" y="679819"/>
                    <a:pt x="6579049" y="1538117"/>
                    <a:pt x="6562646" y="1847047"/>
                  </a:cubicBezTo>
                  <a:cubicBezTo>
                    <a:pt x="6578515" y="2071559"/>
                    <a:pt x="6384539" y="2193331"/>
                    <a:pt x="6193228" y="2216465"/>
                  </a:cubicBezTo>
                  <a:cubicBezTo>
                    <a:pt x="5572882" y="2375006"/>
                    <a:pt x="2136351" y="2074629"/>
                    <a:pt x="369418" y="2216465"/>
                  </a:cubicBezTo>
                  <a:cubicBezTo>
                    <a:pt x="163971" y="2241465"/>
                    <a:pt x="36079" y="2038526"/>
                    <a:pt x="0" y="1847047"/>
                  </a:cubicBezTo>
                  <a:cubicBezTo>
                    <a:pt x="38752" y="1560746"/>
                    <a:pt x="28940" y="582405"/>
                    <a:pt x="0" y="369418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đơn vị đo đã học: mi-li-mét, gam, mi-li-lít, xăng-ti-mét vuông.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38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Nêu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diện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tích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chữ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nhật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vuông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5298712"/>
            </a:xfrm>
            <a:custGeom>
              <a:avLst/>
              <a:gdLst>
                <a:gd name="connsiteX0" fmla="*/ 0 w 6562646"/>
                <a:gd name="connsiteY0" fmla="*/ 883136 h 5298712"/>
                <a:gd name="connsiteX1" fmla="*/ 883136 w 6562646"/>
                <a:gd name="connsiteY1" fmla="*/ 0 h 5298712"/>
                <a:gd name="connsiteX2" fmla="*/ 5679510 w 6562646"/>
                <a:gd name="connsiteY2" fmla="*/ 0 h 5298712"/>
                <a:gd name="connsiteX3" fmla="*/ 6562646 w 6562646"/>
                <a:gd name="connsiteY3" fmla="*/ 883136 h 5298712"/>
                <a:gd name="connsiteX4" fmla="*/ 6562646 w 6562646"/>
                <a:gd name="connsiteY4" fmla="*/ 4415576 h 5298712"/>
                <a:gd name="connsiteX5" fmla="*/ 5679510 w 6562646"/>
                <a:gd name="connsiteY5" fmla="*/ 5298712 h 5298712"/>
                <a:gd name="connsiteX6" fmla="*/ 883136 w 6562646"/>
                <a:gd name="connsiteY6" fmla="*/ 5298712 h 5298712"/>
                <a:gd name="connsiteX7" fmla="*/ 0 w 6562646"/>
                <a:gd name="connsiteY7" fmla="*/ 4415576 h 5298712"/>
                <a:gd name="connsiteX8" fmla="*/ 0 w 6562646"/>
                <a:gd name="connsiteY8" fmla="*/ 883136 h 529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298712" fill="none" extrusionOk="0">
                  <a:moveTo>
                    <a:pt x="0" y="883136"/>
                  </a:moveTo>
                  <a:cubicBezTo>
                    <a:pt x="-86261" y="359316"/>
                    <a:pt x="438170" y="48692"/>
                    <a:pt x="883136" y="0"/>
                  </a:cubicBezTo>
                  <a:cubicBezTo>
                    <a:pt x="2672619" y="-61902"/>
                    <a:pt x="4328353" y="-101778"/>
                    <a:pt x="5679510" y="0"/>
                  </a:cubicBezTo>
                  <a:cubicBezTo>
                    <a:pt x="6156633" y="-3330"/>
                    <a:pt x="6581111" y="370786"/>
                    <a:pt x="6562646" y="883136"/>
                  </a:cubicBezTo>
                  <a:cubicBezTo>
                    <a:pt x="6620300" y="2265811"/>
                    <a:pt x="6578921" y="2935577"/>
                    <a:pt x="6562646" y="4415576"/>
                  </a:cubicBezTo>
                  <a:cubicBezTo>
                    <a:pt x="6512135" y="4878590"/>
                    <a:pt x="6152780" y="5231817"/>
                    <a:pt x="5679510" y="5298712"/>
                  </a:cubicBezTo>
                  <a:cubicBezTo>
                    <a:pt x="5180652" y="5156320"/>
                    <a:pt x="3187324" y="5409813"/>
                    <a:pt x="883136" y="5298712"/>
                  </a:cubicBezTo>
                  <a:cubicBezTo>
                    <a:pt x="357078" y="5317882"/>
                    <a:pt x="-6545" y="4933159"/>
                    <a:pt x="0" y="4415576"/>
                  </a:cubicBezTo>
                  <a:cubicBezTo>
                    <a:pt x="-60195" y="3563600"/>
                    <a:pt x="-117669" y="1912524"/>
                    <a:pt x="0" y="883136"/>
                  </a:cubicBezTo>
                  <a:close/>
                </a:path>
                <a:path w="6562646" h="5298712" stroke="0" extrusionOk="0">
                  <a:moveTo>
                    <a:pt x="0" y="883136"/>
                  </a:moveTo>
                  <a:cubicBezTo>
                    <a:pt x="-56179" y="321146"/>
                    <a:pt x="345620" y="-83253"/>
                    <a:pt x="883136" y="0"/>
                  </a:cubicBezTo>
                  <a:cubicBezTo>
                    <a:pt x="1389355" y="-164947"/>
                    <a:pt x="4920649" y="-52288"/>
                    <a:pt x="5679510" y="0"/>
                  </a:cubicBezTo>
                  <a:cubicBezTo>
                    <a:pt x="6161252" y="-94001"/>
                    <a:pt x="6532629" y="400198"/>
                    <a:pt x="6562646" y="883136"/>
                  </a:cubicBezTo>
                  <a:cubicBezTo>
                    <a:pt x="6419321" y="1313635"/>
                    <a:pt x="6656096" y="2909579"/>
                    <a:pt x="6562646" y="4415576"/>
                  </a:cubicBezTo>
                  <a:cubicBezTo>
                    <a:pt x="6607987" y="4961859"/>
                    <a:pt x="6143742" y="5255929"/>
                    <a:pt x="5679510" y="5298712"/>
                  </a:cubicBezTo>
                  <a:cubicBezTo>
                    <a:pt x="4775428" y="5457253"/>
                    <a:pt x="2377203" y="5156876"/>
                    <a:pt x="883136" y="5298712"/>
                  </a:cubicBezTo>
                  <a:cubicBezTo>
                    <a:pt x="390781" y="5379717"/>
                    <a:pt x="74418" y="4877443"/>
                    <a:pt x="0" y="4415576"/>
                  </a:cubicBezTo>
                  <a:cubicBezTo>
                    <a:pt x="108226" y="3201484"/>
                    <a:pt x="-136457" y="1593817"/>
                    <a:pt x="0" y="88313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Diện tích của: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nhân với chiều rộng (cùng đơn vị đo).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chính nó.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16E8729-2A7A-0FB5-AADF-CD12BBF75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8B8433-0389-A1CB-AEF0-5EC912F65A01}"/>
              </a:ext>
            </a:extLst>
          </p:cNvPr>
          <p:cNvGrpSpPr/>
          <p:nvPr/>
        </p:nvGrpSpPr>
        <p:grpSpPr>
          <a:xfrm>
            <a:off x="852315" y="235127"/>
            <a:ext cx="3461658" cy="1880142"/>
            <a:chOff x="852315" y="235127"/>
            <a:chExt cx="3461658" cy="18801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158A2-BE5B-E170-5AA1-BE5C4D375BF8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B7DC8FDB-5203-4F14-0A4F-9D79E8C23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0F954B03-05CB-3191-E3E1-D824DA732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69A4E552-8DAE-520E-D4EB-4BF004777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6A82027-DF84-0879-0BAB-81AB500DCFA9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61796A-4E9C-90EA-121B-16D4A6F59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52339" y="272496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504 L -1.04167E-6 -0.01481 L 0.01224 -0.01805 C 0.01706 -0.01944 0.02188 -0.02106 0.02669 -0.02222 C 0.03151 -0.02361 0.03646 -0.0243 0.04128 -0.02523 C 0.04375 -0.02731 0.04623 -0.02986 0.04896 -0.03102 C 0.05768 -0.03541 0.06602 -0.03588 0.07487 -0.03842 C 0.07956 -0.03958 0.08412 -0.04166 0.08867 -0.04282 C 0.09974 -0.04537 0.11445 -0.04699 0.12539 -0.04722 L 0.19128 -0.04861 C 0.20495 -0.05162 0.19753 -0.05046 0.22031 -0.04861 C 0.22409 -0.04838 0.228 -0.04791 0.23177 -0.04722 C 0.23568 -0.04629 0.23945 -0.0449 0.24323 -0.04421 C 0.25964 -0.04097 0.2487 -0.04514 0.26615 -0.04004 C 0.28151 -0.03541 0.26719 -0.03912 0.27917 -0.03402 C 0.28099 -0.0331 0.28281 -0.0331 0.28464 -0.0324 C 0.30078 -0.02037 0.28971 -0.03171 0.29831 -0.01805 C 0.3 -0.01527 0.30221 -0.01365 0.30365 -0.01065 C 0.30586 -0.00625 0.31328 0.0176 0.31367 0.01852 C 0.31471 0.02199 0.31563 0.0257 0.31667 0.02894 C 0.31771 0.03172 0.31888 0.03473 0.31979 0.0375 C 0.3207 0.04074 0.32123 0.04468 0.32201 0.04792 C 0.32435 0.05672 0.32474 0.05718 0.32748 0.06412 C 0.33073 0.0831 0.32695 0.06412 0.33125 0.07871 C 0.33164 0.07986 0.33164 0.08172 0.33203 0.0831 C 0.33242 0.08496 0.33307 0.08681 0.33359 0.08912 L 0.33438 0.1051 L 0.33438 0.10556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147089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192627" y="234395"/>
            <a:ext cx="682977" cy="603357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44091" y="275825"/>
            <a:ext cx="11266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a) </a:t>
            </a:r>
            <a:r>
              <a:rPr lang="en-US" sz="3600" b="1" dirty="0" err="1"/>
              <a:t>Dùng</a:t>
            </a:r>
            <a:r>
              <a:rPr lang="en-US" sz="3600" b="1" dirty="0"/>
              <a:t> ê </a:t>
            </a:r>
            <a:r>
              <a:rPr lang="en-US" sz="3600" b="1" dirty="0" err="1"/>
              <a:t>ke</a:t>
            </a:r>
            <a:r>
              <a:rPr lang="en-US" sz="3600" b="1" dirty="0"/>
              <a:t> </a:t>
            </a:r>
            <a:r>
              <a:rPr lang="en-US" sz="3600" b="1" dirty="0" err="1"/>
              <a:t>kiểm</a:t>
            </a:r>
            <a:r>
              <a:rPr lang="en-US" sz="3600" b="1" dirty="0"/>
              <a:t> </a:t>
            </a:r>
            <a:r>
              <a:rPr lang="en-US" sz="3600" b="1" dirty="0" err="1"/>
              <a:t>tra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tên</a:t>
            </a:r>
            <a:r>
              <a:rPr lang="en-US" sz="3600" b="1" dirty="0"/>
              <a:t>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, </a:t>
            </a:r>
            <a:r>
              <a:rPr lang="en-US" sz="3600" b="1" dirty="0" err="1"/>
              <a:t>góc</a:t>
            </a:r>
            <a:r>
              <a:rPr lang="en-US" sz="3600" b="1" dirty="0"/>
              <a:t> </a:t>
            </a:r>
            <a:r>
              <a:rPr lang="en-US" sz="3600" b="1" dirty="0" err="1"/>
              <a:t>không</a:t>
            </a:r>
            <a:r>
              <a:rPr lang="en-US" sz="3600" b="1" dirty="0"/>
              <a:t> </a:t>
            </a:r>
            <a:r>
              <a:rPr lang="en-US" sz="3600" b="1" dirty="0" err="1"/>
              <a:t>vuông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9FCEF-F2F7-1ADA-D2DB-4B4821AB9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83" y="1825963"/>
            <a:ext cx="10733325" cy="2376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2CE712-5358-9F32-3DC6-66EE1B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054" y="680514"/>
            <a:ext cx="1914657" cy="3172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53B25B-F2BA-884F-D777-6511E7EF0B0A}"/>
              </a:ext>
            </a:extLst>
          </p:cNvPr>
          <p:cNvSpPr txBox="1"/>
          <p:nvPr/>
        </p:nvSpPr>
        <p:spPr>
          <a:xfrm>
            <a:off x="851899" y="4425266"/>
            <a:ext cx="241528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đỉnh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N,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cạnh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NM, 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FF303E-8C8C-FE17-68A0-9D2F982D6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125" y="690788"/>
            <a:ext cx="1914657" cy="31722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FF62AC-14DD-BC5D-E21B-BD501079E512}"/>
              </a:ext>
            </a:extLst>
          </p:cNvPr>
          <p:cNvSpPr txBox="1"/>
          <p:nvPr/>
        </p:nvSpPr>
        <p:spPr>
          <a:xfrm>
            <a:off x="3790308" y="4373895"/>
            <a:ext cx="242555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dirty="0" err="1"/>
              <a:t>đỉnh</a:t>
            </a:r>
            <a:r>
              <a:rPr lang="en-US" sz="3200" dirty="0"/>
              <a:t> S, </a:t>
            </a:r>
            <a:r>
              <a:rPr lang="en-US" sz="3200" dirty="0" err="1"/>
              <a:t>cạnh</a:t>
            </a:r>
            <a:r>
              <a:rPr lang="en-US" sz="3200" dirty="0"/>
              <a:t> SR, ST</a:t>
            </a:r>
            <a:endParaRPr lang="en-US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7F086B5-4FAC-F1BC-48ED-71728C842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6284">
            <a:off x="7380532" y="783255"/>
            <a:ext cx="1914657" cy="31722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AED3E74-DD5F-C826-3BA0-C6DEA22610AC}"/>
              </a:ext>
            </a:extLst>
          </p:cNvPr>
          <p:cNvSpPr txBox="1"/>
          <p:nvPr/>
        </p:nvSpPr>
        <p:spPr>
          <a:xfrm>
            <a:off x="6584878" y="4322524"/>
            <a:ext cx="226117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IH, IK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558F8E-7F2D-86F9-815B-F318E8E96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551787" y="2242187"/>
            <a:ext cx="1914657" cy="3172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ACA8BE-561C-DBDC-7356-D023EA79E2AA}"/>
              </a:ext>
            </a:extLst>
          </p:cNvPr>
          <p:cNvSpPr txBox="1"/>
          <p:nvPr/>
        </p:nvSpPr>
        <p:spPr>
          <a:xfrm>
            <a:off x="9348626" y="4291702"/>
            <a:ext cx="224062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Góc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vuông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B,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BA, BC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A2EB211-5661-7BA4-74EC-FC0FE2E8F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8730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212087" y="413082"/>
            <a:ext cx="655575" cy="584775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773723" y="458706"/>
            <a:ext cx="11832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Đo</a:t>
            </a:r>
            <a:r>
              <a:rPr lang="en-US" sz="3600" b="1" dirty="0"/>
              <a:t> </a:t>
            </a:r>
            <a:r>
              <a:rPr lang="en-US" sz="3600" b="1" dirty="0" err="1"/>
              <a:t>độ</a:t>
            </a:r>
            <a:r>
              <a:rPr lang="en-US" sz="3600" b="1" dirty="0"/>
              <a:t> </a:t>
            </a:r>
            <a:r>
              <a:rPr lang="en-US" sz="3600" b="1" dirty="0" err="1"/>
              <a:t>dài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cạnh</a:t>
            </a:r>
            <a:r>
              <a:rPr lang="en-US" sz="3600" b="1" dirty="0"/>
              <a:t> </a:t>
            </a:r>
            <a:r>
              <a:rPr lang="en-US" sz="3600" b="1" dirty="0" err="1"/>
              <a:t>rồi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chu vi, </a:t>
            </a:r>
            <a:r>
              <a:rPr lang="en-US" sz="3600" b="1" dirty="0" err="1"/>
              <a:t>diện</a:t>
            </a:r>
            <a:r>
              <a:rPr lang="en-US" sz="3600" b="1" dirty="0"/>
              <a:t> </a:t>
            </a:r>
            <a:r>
              <a:rPr lang="en-US" sz="3600" b="1" dirty="0" err="1"/>
              <a:t>tích</a:t>
            </a: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AC19A1-CDD5-39A8-0D87-FA50F9628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47" y="1394234"/>
            <a:ext cx="9586751" cy="251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D19866-2F00-63CE-1ACE-84CE6126C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99" y="3505788"/>
            <a:ext cx="8004104" cy="103822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5521D2-FDB1-5487-827C-B52F2EDE283A}"/>
              </a:ext>
            </a:extLst>
          </p:cNvPr>
          <p:cNvSpPr/>
          <p:nvPr/>
        </p:nvSpPr>
        <p:spPr>
          <a:xfrm>
            <a:off x="2969231" y="359595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10B57E-71C1-5C32-F525-73EC31CAE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519417" y="5302054"/>
            <a:ext cx="8004104" cy="103822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A7837C-A442-73C7-F085-2FE5F8BC7FEA}"/>
              </a:ext>
            </a:extLst>
          </p:cNvPr>
          <p:cNvSpPr/>
          <p:nvPr/>
        </p:nvSpPr>
        <p:spPr>
          <a:xfrm>
            <a:off x="297951" y="230141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6D87BAF-0EA6-3433-5846-2676641E3060}"/>
              </a:ext>
            </a:extLst>
          </p:cNvPr>
          <p:cNvSpPr/>
          <p:nvPr/>
        </p:nvSpPr>
        <p:spPr>
          <a:xfrm>
            <a:off x="626366" y="368988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nhật</a:t>
            </a:r>
            <a:r>
              <a:rPr lang="en-US" sz="3200" b="1" dirty="0">
                <a:solidFill>
                  <a:srgbClr val="FF0000"/>
                </a:solidFill>
              </a:rPr>
              <a:t> ABCD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(4 + 2) × 2 = 12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/>
              <p:nvPr/>
            </p:nvSpPr>
            <p:spPr>
              <a:xfrm>
                <a:off x="554804" y="5235311"/>
                <a:ext cx="5568593" cy="1206585"/>
              </a:xfrm>
              <a:custGeom>
                <a:avLst/>
                <a:gdLst>
                  <a:gd name="connsiteX0" fmla="*/ 0 w 5568593"/>
                  <a:gd name="connsiteY0" fmla="*/ 201102 h 1206585"/>
                  <a:gd name="connsiteX1" fmla="*/ 201102 w 5568593"/>
                  <a:gd name="connsiteY1" fmla="*/ 0 h 1206585"/>
                  <a:gd name="connsiteX2" fmla="*/ 5367491 w 5568593"/>
                  <a:gd name="connsiteY2" fmla="*/ 0 h 1206585"/>
                  <a:gd name="connsiteX3" fmla="*/ 5568593 w 5568593"/>
                  <a:gd name="connsiteY3" fmla="*/ 201102 h 1206585"/>
                  <a:gd name="connsiteX4" fmla="*/ 5568593 w 5568593"/>
                  <a:gd name="connsiteY4" fmla="*/ 1005483 h 1206585"/>
                  <a:gd name="connsiteX5" fmla="*/ 5367491 w 5568593"/>
                  <a:gd name="connsiteY5" fmla="*/ 1206585 h 1206585"/>
                  <a:gd name="connsiteX6" fmla="*/ 201102 w 5568593"/>
                  <a:gd name="connsiteY6" fmla="*/ 1206585 h 1206585"/>
                  <a:gd name="connsiteX7" fmla="*/ 0 w 5568593"/>
                  <a:gd name="connsiteY7" fmla="*/ 1005483 h 1206585"/>
                  <a:gd name="connsiteX8" fmla="*/ 0 w 5568593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68593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2731984" y="-61902"/>
                      <a:pt x="3129347" y="-101778"/>
                      <a:pt x="5367491" y="0"/>
                    </a:cubicBezTo>
                    <a:cubicBezTo>
                      <a:pt x="5461218" y="-5437"/>
                      <a:pt x="5569765" y="88474"/>
                      <a:pt x="5568593" y="201102"/>
                    </a:cubicBezTo>
                    <a:cubicBezTo>
                      <a:pt x="5541966" y="575768"/>
                      <a:pt x="5580757" y="865148"/>
                      <a:pt x="5568593" y="1005483"/>
                    </a:cubicBezTo>
                    <a:cubicBezTo>
                      <a:pt x="5554248" y="1109526"/>
                      <a:pt x="5476459" y="1196886"/>
                      <a:pt x="5367491" y="1206585"/>
                    </a:cubicBezTo>
                    <a:cubicBezTo>
                      <a:pt x="3801759" y="1064193"/>
                      <a:pt x="1428274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568593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062854" y="-164947"/>
                      <a:pt x="3199649" y="-52288"/>
                      <a:pt x="5367491" y="0"/>
                    </a:cubicBezTo>
                    <a:cubicBezTo>
                      <a:pt x="5478271" y="-4484"/>
                      <a:pt x="5551103" y="92836"/>
                      <a:pt x="5568593" y="201102"/>
                    </a:cubicBezTo>
                    <a:cubicBezTo>
                      <a:pt x="5638122" y="326250"/>
                      <a:pt x="5518339" y="836394"/>
                      <a:pt x="5568593" y="1005483"/>
                    </a:cubicBezTo>
                    <a:cubicBezTo>
                      <a:pt x="5569809" y="1118119"/>
                      <a:pt x="5475193" y="1200463"/>
                      <a:pt x="5367491" y="1206585"/>
                    </a:cubicBezTo>
                    <a:cubicBezTo>
                      <a:pt x="4228063" y="1365126"/>
                      <a:pt x="1636379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BB3888F8-C88D-4A34-D6BA-87088E346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04" y="5235311"/>
                <a:ext cx="5568593" cy="1206585"/>
              </a:xfrm>
              <a:prstGeom prst="roundRect">
                <a:avLst/>
              </a:prstGeom>
              <a:blipFill>
                <a:blip r:embed="rId6"/>
                <a:stretch>
                  <a:fillRect l="-649"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568593"/>
                          <a:gd name="connsiteY0" fmla="*/ 201102 h 1206585"/>
                          <a:gd name="connsiteX1" fmla="*/ 201102 w 5568593"/>
                          <a:gd name="connsiteY1" fmla="*/ 0 h 1206585"/>
                          <a:gd name="connsiteX2" fmla="*/ 5367491 w 5568593"/>
                          <a:gd name="connsiteY2" fmla="*/ 0 h 1206585"/>
                          <a:gd name="connsiteX3" fmla="*/ 5568593 w 5568593"/>
                          <a:gd name="connsiteY3" fmla="*/ 201102 h 1206585"/>
                          <a:gd name="connsiteX4" fmla="*/ 5568593 w 5568593"/>
                          <a:gd name="connsiteY4" fmla="*/ 1005483 h 1206585"/>
                          <a:gd name="connsiteX5" fmla="*/ 5367491 w 5568593"/>
                          <a:gd name="connsiteY5" fmla="*/ 1206585 h 1206585"/>
                          <a:gd name="connsiteX6" fmla="*/ 201102 w 5568593"/>
                          <a:gd name="connsiteY6" fmla="*/ 1206585 h 1206585"/>
                          <a:gd name="connsiteX7" fmla="*/ 0 w 5568593"/>
                          <a:gd name="connsiteY7" fmla="*/ 1005483 h 1206585"/>
                          <a:gd name="connsiteX8" fmla="*/ 0 w 5568593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568593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2731984" y="-61902"/>
                              <a:pt x="3129347" y="-101778"/>
                              <a:pt x="5367491" y="0"/>
                            </a:cubicBezTo>
                            <a:cubicBezTo>
                              <a:pt x="5461218" y="-5437"/>
                              <a:pt x="5569765" y="88474"/>
                              <a:pt x="5568593" y="201102"/>
                            </a:cubicBezTo>
                            <a:cubicBezTo>
                              <a:pt x="5541966" y="575768"/>
                              <a:pt x="5580757" y="865148"/>
                              <a:pt x="5568593" y="1005483"/>
                            </a:cubicBezTo>
                            <a:cubicBezTo>
                              <a:pt x="5554248" y="1109526"/>
                              <a:pt x="5476459" y="1196886"/>
                              <a:pt x="5367491" y="1206585"/>
                            </a:cubicBezTo>
                            <a:cubicBezTo>
                              <a:pt x="3801759" y="1064193"/>
                              <a:pt x="1428274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568593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062854" y="-164947"/>
                              <a:pt x="3199649" y="-52288"/>
                              <a:pt x="5367491" y="0"/>
                            </a:cubicBezTo>
                            <a:cubicBezTo>
                              <a:pt x="5478271" y="-4484"/>
                              <a:pt x="5551103" y="92836"/>
                              <a:pt x="5568593" y="201102"/>
                            </a:cubicBezTo>
                            <a:cubicBezTo>
                              <a:pt x="5638122" y="326250"/>
                              <a:pt x="5518339" y="836394"/>
                              <a:pt x="5568593" y="1005483"/>
                            </a:cubicBezTo>
                            <a:cubicBezTo>
                              <a:pt x="5569809" y="1118119"/>
                              <a:pt x="5475193" y="1200463"/>
                              <a:pt x="5367491" y="1206585"/>
                            </a:cubicBezTo>
                            <a:cubicBezTo>
                              <a:pt x="4228063" y="1365126"/>
                              <a:pt x="1636379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E5D22CBF-B678-D62E-BF87-25E4568A7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7015" y="3464692"/>
            <a:ext cx="8004104" cy="10382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A9556C-23C0-F5B9-0E91-E229A35F1DA7}"/>
              </a:ext>
            </a:extLst>
          </p:cNvPr>
          <p:cNvSpPr/>
          <p:nvPr/>
        </p:nvSpPr>
        <p:spPr>
          <a:xfrm>
            <a:off x="8753343" y="3553425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F9EAE9A-A0E1-39C2-EBA2-67BA57737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98344" y="5280789"/>
            <a:ext cx="8004104" cy="1038225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0E3BF26-A20C-BD0E-3B8E-53807B616DA7}"/>
              </a:ext>
            </a:extLst>
          </p:cNvPr>
          <p:cNvSpPr/>
          <p:nvPr/>
        </p:nvSpPr>
        <p:spPr>
          <a:xfrm>
            <a:off x="6807585" y="2458272"/>
            <a:ext cx="1654139" cy="5650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cm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CB1E295-55C5-F13A-A8C7-7D539419334E}"/>
              </a:ext>
            </a:extLst>
          </p:cNvPr>
          <p:cNvSpPr/>
          <p:nvPr/>
        </p:nvSpPr>
        <p:spPr>
          <a:xfrm>
            <a:off x="6548701" y="3647357"/>
            <a:ext cx="5455577" cy="1206585"/>
          </a:xfrm>
          <a:custGeom>
            <a:avLst/>
            <a:gdLst>
              <a:gd name="connsiteX0" fmla="*/ 0 w 5455577"/>
              <a:gd name="connsiteY0" fmla="*/ 201102 h 1206585"/>
              <a:gd name="connsiteX1" fmla="*/ 201102 w 5455577"/>
              <a:gd name="connsiteY1" fmla="*/ 0 h 1206585"/>
              <a:gd name="connsiteX2" fmla="*/ 5254475 w 5455577"/>
              <a:gd name="connsiteY2" fmla="*/ 0 h 1206585"/>
              <a:gd name="connsiteX3" fmla="*/ 5455577 w 5455577"/>
              <a:gd name="connsiteY3" fmla="*/ 201102 h 1206585"/>
              <a:gd name="connsiteX4" fmla="*/ 5455577 w 5455577"/>
              <a:gd name="connsiteY4" fmla="*/ 1005483 h 1206585"/>
              <a:gd name="connsiteX5" fmla="*/ 5254475 w 5455577"/>
              <a:gd name="connsiteY5" fmla="*/ 1206585 h 1206585"/>
              <a:gd name="connsiteX6" fmla="*/ 201102 w 5455577"/>
              <a:gd name="connsiteY6" fmla="*/ 1206585 h 1206585"/>
              <a:gd name="connsiteX7" fmla="*/ 0 w 5455577"/>
              <a:gd name="connsiteY7" fmla="*/ 1005483 h 1206585"/>
              <a:gd name="connsiteX8" fmla="*/ 0 w 5455577"/>
              <a:gd name="connsiteY8" fmla="*/ 201102 h 120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577" h="1206585" fill="none" extrusionOk="0">
                <a:moveTo>
                  <a:pt x="0" y="201102"/>
                </a:moveTo>
                <a:cubicBezTo>
                  <a:pt x="-12478" y="84817"/>
                  <a:pt x="96118" y="6923"/>
                  <a:pt x="201102" y="0"/>
                </a:cubicBezTo>
                <a:cubicBezTo>
                  <a:pt x="1280926" y="-61902"/>
                  <a:pt x="2918648" y="-101778"/>
                  <a:pt x="5254475" y="0"/>
                </a:cubicBezTo>
                <a:cubicBezTo>
                  <a:pt x="5348202" y="-5437"/>
                  <a:pt x="5456749" y="88474"/>
                  <a:pt x="5455577" y="201102"/>
                </a:cubicBezTo>
                <a:cubicBezTo>
                  <a:pt x="5428950" y="575768"/>
                  <a:pt x="5467741" y="865148"/>
                  <a:pt x="5455577" y="1005483"/>
                </a:cubicBezTo>
                <a:cubicBezTo>
                  <a:pt x="5441232" y="1109526"/>
                  <a:pt x="5363443" y="1196886"/>
                  <a:pt x="5254475" y="1206585"/>
                </a:cubicBezTo>
                <a:cubicBezTo>
                  <a:pt x="3737947" y="1064193"/>
                  <a:pt x="1836160" y="1317686"/>
                  <a:pt x="201102" y="1206585"/>
                </a:cubicBezTo>
                <a:cubicBezTo>
                  <a:pt x="78920" y="1212147"/>
                  <a:pt x="-4340" y="1136339"/>
                  <a:pt x="0" y="1005483"/>
                </a:cubicBezTo>
                <a:cubicBezTo>
                  <a:pt x="36914" y="753060"/>
                  <a:pt x="2265" y="479833"/>
                  <a:pt x="0" y="201102"/>
                </a:cubicBezTo>
                <a:close/>
              </a:path>
              <a:path w="5455577" h="1206585" stroke="0" extrusionOk="0">
                <a:moveTo>
                  <a:pt x="0" y="201102"/>
                </a:moveTo>
                <a:cubicBezTo>
                  <a:pt x="-6963" y="80834"/>
                  <a:pt x="79260" y="-18025"/>
                  <a:pt x="201102" y="0"/>
                </a:cubicBezTo>
                <a:cubicBezTo>
                  <a:pt x="2122938" y="-164947"/>
                  <a:pt x="3227313" y="-52288"/>
                  <a:pt x="5254475" y="0"/>
                </a:cubicBezTo>
                <a:cubicBezTo>
                  <a:pt x="5365255" y="-4484"/>
                  <a:pt x="5438087" y="92836"/>
                  <a:pt x="5455577" y="201102"/>
                </a:cubicBezTo>
                <a:cubicBezTo>
                  <a:pt x="5525106" y="326250"/>
                  <a:pt x="5405323" y="836394"/>
                  <a:pt x="5455577" y="1005483"/>
                </a:cubicBezTo>
                <a:cubicBezTo>
                  <a:pt x="5456793" y="1118119"/>
                  <a:pt x="5362177" y="1200463"/>
                  <a:pt x="5254475" y="1206585"/>
                </a:cubicBezTo>
                <a:cubicBezTo>
                  <a:pt x="3357232" y="1365126"/>
                  <a:pt x="1120958" y="1064749"/>
                  <a:pt x="201102" y="1206585"/>
                </a:cubicBezTo>
                <a:cubicBezTo>
                  <a:pt x="89546" y="1215192"/>
                  <a:pt x="10281" y="1112974"/>
                  <a:pt x="0" y="1005483"/>
                </a:cubicBezTo>
                <a:cubicBezTo>
                  <a:pt x="-50265" y="710888"/>
                  <a:pt x="15822" y="364578"/>
                  <a:pt x="0" y="201102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Chu vi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GHIK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2 × 4 = 8 (cm)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/>
              <p:nvPr/>
            </p:nvSpPr>
            <p:spPr>
              <a:xfrm>
                <a:off x="6559334" y="5114650"/>
                <a:ext cx="5455577" cy="1206585"/>
              </a:xfrm>
              <a:custGeom>
                <a:avLst/>
                <a:gdLst>
                  <a:gd name="connsiteX0" fmla="*/ 0 w 5455577"/>
                  <a:gd name="connsiteY0" fmla="*/ 201102 h 1206585"/>
                  <a:gd name="connsiteX1" fmla="*/ 201102 w 5455577"/>
                  <a:gd name="connsiteY1" fmla="*/ 0 h 1206585"/>
                  <a:gd name="connsiteX2" fmla="*/ 5254475 w 5455577"/>
                  <a:gd name="connsiteY2" fmla="*/ 0 h 1206585"/>
                  <a:gd name="connsiteX3" fmla="*/ 5455577 w 5455577"/>
                  <a:gd name="connsiteY3" fmla="*/ 201102 h 1206585"/>
                  <a:gd name="connsiteX4" fmla="*/ 5455577 w 5455577"/>
                  <a:gd name="connsiteY4" fmla="*/ 1005483 h 1206585"/>
                  <a:gd name="connsiteX5" fmla="*/ 5254475 w 5455577"/>
                  <a:gd name="connsiteY5" fmla="*/ 1206585 h 1206585"/>
                  <a:gd name="connsiteX6" fmla="*/ 201102 w 5455577"/>
                  <a:gd name="connsiteY6" fmla="*/ 1206585 h 1206585"/>
                  <a:gd name="connsiteX7" fmla="*/ 0 w 5455577"/>
                  <a:gd name="connsiteY7" fmla="*/ 1005483 h 1206585"/>
                  <a:gd name="connsiteX8" fmla="*/ 0 w 5455577"/>
                  <a:gd name="connsiteY8" fmla="*/ 201102 h 1206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455577" h="1206585" fill="none" extrusionOk="0">
                    <a:moveTo>
                      <a:pt x="0" y="201102"/>
                    </a:moveTo>
                    <a:cubicBezTo>
                      <a:pt x="-12478" y="84817"/>
                      <a:pt x="96118" y="6923"/>
                      <a:pt x="201102" y="0"/>
                    </a:cubicBezTo>
                    <a:cubicBezTo>
                      <a:pt x="1280926" y="-61902"/>
                      <a:pt x="2918648" y="-101778"/>
                      <a:pt x="5254475" y="0"/>
                    </a:cubicBezTo>
                    <a:cubicBezTo>
                      <a:pt x="5348202" y="-5437"/>
                      <a:pt x="5456749" y="88474"/>
                      <a:pt x="5455577" y="201102"/>
                    </a:cubicBezTo>
                    <a:cubicBezTo>
                      <a:pt x="5428950" y="575768"/>
                      <a:pt x="5467741" y="865148"/>
                      <a:pt x="5455577" y="1005483"/>
                    </a:cubicBezTo>
                    <a:cubicBezTo>
                      <a:pt x="5441232" y="1109526"/>
                      <a:pt x="5363443" y="1196886"/>
                      <a:pt x="5254475" y="1206585"/>
                    </a:cubicBezTo>
                    <a:cubicBezTo>
                      <a:pt x="3737947" y="1064193"/>
                      <a:pt x="1836160" y="1317686"/>
                      <a:pt x="201102" y="1206585"/>
                    </a:cubicBezTo>
                    <a:cubicBezTo>
                      <a:pt x="78920" y="1212147"/>
                      <a:pt x="-4340" y="1136339"/>
                      <a:pt x="0" y="1005483"/>
                    </a:cubicBezTo>
                    <a:cubicBezTo>
                      <a:pt x="36914" y="753060"/>
                      <a:pt x="2265" y="479833"/>
                      <a:pt x="0" y="201102"/>
                    </a:cubicBezTo>
                    <a:close/>
                  </a:path>
                  <a:path w="5455577" h="1206585" stroke="0" extrusionOk="0">
                    <a:moveTo>
                      <a:pt x="0" y="201102"/>
                    </a:moveTo>
                    <a:cubicBezTo>
                      <a:pt x="-6963" y="80834"/>
                      <a:pt x="79260" y="-18025"/>
                      <a:pt x="201102" y="0"/>
                    </a:cubicBezTo>
                    <a:cubicBezTo>
                      <a:pt x="2122938" y="-164947"/>
                      <a:pt x="3227313" y="-52288"/>
                      <a:pt x="5254475" y="0"/>
                    </a:cubicBezTo>
                    <a:cubicBezTo>
                      <a:pt x="5365255" y="-4484"/>
                      <a:pt x="5438087" y="92836"/>
                      <a:pt x="5455577" y="201102"/>
                    </a:cubicBezTo>
                    <a:cubicBezTo>
                      <a:pt x="5525106" y="326250"/>
                      <a:pt x="5405323" y="836394"/>
                      <a:pt x="5455577" y="1005483"/>
                    </a:cubicBezTo>
                    <a:cubicBezTo>
                      <a:pt x="5456793" y="1118119"/>
                      <a:pt x="5362177" y="1200463"/>
                      <a:pt x="5254475" y="1206585"/>
                    </a:cubicBezTo>
                    <a:cubicBezTo>
                      <a:pt x="3357232" y="1365126"/>
                      <a:pt x="1120958" y="1064749"/>
                      <a:pt x="201102" y="1206585"/>
                    </a:cubicBezTo>
                    <a:cubicBezTo>
                      <a:pt x="89546" y="1215192"/>
                      <a:pt x="10281" y="1112974"/>
                      <a:pt x="0" y="1005483"/>
                    </a:cubicBezTo>
                    <a:cubicBezTo>
                      <a:pt x="-50265" y="710888"/>
                      <a:pt x="15822" y="364578"/>
                      <a:pt x="0" y="201102"/>
                    </a:cubicBezTo>
                    <a:close/>
                  </a:path>
                </a:pathLst>
              </a:custGeom>
              <a:solidFill>
                <a:srgbClr val="CCFF99"/>
              </a:solid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GHIK </a:t>
                </a:r>
                <a:r>
                  <a:rPr lang="en-US" sz="2800" b="1" i="1" dirty="0" err="1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 2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 i="1" dirty="0">
                    <a:solidFill>
                      <a:srgbClr val="FF0000"/>
                    </a:solidFill>
                    <a:effectLst/>
                    <a:ea typeface="MS Mincho" panose="02020609040205080304" pitchFamily="49" charset="-128"/>
                    <a:cs typeface="Times New Roman" panose="02020603050405020304" pitchFamily="18" charset="0"/>
                  </a:rPr>
                  <a:t>)</a:t>
                </a:r>
                <a:endParaRPr lang="en-US" sz="2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9C3E692-0B61-CAB7-7C80-494ABB562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34" y="5114650"/>
                <a:ext cx="5455577" cy="1206585"/>
              </a:xfrm>
              <a:prstGeom prst="roundRect">
                <a:avLst/>
              </a:prstGeom>
              <a:blipFill>
                <a:blip r:embed="rId8"/>
                <a:stretch>
                  <a:fillRect b="-4036"/>
                </a:stretch>
              </a:blipFill>
              <a:ln w="5715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sd="983016561">
                      <a:custGeom>
                        <a:avLst/>
                        <a:gdLst>
                          <a:gd name="connsiteX0" fmla="*/ 0 w 5455577"/>
                          <a:gd name="connsiteY0" fmla="*/ 201102 h 1206585"/>
                          <a:gd name="connsiteX1" fmla="*/ 201102 w 5455577"/>
                          <a:gd name="connsiteY1" fmla="*/ 0 h 1206585"/>
                          <a:gd name="connsiteX2" fmla="*/ 5254475 w 5455577"/>
                          <a:gd name="connsiteY2" fmla="*/ 0 h 1206585"/>
                          <a:gd name="connsiteX3" fmla="*/ 5455577 w 5455577"/>
                          <a:gd name="connsiteY3" fmla="*/ 201102 h 1206585"/>
                          <a:gd name="connsiteX4" fmla="*/ 5455577 w 5455577"/>
                          <a:gd name="connsiteY4" fmla="*/ 1005483 h 1206585"/>
                          <a:gd name="connsiteX5" fmla="*/ 5254475 w 5455577"/>
                          <a:gd name="connsiteY5" fmla="*/ 1206585 h 1206585"/>
                          <a:gd name="connsiteX6" fmla="*/ 201102 w 5455577"/>
                          <a:gd name="connsiteY6" fmla="*/ 1206585 h 1206585"/>
                          <a:gd name="connsiteX7" fmla="*/ 0 w 5455577"/>
                          <a:gd name="connsiteY7" fmla="*/ 1005483 h 1206585"/>
                          <a:gd name="connsiteX8" fmla="*/ 0 w 5455577"/>
                          <a:gd name="connsiteY8" fmla="*/ 201102 h 12065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5455577" h="1206585" fill="none" extrusionOk="0">
                            <a:moveTo>
                              <a:pt x="0" y="201102"/>
                            </a:moveTo>
                            <a:cubicBezTo>
                              <a:pt x="-12478" y="84817"/>
                              <a:pt x="96118" y="6923"/>
                              <a:pt x="201102" y="0"/>
                            </a:cubicBezTo>
                            <a:cubicBezTo>
                              <a:pt x="1280926" y="-61902"/>
                              <a:pt x="2918648" y="-101778"/>
                              <a:pt x="5254475" y="0"/>
                            </a:cubicBezTo>
                            <a:cubicBezTo>
                              <a:pt x="5348202" y="-5437"/>
                              <a:pt x="5456749" y="88474"/>
                              <a:pt x="5455577" y="201102"/>
                            </a:cubicBezTo>
                            <a:cubicBezTo>
                              <a:pt x="5428950" y="575768"/>
                              <a:pt x="5467741" y="865148"/>
                              <a:pt x="5455577" y="1005483"/>
                            </a:cubicBezTo>
                            <a:cubicBezTo>
                              <a:pt x="5441232" y="1109526"/>
                              <a:pt x="5363443" y="1196886"/>
                              <a:pt x="5254475" y="1206585"/>
                            </a:cubicBezTo>
                            <a:cubicBezTo>
                              <a:pt x="3737947" y="1064193"/>
                              <a:pt x="1836160" y="1317686"/>
                              <a:pt x="201102" y="1206585"/>
                            </a:cubicBezTo>
                            <a:cubicBezTo>
                              <a:pt x="78920" y="1212147"/>
                              <a:pt x="-4340" y="1136339"/>
                              <a:pt x="0" y="1005483"/>
                            </a:cubicBezTo>
                            <a:cubicBezTo>
                              <a:pt x="36914" y="753060"/>
                              <a:pt x="2265" y="479833"/>
                              <a:pt x="0" y="201102"/>
                            </a:cubicBezTo>
                            <a:close/>
                          </a:path>
                          <a:path w="5455577" h="1206585" stroke="0" extrusionOk="0">
                            <a:moveTo>
                              <a:pt x="0" y="201102"/>
                            </a:moveTo>
                            <a:cubicBezTo>
                              <a:pt x="-6963" y="80834"/>
                              <a:pt x="79260" y="-18025"/>
                              <a:pt x="201102" y="0"/>
                            </a:cubicBezTo>
                            <a:cubicBezTo>
                              <a:pt x="2122938" y="-164947"/>
                              <a:pt x="3227313" y="-52288"/>
                              <a:pt x="5254475" y="0"/>
                            </a:cubicBezTo>
                            <a:cubicBezTo>
                              <a:pt x="5365255" y="-4484"/>
                              <a:pt x="5438087" y="92836"/>
                              <a:pt x="5455577" y="201102"/>
                            </a:cubicBezTo>
                            <a:cubicBezTo>
                              <a:pt x="5525106" y="326250"/>
                              <a:pt x="5405323" y="836394"/>
                              <a:pt x="5455577" y="1005483"/>
                            </a:cubicBezTo>
                            <a:cubicBezTo>
                              <a:pt x="5456793" y="1118119"/>
                              <a:pt x="5362177" y="1200463"/>
                              <a:pt x="5254475" y="1206585"/>
                            </a:cubicBezTo>
                            <a:cubicBezTo>
                              <a:pt x="3357232" y="1365126"/>
                              <a:pt x="1120958" y="1064749"/>
                              <a:pt x="201102" y="1206585"/>
                            </a:cubicBezTo>
                            <a:cubicBezTo>
                              <a:pt x="89546" y="1215192"/>
                              <a:pt x="10281" y="1112974"/>
                              <a:pt x="0" y="1005483"/>
                            </a:cubicBezTo>
                            <a:cubicBezTo>
                              <a:pt x="-50265" y="710888"/>
                              <a:pt x="15822" y="364578"/>
                              <a:pt x="0" y="201102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7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65789B-7042-596D-B264-A54C6B8A537F}"/>
              </a:ext>
            </a:extLst>
          </p:cNvPr>
          <p:cNvGrpSpPr/>
          <p:nvPr/>
        </p:nvGrpSpPr>
        <p:grpSpPr>
          <a:xfrm>
            <a:off x="4401810" y="975729"/>
            <a:ext cx="3461658" cy="1880142"/>
            <a:chOff x="852315" y="235127"/>
            <a:chExt cx="3461658" cy="188014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B3EFE0-B4FE-529A-5AAF-440775B98EFC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72F88919-F648-67EE-1364-ADCF83722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5F244BE-2891-5703-9FB7-CDC1B173F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482A5064-EB7E-FB96-7C38-C5C175A222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2F22280E-36F4-8AD3-8A03-EAE4287EFB1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0.01713 L -0.02226 0.01736 C -0.02109 0.0375 -0.02018 0.03796 -0.02421 0.06157 C -0.02643 0.0743 -0.03346 0.08287 -0.03958 0.08889 C -0.04244 0.09166 -0.04531 0.09491 -0.04817 0.09745 C -0.0513 0.1 -0.05455 0.10208 -0.05781 0.10416 C -0.06614 0.10926 -0.07083 0.11157 -0.07903 0.11458 C -0.08255 0.11574 -0.08606 0.11736 -0.08958 0.11782 C -0.09817 0.11921 -0.1069 0.11921 -0.11549 0.11967 L -0.17421 0.12129 C -0.17773 0.12291 -0.18125 0.12477 -0.18476 0.12639 C -0.19427 0.13055 -0.19986 0.13148 -0.20885 0.13842 C -0.21406 0.14236 -0.21888 0.14815 -0.22421 0.15208 C -0.22799 0.15486 -0.23203 0.15741 -0.23567 0.16065 C -0.24322 0.16713 -0.25052 0.1743 -0.25781 0.18125 C -0.26015 0.18333 -0.26236 0.18565 -0.26458 0.18796 C -0.26718 0.19074 -0.27226 0.19653 -0.27226 0.19676 C -0.27447 0.20162 -0.27994 0.21296 -0.2819 0.22037 C -0.28242 0.22268 -0.28255 0.225 -0.28281 0.22731 C -0.28385 0.24166 -0.28372 0.23634 -0.28372 0.24282 L -0.28372 0.24305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47429" y="366238"/>
            <a:ext cx="10313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Sơn mỗi mặt của từng khối hình bên bằng một màu khác nhau. Theo em, cần bao nhiêu màu để sơn hết các mặt của từng khối hình đó?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EDDF14-65B2-17AE-F12E-03055E1DF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607" y="2015179"/>
            <a:ext cx="4432150" cy="2043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01AF7EA-BD25-DF01-03A9-5490346FF893}"/>
              </a:ext>
            </a:extLst>
          </p:cNvPr>
          <p:cNvGrpSpPr/>
          <p:nvPr/>
        </p:nvGrpSpPr>
        <p:grpSpPr>
          <a:xfrm>
            <a:off x="0" y="1990486"/>
            <a:ext cx="6670843" cy="2468499"/>
            <a:chOff x="134360" y="1281455"/>
            <a:chExt cx="6670843" cy="24684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28CEC1-006C-988C-D924-82A1A42C5763}"/>
                </a:ext>
              </a:extLst>
            </p:cNvPr>
            <p:cNvSpPr/>
            <p:nvPr/>
          </p:nvSpPr>
          <p:spPr>
            <a:xfrm>
              <a:off x="663798" y="1810892"/>
              <a:ext cx="6141405" cy="1939062"/>
            </a:xfrm>
            <a:custGeom>
              <a:avLst/>
              <a:gdLst>
                <a:gd name="connsiteX0" fmla="*/ 0 w 6141405"/>
                <a:gd name="connsiteY0" fmla="*/ 323183 h 1939062"/>
                <a:gd name="connsiteX1" fmla="*/ 323183 w 6141405"/>
                <a:gd name="connsiteY1" fmla="*/ 0 h 1939062"/>
                <a:gd name="connsiteX2" fmla="*/ 5818222 w 6141405"/>
                <a:gd name="connsiteY2" fmla="*/ 0 h 1939062"/>
                <a:gd name="connsiteX3" fmla="*/ 6141405 w 6141405"/>
                <a:gd name="connsiteY3" fmla="*/ 323183 h 1939062"/>
                <a:gd name="connsiteX4" fmla="*/ 6141405 w 6141405"/>
                <a:gd name="connsiteY4" fmla="*/ 1615879 h 1939062"/>
                <a:gd name="connsiteX5" fmla="*/ 5818222 w 6141405"/>
                <a:gd name="connsiteY5" fmla="*/ 1939062 h 1939062"/>
                <a:gd name="connsiteX6" fmla="*/ 323183 w 6141405"/>
                <a:gd name="connsiteY6" fmla="*/ 1939062 h 1939062"/>
                <a:gd name="connsiteX7" fmla="*/ 0 w 6141405"/>
                <a:gd name="connsiteY7" fmla="*/ 1615879 h 1939062"/>
                <a:gd name="connsiteX8" fmla="*/ 0 w 6141405"/>
                <a:gd name="connsiteY8" fmla="*/ 323183 h 193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1405" h="1939062" fill="none" extrusionOk="0">
                  <a:moveTo>
                    <a:pt x="0" y="323183"/>
                  </a:moveTo>
                  <a:cubicBezTo>
                    <a:pt x="-23427" y="134896"/>
                    <a:pt x="162027" y="19730"/>
                    <a:pt x="323183" y="0"/>
                  </a:cubicBezTo>
                  <a:cubicBezTo>
                    <a:pt x="2377114" y="-61902"/>
                    <a:pt x="3978936" y="-101778"/>
                    <a:pt x="5818222" y="0"/>
                  </a:cubicBezTo>
                  <a:cubicBezTo>
                    <a:pt x="5983962" y="-3997"/>
                    <a:pt x="6151079" y="131803"/>
                    <a:pt x="6141405" y="323183"/>
                  </a:cubicBezTo>
                  <a:cubicBezTo>
                    <a:pt x="6032041" y="546783"/>
                    <a:pt x="6188953" y="1006097"/>
                    <a:pt x="6141405" y="1615879"/>
                  </a:cubicBezTo>
                  <a:cubicBezTo>
                    <a:pt x="6135126" y="1791294"/>
                    <a:pt x="5994683" y="1929687"/>
                    <a:pt x="5818222" y="1939062"/>
                  </a:cubicBezTo>
                  <a:cubicBezTo>
                    <a:pt x="4760679" y="1796670"/>
                    <a:pt x="3013121" y="2050163"/>
                    <a:pt x="323183" y="1939062"/>
                  </a:cubicBezTo>
                  <a:cubicBezTo>
                    <a:pt x="132888" y="1944969"/>
                    <a:pt x="-507" y="1796681"/>
                    <a:pt x="0" y="1615879"/>
                  </a:cubicBezTo>
                  <a:cubicBezTo>
                    <a:pt x="-81150" y="1204190"/>
                    <a:pt x="-13382" y="556388"/>
                    <a:pt x="0" y="323183"/>
                  </a:cubicBezTo>
                  <a:close/>
                </a:path>
                <a:path w="6141405" h="1939062" stroke="0" extrusionOk="0">
                  <a:moveTo>
                    <a:pt x="0" y="323183"/>
                  </a:moveTo>
                  <a:cubicBezTo>
                    <a:pt x="-6020" y="136738"/>
                    <a:pt x="134130" y="-17669"/>
                    <a:pt x="323183" y="0"/>
                  </a:cubicBezTo>
                  <a:cubicBezTo>
                    <a:pt x="2475693" y="-164947"/>
                    <a:pt x="3806963" y="-52288"/>
                    <a:pt x="5818222" y="0"/>
                  </a:cubicBezTo>
                  <a:cubicBezTo>
                    <a:pt x="5995852" y="-13461"/>
                    <a:pt x="6134355" y="145823"/>
                    <a:pt x="6141405" y="323183"/>
                  </a:cubicBezTo>
                  <a:cubicBezTo>
                    <a:pt x="6177017" y="829860"/>
                    <a:pt x="6115120" y="1135161"/>
                    <a:pt x="6141405" y="1615879"/>
                  </a:cubicBezTo>
                  <a:cubicBezTo>
                    <a:pt x="6156564" y="1813940"/>
                    <a:pt x="5992175" y="1930808"/>
                    <a:pt x="5818222" y="1939062"/>
                  </a:cubicBezTo>
                  <a:cubicBezTo>
                    <a:pt x="4419407" y="2097603"/>
                    <a:pt x="1359871" y="1797226"/>
                    <a:pt x="323183" y="1939062"/>
                  </a:cubicBezTo>
                  <a:cubicBezTo>
                    <a:pt x="142990" y="1968992"/>
                    <a:pt x="15011" y="1789149"/>
                    <a:pt x="0" y="1615879"/>
                  </a:cubicBezTo>
                  <a:cubicBezTo>
                    <a:pt x="20035" y="1013584"/>
                    <a:pt x="-16698" y="869651"/>
                    <a:pt x="0" y="32318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vi-VN" sz="3600" dirty="0">
                  <a:solidFill>
                    <a:schemeClr val="tx1"/>
                  </a:solidFill>
                </a:rPr>
                <a:t>Mỗi khối hình có bao nhiêu mặt thì cần bấy nhiêu màu để sơn hết các mặt.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032706-19D1-38B6-C0FB-6BDF17ED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86DB88-EAB2-80E2-4D31-98D6B6A83BDE}"/>
              </a:ext>
            </a:extLst>
          </p:cNvPr>
          <p:cNvSpPr txBox="1"/>
          <p:nvPr/>
        </p:nvSpPr>
        <p:spPr>
          <a:xfrm>
            <a:off x="308225" y="2411532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lập phương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452999-BAFA-35B3-92F6-34D8FB422119}"/>
              </a:ext>
            </a:extLst>
          </p:cNvPr>
          <p:cNvSpPr txBox="1"/>
          <p:nvPr/>
        </p:nvSpPr>
        <p:spPr>
          <a:xfrm>
            <a:off x="328773" y="4086221"/>
            <a:ext cx="6575460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Khối chữ nhật có 6 mặt.</a:t>
            </a:r>
          </a:p>
          <a:p>
            <a:pPr algn="just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→ Cần 6 màu để sơn hết các mặt.</a:t>
            </a:r>
          </a:p>
        </p:txBody>
      </p:sp>
    </p:spTree>
    <p:extLst>
      <p:ext uri="{BB962C8B-B14F-4D97-AF65-F5344CB8AC3E}">
        <p14:creationId xmlns:p14="http://schemas.microsoft.com/office/powerpoint/2010/main" val="17593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1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EC505-BCB6-7927-6D20-59F68C8615C2}"/>
              </a:ext>
            </a:extLst>
          </p:cNvPr>
          <p:cNvSpPr txBox="1"/>
          <p:nvPr/>
        </p:nvSpPr>
        <p:spPr>
          <a:xfrm>
            <a:off x="8113986" y="179154"/>
            <a:ext cx="3827496" cy="1736646"/>
          </a:xfrm>
          <a:custGeom>
            <a:avLst/>
            <a:gdLst>
              <a:gd name="connsiteX0" fmla="*/ 0 w 3827496"/>
              <a:gd name="connsiteY0" fmla="*/ 289447 h 1736646"/>
              <a:gd name="connsiteX1" fmla="*/ 289447 w 3827496"/>
              <a:gd name="connsiteY1" fmla="*/ 0 h 1736646"/>
              <a:gd name="connsiteX2" fmla="*/ 3538049 w 3827496"/>
              <a:gd name="connsiteY2" fmla="*/ 0 h 1736646"/>
              <a:gd name="connsiteX3" fmla="*/ 3827496 w 3827496"/>
              <a:gd name="connsiteY3" fmla="*/ 289447 h 1736646"/>
              <a:gd name="connsiteX4" fmla="*/ 3827496 w 3827496"/>
              <a:gd name="connsiteY4" fmla="*/ 1447199 h 1736646"/>
              <a:gd name="connsiteX5" fmla="*/ 3538049 w 3827496"/>
              <a:gd name="connsiteY5" fmla="*/ 1736646 h 1736646"/>
              <a:gd name="connsiteX6" fmla="*/ 289447 w 3827496"/>
              <a:gd name="connsiteY6" fmla="*/ 1736646 h 1736646"/>
              <a:gd name="connsiteX7" fmla="*/ 0 w 3827496"/>
              <a:gd name="connsiteY7" fmla="*/ 1447199 h 1736646"/>
              <a:gd name="connsiteX8" fmla="*/ 0 w 3827496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496" h="1736646" fill="none" extrusionOk="0">
                <a:moveTo>
                  <a:pt x="0" y="289447"/>
                </a:moveTo>
                <a:cubicBezTo>
                  <a:pt x="991" y="156402"/>
                  <a:pt x="132384" y="4689"/>
                  <a:pt x="289447" y="0"/>
                </a:cubicBezTo>
                <a:cubicBezTo>
                  <a:pt x="1268268" y="72427"/>
                  <a:pt x="2391201" y="61419"/>
                  <a:pt x="3538049" y="0"/>
                </a:cubicBezTo>
                <a:cubicBezTo>
                  <a:pt x="3693554" y="-29961"/>
                  <a:pt x="3812962" y="125194"/>
                  <a:pt x="3827496" y="289447"/>
                </a:cubicBezTo>
                <a:cubicBezTo>
                  <a:pt x="3897920" y="511958"/>
                  <a:pt x="3773182" y="926525"/>
                  <a:pt x="3827496" y="1447199"/>
                </a:cubicBezTo>
                <a:cubicBezTo>
                  <a:pt x="3828727" y="1600808"/>
                  <a:pt x="3689943" y="1727719"/>
                  <a:pt x="3538049" y="1736646"/>
                </a:cubicBezTo>
                <a:cubicBezTo>
                  <a:pt x="2486505" y="1766473"/>
                  <a:pt x="1835049" y="1657340"/>
                  <a:pt x="289447" y="1736646"/>
                </a:cubicBezTo>
                <a:cubicBezTo>
                  <a:pt x="136006" y="1735921"/>
                  <a:pt x="-28555" y="1612703"/>
                  <a:pt x="0" y="1447199"/>
                </a:cubicBezTo>
                <a:cubicBezTo>
                  <a:pt x="63432" y="935498"/>
                  <a:pt x="-13548" y="528218"/>
                  <a:pt x="0" y="289447"/>
                </a:cubicBezTo>
                <a:close/>
              </a:path>
              <a:path w="3827496" h="1736646" stroke="0" extrusionOk="0">
                <a:moveTo>
                  <a:pt x="0" y="289447"/>
                </a:moveTo>
                <a:cubicBezTo>
                  <a:pt x="25197" y="136458"/>
                  <a:pt x="140503" y="22738"/>
                  <a:pt x="289447" y="0"/>
                </a:cubicBezTo>
                <a:cubicBezTo>
                  <a:pt x="1261094" y="123000"/>
                  <a:pt x="3153996" y="-96860"/>
                  <a:pt x="3538049" y="0"/>
                </a:cubicBezTo>
                <a:cubicBezTo>
                  <a:pt x="3692251" y="-4310"/>
                  <a:pt x="3831954" y="120602"/>
                  <a:pt x="3827496" y="289447"/>
                </a:cubicBezTo>
                <a:cubicBezTo>
                  <a:pt x="3801860" y="561729"/>
                  <a:pt x="3741929" y="1106160"/>
                  <a:pt x="3827496" y="1447199"/>
                </a:cubicBezTo>
                <a:cubicBezTo>
                  <a:pt x="3815738" y="1611316"/>
                  <a:pt x="3688819" y="1735159"/>
                  <a:pt x="3538049" y="1736646"/>
                </a:cubicBezTo>
                <a:cubicBezTo>
                  <a:pt x="2996002" y="1575939"/>
                  <a:pt x="1467644" y="1776313"/>
                  <a:pt x="289447" y="1736646"/>
                </a:cubicBezTo>
                <a:cubicBezTo>
                  <a:pt x="118566" y="1734419"/>
                  <a:pt x="-14066" y="1600684"/>
                  <a:pt x="0" y="1447199"/>
                </a:cubicBezTo>
                <a:cubicBezTo>
                  <a:pt x="-39796" y="1244658"/>
                  <a:pt x="85194" y="804820"/>
                  <a:pt x="0" y="28944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THỬ THÁCH DỰNG LỀU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12CB5C-8C9C-7EE1-94C1-4000DE4CFC43}"/>
              </a:ext>
            </a:extLst>
          </p:cNvPr>
          <p:cNvGrpSpPr/>
          <p:nvPr/>
        </p:nvGrpSpPr>
        <p:grpSpPr>
          <a:xfrm>
            <a:off x="869733" y="2488929"/>
            <a:ext cx="3461658" cy="1880142"/>
            <a:chOff x="852315" y="235127"/>
            <a:chExt cx="3461658" cy="18801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C6F5F0-6D7A-5B77-6D0A-081974526087}"/>
                </a:ext>
              </a:extLst>
            </p:cNvPr>
            <p:cNvGrpSpPr/>
            <p:nvPr/>
          </p:nvGrpSpPr>
          <p:grpSpPr>
            <a:xfrm>
              <a:off x="852315" y="235127"/>
              <a:ext cx="3461658" cy="1880142"/>
              <a:chOff x="-1" y="-308083"/>
              <a:chExt cx="6262148" cy="340118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E94F88C-7429-4D36-CDC0-2D96DDA63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DE9068D-A097-6B1C-84F7-1B30E2B6B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73DF91E9-106B-3D92-A1DE-5D55FCA8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8CBE735-C528-8706-CF56-F5A82EC210C5}"/>
                </a:ext>
              </a:extLst>
            </p:cNvPr>
            <p:cNvSpPr/>
            <p:nvPr/>
          </p:nvSpPr>
          <p:spPr>
            <a:xfrm>
              <a:off x="3737144" y="407084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464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46 L -1.25E-6 -0.00023 C 0.00013 0.01204 0.00013 0.02431 0.00091 0.03634 C 0.00156 0.04097 0.00482 0.04468 0.00625 0.04861 C 0.0069 0.05162 0.00755 0.05394 0.00899 0.05602 C 0.01029 0.05903 0.01224 0.06019 0.01367 0.06204 C 0.02083 0.06782 0.02708 0.07616 0.03464 0.07824 C 0.04623 0.07824 0.05938 0.09236 0.07123 0.09444 C 0.08399 0.08912 0.10404 0.09051 0.12422 0.07222 C 0.14453 0.05278 0.17474 0.01435 0.1957 -0.01111 C 0.21745 -0.03542 0.24024 -0.05833 0.25651 -0.07708 C 0.27266 -0.09583 0.28711 -0.11273 0.29362 -0.12269 C 0.30599 -0.13588 0.32083 -0.14861 0.33112 -0.15648 C 0.33776 -0.15856 0.34505 -0.16806 0.35599 -0.16991 C 0.36784 -0.16944 0.37422 -0.17245 0.38503 -0.16968 C 0.39505 -0.16667 0.40912 -0.15671 0.41537 -0.15185 C 0.41758 -0.14884 0.42005 -0.14514 0.42227 -0.14144 C 0.42409 -0.13981 0.42565 -0.13866 0.42761 -0.13657 C 0.43568 -0.12685 0.43698 -0.12407 0.44362 -0.11574 C 0.45065 -0.09051 0.44245 -0.11782 0.45065 -0.09838 C 0.45143 -0.0963 0.45195 -0.09306 0.45274 -0.09097 C 0.45404 -0.08819 0.4737 -0.00949 0.45716 0.02384 C 0.44063 0.05718 0.35365 0.10671 0.35365 0.10856 C 0.35443 0.11157 0.25156 0.16551 0.25274 0.16736 C 0.25287 0.16944 0.18008 0.22361 0.22279 0.32662 C 0.27643 0.37477 0.32761 0.36389 0.35677 0.34884 " pathEditMode="relative" rAng="0" ptsTypes="AAAAAAAAAAAAAAAAAAAAAAAAAA">
                                      <p:cBhvr>
                                        <p:cTn id="6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389130" y="1262432"/>
            <a:ext cx="5177760" cy="2843939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222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mình</a:t>
              </a:r>
              <a:r>
                <a:rPr lang="en-US" sz="3200" dirty="0"/>
                <a:t> </a:t>
              </a:r>
              <a:r>
                <a:rPr lang="en-US" sz="3200" dirty="0" err="1"/>
                <a:t>vượt</a:t>
              </a:r>
              <a:r>
                <a:rPr lang="en-US" sz="3200" dirty="0"/>
                <a:t> qua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thử</a:t>
              </a:r>
              <a:r>
                <a:rPr lang="en-US" sz="3200" dirty="0"/>
                <a:t> </a:t>
              </a:r>
              <a:r>
                <a:rPr lang="en-US" sz="3200" dirty="0" err="1"/>
                <a:t>thách</a:t>
              </a:r>
              <a:r>
                <a:rPr lang="en-US" sz="3200" dirty="0"/>
                <a:t> </a:t>
              </a:r>
              <a:r>
                <a:rPr lang="en-US" sz="3200" dirty="0" err="1"/>
                <a:t>sau</a:t>
              </a:r>
              <a:r>
                <a:rPr lang="en-US" sz="3200" dirty="0"/>
                <a:t> </a:t>
              </a:r>
              <a:r>
                <a:rPr lang="en-US" sz="3200" dirty="0" err="1"/>
                <a:t>để</a:t>
              </a:r>
              <a:r>
                <a:rPr lang="en-US" sz="3200" dirty="0"/>
                <a:t> </a:t>
              </a:r>
              <a:r>
                <a:rPr lang="en-US" sz="3200" dirty="0" err="1"/>
                <a:t>chuẩn</a:t>
              </a:r>
              <a:r>
                <a:rPr lang="en-US" sz="3200" dirty="0"/>
                <a:t> </a:t>
              </a:r>
              <a:r>
                <a:rPr lang="en-US" sz="3200" dirty="0" err="1"/>
                <a:t>bị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buổi</a:t>
              </a:r>
              <a:r>
                <a:rPr lang="en-US" sz="3200" dirty="0"/>
                <a:t> picnic </a:t>
              </a:r>
              <a:r>
                <a:rPr lang="en-US" sz="3200" dirty="0" err="1"/>
                <a:t>hoành</a:t>
              </a:r>
              <a:r>
                <a:rPr lang="en-US" sz="3200" dirty="0"/>
                <a:t> </a:t>
              </a:r>
              <a:r>
                <a:rPr lang="en-US" sz="3200" dirty="0" err="1"/>
                <a:t>tráng</a:t>
              </a:r>
              <a:r>
                <a:rPr lang="en-US" sz="3200" dirty="0"/>
                <a:t> </a:t>
              </a:r>
              <a:r>
                <a:rPr lang="en-US" sz="3200" dirty="0" err="1"/>
                <a:t>nhé</a:t>
              </a:r>
              <a:r>
                <a:rPr lang="en-US" sz="3200" dirty="0"/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55E0C-6B41-D9E7-438C-2BDFE4AAC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970" y="170983"/>
            <a:ext cx="4761389" cy="1091279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A44A134-194C-3710-62CE-2C132696F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A173FB57-3891-8C5A-F1EF-05BEE9647A0D}"/>
              </a:ext>
            </a:extLst>
          </p:cNvPr>
          <p:cNvSpPr/>
          <p:nvPr/>
        </p:nvSpPr>
        <p:spPr>
          <a:xfrm>
            <a:off x="465400" y="398216"/>
            <a:ext cx="902577" cy="706821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703" y="397060"/>
            <a:ext cx="1031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nhiệt độ ghi trên mỗi nhiệt kế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19D54B-1AED-BA56-5D7B-F9E3CC15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22" y="1304819"/>
            <a:ext cx="10044550" cy="3482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CB28EA-AD01-07E0-FE2C-6663992DD41F}"/>
              </a:ext>
            </a:extLst>
          </p:cNvPr>
          <p:cNvSpPr txBox="1"/>
          <p:nvPr/>
        </p:nvSpPr>
        <p:spPr>
          <a:xfrm>
            <a:off x="1283413" y="492870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10°C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CA702-1EDB-2F23-4C67-E6F7C839143E}"/>
              </a:ext>
            </a:extLst>
          </p:cNvPr>
          <p:cNvSpPr txBox="1"/>
          <p:nvPr/>
        </p:nvSpPr>
        <p:spPr>
          <a:xfrm>
            <a:off x="3461534" y="487733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25°C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5D9AA2-DC7E-B937-72AE-2C5D8D4CFE19}"/>
              </a:ext>
            </a:extLst>
          </p:cNvPr>
          <p:cNvSpPr txBox="1"/>
          <p:nvPr/>
        </p:nvSpPr>
        <p:spPr>
          <a:xfrm>
            <a:off x="5660204" y="4867056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40°C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7BD14-9CEA-686D-F568-A9DD86CF6924}"/>
              </a:ext>
            </a:extLst>
          </p:cNvPr>
          <p:cNvSpPr txBox="1"/>
          <p:nvPr/>
        </p:nvSpPr>
        <p:spPr>
          <a:xfrm>
            <a:off x="9122595" y="4836233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22°C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6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1290233"/>
            <a:ext cx="8370604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2EE1B-3187-5E92-D62F-03498E0F1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609" y="2234400"/>
            <a:ext cx="563928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06" y="1290233"/>
            <a:ext cx="7821153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4EA34-E33A-42FA-B512-10ACE2097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45" y="2342557"/>
            <a:ext cx="5011346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9A741D2-896D-1276-F385-40EA24BCD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2528483" y="1732416"/>
            <a:ext cx="8136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kế</a:t>
            </a:r>
            <a:r>
              <a:rPr lang="en-US" sz="4800" b="1" dirty="0"/>
              <a:t> </a:t>
            </a:r>
            <a:r>
              <a:rPr lang="en-US" sz="4800" b="1" dirty="0" err="1"/>
              <a:t>chỉ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 descr="Nhiệt kế thủy ngân dùng để đo gì? Công dụng của nhiệt kế thủy ngân">
            <a:extLst>
              <a:ext uri="{FF2B5EF4-FFF2-40B4-BE49-F238E27FC236}">
                <a16:creationId xmlns:a16="http://schemas.microsoft.com/office/drawing/2014/main" id="{3E2D8B42-DCDE-CF3E-F149-EA30520B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50" y="2731419"/>
            <a:ext cx="4310116" cy="32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BECC45-0B97-4391-651D-82D70CF3741D}"/>
              </a:ext>
            </a:extLst>
          </p:cNvPr>
          <p:cNvSpPr txBox="1"/>
          <p:nvPr/>
        </p:nvSpPr>
        <p:spPr>
          <a:xfrm>
            <a:off x="4858819" y="5370490"/>
            <a:ext cx="120293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38°C</a:t>
            </a:r>
            <a:endParaRPr lang="en-US" sz="32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00B4C-A08B-4B38-B236-A6C4D4262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C6C377-7803-AB42-429E-8291B0510E3E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0CF374-2EFB-E633-C65C-74391666B3E1}"/>
              </a:ext>
            </a:extLst>
          </p:cNvPr>
          <p:cNvSpPr txBox="1"/>
          <p:nvPr/>
        </p:nvSpPr>
        <p:spPr>
          <a:xfrm>
            <a:off x="2528483" y="1732416"/>
            <a:ext cx="8136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Nhiệt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bình</a:t>
            </a:r>
            <a:r>
              <a:rPr lang="en-US" sz="4800" b="1" dirty="0"/>
              <a:t> </a:t>
            </a:r>
            <a:r>
              <a:rPr lang="en-US" sz="4800" b="1" dirty="0" err="1"/>
              <a:t>thường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con </a:t>
            </a:r>
            <a:r>
              <a:rPr lang="en-US" sz="4800" b="1" dirty="0" err="1"/>
              <a:t>người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bao </a:t>
            </a:r>
            <a:r>
              <a:rPr lang="en-US" sz="4800" b="1" dirty="0" err="1"/>
              <a:t>nhiêu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85F4F72-C594-C7CD-9703-4AA53570F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FA32E9-8F23-4FE1-15C0-9CE1B9E3D081}"/>
              </a:ext>
            </a:extLst>
          </p:cNvPr>
          <p:cNvSpPr txBox="1"/>
          <p:nvPr/>
        </p:nvSpPr>
        <p:spPr>
          <a:xfrm>
            <a:off x="4447852" y="3675254"/>
            <a:ext cx="3257765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37°C</a:t>
            </a:r>
            <a:endParaRPr lang="en-US" sz="4400" b="1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1531C83-19F6-71D4-C7C2-58BEC34D5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373224"/>
            <a:ext cx="11773220" cy="616944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6D838A8-BE15-6527-C99B-CD1D64D1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44014" y="1743870"/>
            <a:ext cx="3638595" cy="47108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81FE7D-A214-8EC9-3E03-CB713557F092}"/>
              </a:ext>
            </a:extLst>
          </p:cNvPr>
          <p:cNvSpPr txBox="1"/>
          <p:nvPr/>
        </p:nvSpPr>
        <p:spPr>
          <a:xfrm>
            <a:off x="1863364" y="2036152"/>
            <a:ext cx="674033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8C01A3-1434-2EE3-C1C9-865C2A0E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1953501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1F258E-CC42-8265-E1D9-1D9F8868A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63" y="584208"/>
            <a:ext cx="5200339" cy="112785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A22E93E-FE0E-7008-1A84-1679C4FAD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0F19A-EF4F-2607-0422-E6FB3EC0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colorTemperature colorTemp="5923"/>
                    </a14:imgEffect>
                    <a14:imgEffect>
                      <a14:saturation sat="150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</a:extLst>
          </a:blip>
          <a:srcRect t="610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C7E7C90-F491-A3E4-33EE-A2EEB8C20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6418" y="2584407"/>
            <a:ext cx="2640159" cy="32877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5A28E2E-7990-4F83-2C5C-5959950B5C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0826" y="2895478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65B86D6-F957-83E2-F11B-BA4A828A8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3949" y="2764572"/>
            <a:ext cx="2964617" cy="32210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32BA631-EE3B-0A68-2010-2B4D792BBB82}"/>
              </a:ext>
            </a:extLst>
          </p:cNvPr>
          <p:cNvSpPr/>
          <p:nvPr/>
        </p:nvSpPr>
        <p:spPr>
          <a:xfrm>
            <a:off x="9362900" y="3041218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54410-614C-8B6D-2779-8DC4C7A1D3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153" y="138042"/>
            <a:ext cx="594411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yêu hình học">
            <a:hlinkClick r:id="" action="ppaction://media"/>
            <a:extLst>
              <a:ext uri="{FF2B5EF4-FFF2-40B4-BE49-F238E27FC236}">
                <a16:creationId xmlns:a16="http://schemas.microsoft.com/office/drawing/2014/main" id="{785857C9-5BB5-F286-3850-C9DEC3884D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5D7BF904-9ECB-275A-8AD7-F432BF73E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8" y="1290233"/>
            <a:ext cx="8511281" cy="4749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A2095C-DEF7-E262-78B6-85D31B30F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636" y="2194882"/>
            <a:ext cx="5297883" cy="1255885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57D19E5-A5BE-2AF1-1A19-F6F84A1DA2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01C5C8-C3AA-AE4C-BCA6-9FC6F308ADA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50F19A-EF4F-2607-0422-E6FB3EC0F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  <a14:imgEffect>
                        <a14:colorTemperature colorTemp="5923"/>
                      </a14:imgEffect>
                      <a14:imgEffect>
                        <a14:saturation sat="150000"/>
                      </a14:imgEffect>
                      <a14:imgEffect>
                        <a14:brightnessContrast bright="5000" contrast="5000"/>
                      </a14:imgEffect>
                    </a14:imgLayer>
                  </a14:imgProps>
                </a:ext>
              </a:extLst>
            </a:blip>
            <a:srcRect t="610" b="-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21C992EC-5075-1ACB-425E-A09E50EFE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080B0B9-146C-65F2-D8F7-224D4BD6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3F6E05C-C396-54A0-F4C1-16CC6F385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C55E3C8B-F92B-E354-942D-5ADCC3A84384}"/>
              </a:ext>
            </a:extLst>
          </p:cNvPr>
          <p:cNvSpPr/>
          <p:nvPr/>
        </p:nvSpPr>
        <p:spPr>
          <a:xfrm>
            <a:off x="7910579" y="4110364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649E73-6759-641E-3B26-148C8060BCE6}"/>
              </a:ext>
            </a:extLst>
          </p:cNvPr>
          <p:cNvSpPr/>
          <p:nvPr/>
        </p:nvSpPr>
        <p:spPr>
          <a:xfrm>
            <a:off x="2270587" y="1202076"/>
            <a:ext cx="8537825" cy="2219218"/>
          </a:xfrm>
          <a:prstGeom prst="wedgeRoundRectCallout">
            <a:avLst>
              <a:gd name="adj1" fmla="val -12667"/>
              <a:gd name="adj2" fmla="val 664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Hôm</a:t>
            </a:r>
            <a:r>
              <a:rPr lang="en-US" sz="3600" b="1" dirty="0"/>
              <a:t> nay, </a:t>
            </a:r>
            <a:r>
              <a:rPr lang="en-US" sz="3600" b="1" dirty="0" err="1"/>
              <a:t>chúng</a:t>
            </a:r>
            <a:r>
              <a:rPr lang="en-US" sz="3600" b="1" dirty="0"/>
              <a:t> </a:t>
            </a:r>
            <a:r>
              <a:rPr lang="en-US" sz="3600" b="1" dirty="0" err="1"/>
              <a:t>mình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đi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.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hoàn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đến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khu</a:t>
            </a:r>
            <a:r>
              <a:rPr lang="en-US" sz="3600" b="1" dirty="0"/>
              <a:t> </a:t>
            </a:r>
            <a:r>
              <a:rPr lang="en-US" sz="3600" b="1" dirty="0" err="1"/>
              <a:t>vực</a:t>
            </a:r>
            <a:r>
              <a:rPr lang="en-US" sz="3600" b="1" dirty="0"/>
              <a:t> </a:t>
            </a:r>
            <a:r>
              <a:rPr lang="en-US" sz="3600" b="1" dirty="0" err="1"/>
              <a:t>dựng</a:t>
            </a:r>
            <a:r>
              <a:rPr lang="en-US" sz="3600" b="1" dirty="0"/>
              <a:t> </a:t>
            </a:r>
            <a:r>
              <a:rPr lang="en-US" sz="3600" b="1" dirty="0" err="1"/>
              <a:t>lều</a:t>
            </a:r>
            <a:r>
              <a:rPr lang="en-US" sz="3600" b="1" dirty="0"/>
              <a:t> </a:t>
            </a:r>
            <a:r>
              <a:rPr lang="en-US" sz="3600" b="1" dirty="0" err="1"/>
              <a:t>cắm</a:t>
            </a:r>
            <a:r>
              <a:rPr lang="en-US" sz="3600" b="1" dirty="0"/>
              <a:t> </a:t>
            </a:r>
            <a:r>
              <a:rPr lang="en-US" sz="3600" b="1" dirty="0" err="1"/>
              <a:t>trại</a:t>
            </a:r>
            <a:r>
              <a:rPr lang="en-US" sz="3600" b="1" dirty="0"/>
              <a:t> </a:t>
            </a:r>
            <a:r>
              <a:rPr lang="en-US" sz="3600" b="1" dirty="0" err="1"/>
              <a:t>nhé</a:t>
            </a:r>
            <a:r>
              <a:rPr lang="en-US" sz="3600" b="1" dirty="0"/>
              <a:t>!</a:t>
            </a: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4A277A7-1B64-3B15-0F8A-2A804BB95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68B4BC-7DA0-59C4-531A-A9A38326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20000"/>
                    </a14:imgEffect>
                    <a14:imgEffect>
                      <a14:brightnessContrast bright="5000" contrast="4000"/>
                    </a14:imgEffect>
                  </a14:imgLayer>
                </a14:imgProps>
              </a:ext>
            </a:extLst>
          </a:blip>
          <a:srcRect t="903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282B478-25B9-2B89-7746-CF77ECCCC0F1}"/>
              </a:ext>
            </a:extLst>
          </p:cNvPr>
          <p:cNvSpPr/>
          <p:nvPr/>
        </p:nvSpPr>
        <p:spPr>
          <a:xfrm>
            <a:off x="5571796" y="1941786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3DDA6672-6423-ACC5-1100-BAD0ED539B54}"/>
              </a:ext>
            </a:extLst>
          </p:cNvPr>
          <p:cNvSpPr/>
          <p:nvPr/>
        </p:nvSpPr>
        <p:spPr>
          <a:xfrm>
            <a:off x="1887920" y="3429000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2A446C05-15DE-DF63-D46A-52F786714048}"/>
              </a:ext>
            </a:extLst>
          </p:cNvPr>
          <p:cNvSpPr/>
          <p:nvPr/>
        </p:nvSpPr>
        <p:spPr>
          <a:xfrm>
            <a:off x="7611284" y="2740572"/>
            <a:ext cx="1048407" cy="79878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38864A-8DAA-23F5-C7FA-21C103C46536}"/>
              </a:ext>
            </a:extLst>
          </p:cNvPr>
          <p:cNvGrpSpPr/>
          <p:nvPr/>
        </p:nvGrpSpPr>
        <p:grpSpPr>
          <a:xfrm>
            <a:off x="802432" y="61644"/>
            <a:ext cx="3461658" cy="1880142"/>
            <a:chOff x="802432" y="61644"/>
            <a:chExt cx="3461658" cy="18801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F29B37-FA2E-FD05-3872-34A648CF1E3D}"/>
                </a:ext>
              </a:extLst>
            </p:cNvPr>
            <p:cNvGrpSpPr/>
            <p:nvPr/>
          </p:nvGrpSpPr>
          <p:grpSpPr>
            <a:xfrm>
              <a:off x="802432" y="61644"/>
              <a:ext cx="3461658" cy="1880142"/>
              <a:chOff x="-1" y="-308083"/>
              <a:chExt cx="6262148" cy="3401181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543C53B-7B1D-0FEA-0ED0-18E0DEEC1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-1" y="-308083"/>
                <a:ext cx="2640159" cy="3287745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54C11E5F-D358-D19C-10AF-23265D70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644407" y="2988"/>
                <a:ext cx="2114211" cy="2743233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B1D2012-4A18-F98E-FAEA-15408FA17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97530" y="-127918"/>
                <a:ext cx="2964617" cy="3221016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38366F2F-6DD6-8194-19F7-77DEF0038F0A}"/>
                </a:ext>
              </a:extLst>
            </p:cNvPr>
            <p:cNvSpPr/>
            <p:nvPr/>
          </p:nvSpPr>
          <p:spPr>
            <a:xfrm>
              <a:off x="3682984" y="280603"/>
              <a:ext cx="319849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9205E13-969D-F0D3-21D1-1B821048B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7678" y="169754"/>
            <a:ext cx="3895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567310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6">
            <a:extLst>
              <a:ext uri="{FF2B5EF4-FFF2-40B4-BE49-F238E27FC236}">
                <a16:creationId xmlns:a16="http://schemas.microsoft.com/office/drawing/2014/main" id="{B3C78F14-1701-C495-DBA4-9773F7A226E4}"/>
              </a:ext>
            </a:extLst>
          </p:cNvPr>
          <p:cNvGrpSpPr/>
          <p:nvPr/>
        </p:nvGrpSpPr>
        <p:grpSpPr>
          <a:xfrm>
            <a:off x="1155035" y="324793"/>
            <a:ext cx="3922078" cy="3922078"/>
            <a:chOff x="3051715" y="1629522"/>
            <a:chExt cx="7107908" cy="7107908"/>
          </a:xfrm>
        </p:grpSpPr>
        <p:sp>
          <p:nvSpPr>
            <p:cNvPr id="52" name="弧形 7">
              <a:extLst>
                <a:ext uri="{FF2B5EF4-FFF2-40B4-BE49-F238E27FC236}">
                  <a16:creationId xmlns:a16="http://schemas.microsoft.com/office/drawing/2014/main" id="{550EDAE2-EEE8-F62D-B315-343CC51ABFE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弧形 8">
              <a:extLst>
                <a:ext uri="{FF2B5EF4-FFF2-40B4-BE49-F238E27FC236}">
                  <a16:creationId xmlns:a16="http://schemas.microsoft.com/office/drawing/2014/main" id="{506458D9-783F-7D55-7D48-7193C6A5CFB6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弧形 9">
              <a:extLst>
                <a:ext uri="{FF2B5EF4-FFF2-40B4-BE49-F238E27FC236}">
                  <a16:creationId xmlns:a16="http://schemas.microsoft.com/office/drawing/2014/main" id="{ECE94A93-C1B5-D500-5C0B-65B77E7DABE2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弧形 10">
              <a:extLst>
                <a:ext uri="{FF2B5EF4-FFF2-40B4-BE49-F238E27FC236}">
                  <a16:creationId xmlns:a16="http://schemas.microsoft.com/office/drawing/2014/main" id="{333C26C0-EFAF-1C72-FFBD-C5152D1E3E60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弧形 11">
              <a:extLst>
                <a:ext uri="{FF2B5EF4-FFF2-40B4-BE49-F238E27FC236}">
                  <a16:creationId xmlns:a16="http://schemas.microsoft.com/office/drawing/2014/main" id="{1EC8D323-F25C-D1ED-9487-13E873D66D9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任意多边形 82">
            <a:extLst>
              <a:ext uri="{FF2B5EF4-FFF2-40B4-BE49-F238E27FC236}">
                <a16:creationId xmlns:a16="http://schemas.microsoft.com/office/drawing/2014/main" id="{D350A67F-8DD5-9944-4E7F-4B28CE9224A0}"/>
              </a:ext>
            </a:extLst>
          </p:cNvPr>
          <p:cNvSpPr/>
          <p:nvPr/>
        </p:nvSpPr>
        <p:spPr>
          <a:xfrm rot="5400000">
            <a:off x="1491185" y="-781099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8" name="组合 3">
            <a:extLst>
              <a:ext uri="{FF2B5EF4-FFF2-40B4-BE49-F238E27FC236}">
                <a16:creationId xmlns:a16="http://schemas.microsoft.com/office/drawing/2014/main" id="{0CDB488C-4D8C-D224-9A6F-BAD30459AD1E}"/>
              </a:ext>
            </a:extLst>
          </p:cNvPr>
          <p:cNvGrpSpPr/>
          <p:nvPr/>
        </p:nvGrpSpPr>
        <p:grpSpPr>
          <a:xfrm flipH="1">
            <a:off x="3374470" y="294655"/>
            <a:ext cx="1965645" cy="1232847"/>
            <a:chOff x="594425" y="1153191"/>
            <a:chExt cx="2605975" cy="1634460"/>
          </a:xfrm>
        </p:grpSpPr>
        <p:sp>
          <p:nvSpPr>
            <p:cNvPr id="59" name="任意多边形 9">
              <a:extLst>
                <a:ext uri="{FF2B5EF4-FFF2-40B4-BE49-F238E27FC236}">
                  <a16:creationId xmlns:a16="http://schemas.microsoft.com/office/drawing/2014/main" id="{2B5D6ACE-C0F0-ABAC-ED0D-A3ABE07925F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21730068-0DAC-26C6-A2EC-1F673E738FB7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68" name="组合 12">
            <a:extLst>
              <a:ext uri="{FF2B5EF4-FFF2-40B4-BE49-F238E27FC236}">
                <a16:creationId xmlns:a16="http://schemas.microsoft.com/office/drawing/2014/main" id="{FD8D9B6B-B1B7-ACED-5159-180A9FE5DB2E}"/>
              </a:ext>
            </a:extLst>
          </p:cNvPr>
          <p:cNvGrpSpPr/>
          <p:nvPr/>
        </p:nvGrpSpPr>
        <p:grpSpPr>
          <a:xfrm>
            <a:off x="4424224" y="190994"/>
            <a:ext cx="619808" cy="623440"/>
            <a:chOff x="1267237" y="4149067"/>
            <a:chExt cx="1172591" cy="1179462"/>
          </a:xfrm>
        </p:grpSpPr>
        <p:sp>
          <p:nvSpPr>
            <p:cNvPr id="69" name="五角星 2">
              <a:extLst>
                <a:ext uri="{FF2B5EF4-FFF2-40B4-BE49-F238E27FC236}">
                  <a16:creationId xmlns:a16="http://schemas.microsoft.com/office/drawing/2014/main" id="{5101AF65-00E1-6450-CE0F-EBBD076C54E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文本框 14">
              <a:extLst>
                <a:ext uri="{FF2B5EF4-FFF2-40B4-BE49-F238E27FC236}">
                  <a16:creationId xmlns:a16="http://schemas.microsoft.com/office/drawing/2014/main" id="{40EFC2A1-A3A2-F1BA-A5B1-D2A10C659DD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6BBD8D87-E98B-D575-BA81-D737840E1D81}"/>
              </a:ext>
            </a:extLst>
          </p:cNvPr>
          <p:cNvSpPr txBox="1">
            <a:spLocks/>
          </p:cNvSpPr>
          <p:nvPr/>
        </p:nvSpPr>
        <p:spPr>
          <a:xfrm>
            <a:off x="1716280" y="2066129"/>
            <a:ext cx="10002357" cy="148213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2" name="Text Placeholder 7">
            <a:extLst>
              <a:ext uri="{FF2B5EF4-FFF2-40B4-BE49-F238E27FC236}">
                <a16:creationId xmlns:a16="http://schemas.microsoft.com/office/drawing/2014/main" id="{975231B8-EBD4-CEB6-AE33-8D7D892580C3}"/>
              </a:ext>
            </a:extLst>
          </p:cNvPr>
          <p:cNvSpPr txBox="1">
            <a:spLocks/>
          </p:cNvSpPr>
          <p:nvPr/>
        </p:nvSpPr>
        <p:spPr>
          <a:xfrm>
            <a:off x="1664082" y="31143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chu vi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tam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tứ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3" name="组合 32">
            <a:extLst>
              <a:ext uri="{FF2B5EF4-FFF2-40B4-BE49-F238E27FC236}">
                <a16:creationId xmlns:a16="http://schemas.microsoft.com/office/drawing/2014/main" id="{A03241E7-661F-ABD3-2573-9C9040A7631E}"/>
              </a:ext>
            </a:extLst>
          </p:cNvPr>
          <p:cNvGrpSpPr/>
          <p:nvPr/>
        </p:nvGrpSpPr>
        <p:grpSpPr>
          <a:xfrm>
            <a:off x="349201" y="1886405"/>
            <a:ext cx="1228122" cy="1183134"/>
            <a:chOff x="5309122" y="3164740"/>
            <a:chExt cx="1228122" cy="1183134"/>
          </a:xfrm>
        </p:grpSpPr>
        <p:grpSp>
          <p:nvGrpSpPr>
            <p:cNvPr id="74" name="组合 41">
              <a:extLst>
                <a:ext uri="{FF2B5EF4-FFF2-40B4-BE49-F238E27FC236}">
                  <a16:creationId xmlns:a16="http://schemas.microsoft.com/office/drawing/2014/main" id="{17A8C245-C7E4-C112-E441-173B9D2DB200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6" name="椭圆 42">
                <a:extLst>
                  <a:ext uri="{FF2B5EF4-FFF2-40B4-BE49-F238E27FC236}">
                    <a16:creationId xmlns:a16="http://schemas.microsoft.com/office/drawing/2014/main" id="{77414726-4DA6-BA1A-D371-39D1EC0C03A4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77" name="组合 43">
                <a:extLst>
                  <a:ext uri="{FF2B5EF4-FFF2-40B4-BE49-F238E27FC236}">
                    <a16:creationId xmlns:a16="http://schemas.microsoft.com/office/drawing/2014/main" id="{F237634A-01E9-85DE-5779-77EAFB954F16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8" name="组合 44">
                  <a:extLst>
                    <a:ext uri="{FF2B5EF4-FFF2-40B4-BE49-F238E27FC236}">
                      <a16:creationId xmlns:a16="http://schemas.microsoft.com/office/drawing/2014/main" id="{4D26011C-A3AB-D353-C961-BC08BF77E50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80" name="椭圆 46">
                    <a:extLst>
                      <a:ext uri="{FF2B5EF4-FFF2-40B4-BE49-F238E27FC236}">
                        <a16:creationId xmlns:a16="http://schemas.microsoft.com/office/drawing/2014/main" id="{40961BEF-4932-D291-F5DC-22DE43C61D32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椭圆 47">
                    <a:extLst>
                      <a:ext uri="{FF2B5EF4-FFF2-40B4-BE49-F238E27FC236}">
                        <a16:creationId xmlns:a16="http://schemas.microsoft.com/office/drawing/2014/main" id="{93ACFF02-0BD5-7ABB-5DAA-A63225C4888C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弧形 48">
                    <a:extLst>
                      <a:ext uri="{FF2B5EF4-FFF2-40B4-BE49-F238E27FC236}">
                        <a16:creationId xmlns:a16="http://schemas.microsoft.com/office/drawing/2014/main" id="{34888925-1E61-F2B0-C4D9-CDE1C3094CDF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弧形 49">
                    <a:extLst>
                      <a:ext uri="{FF2B5EF4-FFF2-40B4-BE49-F238E27FC236}">
                        <a16:creationId xmlns:a16="http://schemas.microsoft.com/office/drawing/2014/main" id="{346D4044-77EE-AD3A-2531-E9395EC44354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9" name="TextBox 322">
                  <a:extLst>
                    <a:ext uri="{FF2B5EF4-FFF2-40B4-BE49-F238E27FC236}">
                      <a16:creationId xmlns:a16="http://schemas.microsoft.com/office/drawing/2014/main" id="{EFB6A26E-57D0-01FA-BFA5-8132BD3D9F8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endParaRPr lang="en-US" altLang="zh-CN" sz="2400" dirty="0">
                    <a:solidFill>
                      <a:schemeClr val="bg1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5" name="文本框 57">
              <a:extLst>
                <a:ext uri="{FF2B5EF4-FFF2-40B4-BE49-F238E27FC236}">
                  <a16:creationId xmlns:a16="http://schemas.microsoft.com/office/drawing/2014/main" id="{BC6DC478-C9EC-9C39-94F9-91482E79A310}"/>
                </a:ext>
              </a:extLst>
            </p:cNvPr>
            <p:cNvSpPr txBox="1"/>
            <p:nvPr/>
          </p:nvSpPr>
          <p:spPr>
            <a:xfrm>
              <a:off x="5560800" y="3353321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4" name="组合 33">
            <a:extLst>
              <a:ext uri="{FF2B5EF4-FFF2-40B4-BE49-F238E27FC236}">
                <a16:creationId xmlns:a16="http://schemas.microsoft.com/office/drawing/2014/main" id="{708018F6-C65E-DAA2-06B5-79FA541FE6C0}"/>
              </a:ext>
            </a:extLst>
          </p:cNvPr>
          <p:cNvGrpSpPr/>
          <p:nvPr/>
        </p:nvGrpSpPr>
        <p:grpSpPr>
          <a:xfrm>
            <a:off x="319400" y="3104160"/>
            <a:ext cx="1177219" cy="1194956"/>
            <a:chOff x="5327184" y="4853017"/>
            <a:chExt cx="1177219" cy="1194956"/>
          </a:xfrm>
        </p:grpSpPr>
        <p:grpSp>
          <p:nvGrpSpPr>
            <p:cNvPr id="85" name="组合 16">
              <a:extLst>
                <a:ext uri="{FF2B5EF4-FFF2-40B4-BE49-F238E27FC236}">
                  <a16:creationId xmlns:a16="http://schemas.microsoft.com/office/drawing/2014/main" id="{28E7C60E-2761-B32E-C55C-2E0672790843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7" name="椭圆 17">
                <a:extLst>
                  <a:ext uri="{FF2B5EF4-FFF2-40B4-BE49-F238E27FC236}">
                    <a16:creationId xmlns:a16="http://schemas.microsoft.com/office/drawing/2014/main" id="{97B53565-78A2-B887-04BA-E8234E86932C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8" name="组合 18">
                <a:extLst>
                  <a:ext uri="{FF2B5EF4-FFF2-40B4-BE49-F238E27FC236}">
                    <a16:creationId xmlns:a16="http://schemas.microsoft.com/office/drawing/2014/main" id="{41C116F2-8B47-A570-2816-2B4F84F5E117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90" name="椭圆 20">
                  <a:extLst>
                    <a:ext uri="{FF2B5EF4-FFF2-40B4-BE49-F238E27FC236}">
                      <a16:creationId xmlns:a16="http://schemas.microsoft.com/office/drawing/2014/main" id="{5C8B82A3-5636-5390-90BC-3AB536E752E4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椭圆 21">
                  <a:extLst>
                    <a:ext uri="{FF2B5EF4-FFF2-40B4-BE49-F238E27FC236}">
                      <a16:creationId xmlns:a16="http://schemas.microsoft.com/office/drawing/2014/main" id="{6DCEEF06-C92F-45B8-958B-49E165AC6AF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弧形 22">
                  <a:extLst>
                    <a:ext uri="{FF2B5EF4-FFF2-40B4-BE49-F238E27FC236}">
                      <a16:creationId xmlns:a16="http://schemas.microsoft.com/office/drawing/2014/main" id="{9385C38F-8985-3CB7-6880-82F412BE64E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弧形 23">
                  <a:extLst>
                    <a:ext uri="{FF2B5EF4-FFF2-40B4-BE49-F238E27FC236}">
                      <a16:creationId xmlns:a16="http://schemas.microsoft.com/office/drawing/2014/main" id="{3648E997-89B3-DE84-D095-F92F40930D0F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TextBox 1">
                <a:extLst>
                  <a:ext uri="{FF2B5EF4-FFF2-40B4-BE49-F238E27FC236}">
                    <a16:creationId xmlns:a16="http://schemas.microsoft.com/office/drawing/2014/main" id="{A8A0660E-23B4-D6E2-8F32-AD967312A427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86" name="文本框 58">
              <a:extLst>
                <a:ext uri="{FF2B5EF4-FFF2-40B4-BE49-F238E27FC236}">
                  <a16:creationId xmlns:a16="http://schemas.microsoft.com/office/drawing/2014/main" id="{996416E7-961C-361C-5B32-3ED97FA845F6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4970B0-CFD0-B3E2-5DA3-CD87EFBBA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63" y="411297"/>
            <a:ext cx="6395258" cy="4206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80FD0-96D9-A2A8-1F86-BF802E865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0918"/>
            <a:ext cx="3304318" cy="117663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DADA68D8-FC8C-EB89-C3B3-DC821218427C}"/>
              </a:ext>
            </a:extLst>
          </p:cNvPr>
          <p:cNvSpPr txBox="1">
            <a:spLocks/>
          </p:cNvSpPr>
          <p:nvPr/>
        </p:nvSpPr>
        <p:spPr>
          <a:xfrm>
            <a:off x="1756549" y="4624600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Nêu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chữ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nhật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vuông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0" name="组合 33">
            <a:extLst>
              <a:ext uri="{FF2B5EF4-FFF2-40B4-BE49-F238E27FC236}">
                <a16:creationId xmlns:a16="http://schemas.microsoft.com/office/drawing/2014/main" id="{53D6E34A-3907-75B2-501A-3921666AE99D}"/>
              </a:ext>
            </a:extLst>
          </p:cNvPr>
          <p:cNvGrpSpPr/>
          <p:nvPr/>
        </p:nvGrpSpPr>
        <p:grpSpPr>
          <a:xfrm>
            <a:off x="339949" y="4337057"/>
            <a:ext cx="1177219" cy="1194956"/>
            <a:chOff x="5327184" y="4853017"/>
            <a:chExt cx="1177219" cy="1194956"/>
          </a:xfrm>
        </p:grpSpPr>
        <p:grpSp>
          <p:nvGrpSpPr>
            <p:cNvPr id="21" name="组合 16">
              <a:extLst>
                <a:ext uri="{FF2B5EF4-FFF2-40B4-BE49-F238E27FC236}">
                  <a16:creationId xmlns:a16="http://schemas.microsoft.com/office/drawing/2014/main" id="{185D9D1A-6DBC-ADC9-3AA2-69BD59AD0BC2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23" name="椭圆 17">
                <a:extLst>
                  <a:ext uri="{FF2B5EF4-FFF2-40B4-BE49-F238E27FC236}">
                    <a16:creationId xmlns:a16="http://schemas.microsoft.com/office/drawing/2014/main" id="{DA905521-18A1-C000-3AF5-CE2EC34F03B6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24" name="组合 18">
                <a:extLst>
                  <a:ext uri="{FF2B5EF4-FFF2-40B4-BE49-F238E27FC236}">
                    <a16:creationId xmlns:a16="http://schemas.microsoft.com/office/drawing/2014/main" id="{0D15155A-151E-A386-2315-90627D988A3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6" name="椭圆 20">
                  <a:extLst>
                    <a:ext uri="{FF2B5EF4-FFF2-40B4-BE49-F238E27FC236}">
                      <a16:creationId xmlns:a16="http://schemas.microsoft.com/office/drawing/2014/main" id="{CB2F43C0-BC1F-299D-3FA8-8F859C55637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椭圆 21">
                  <a:extLst>
                    <a:ext uri="{FF2B5EF4-FFF2-40B4-BE49-F238E27FC236}">
                      <a16:creationId xmlns:a16="http://schemas.microsoft.com/office/drawing/2014/main" id="{038C421E-E8F0-3117-1B3F-D5783C26BC1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00206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22">
                  <a:extLst>
                    <a:ext uri="{FF2B5EF4-FFF2-40B4-BE49-F238E27FC236}">
                      <a16:creationId xmlns:a16="http://schemas.microsoft.com/office/drawing/2014/main" id="{97FE4A35-A823-FA16-853C-77FAAE616235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弧形 23">
                  <a:extLst>
                    <a:ext uri="{FF2B5EF4-FFF2-40B4-BE49-F238E27FC236}">
                      <a16:creationId xmlns:a16="http://schemas.microsoft.com/office/drawing/2014/main" id="{4AB70FAF-71AC-CEAB-F7D7-35BD36522733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1F84A20-1135-CAFF-7D35-02FB48A421D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58">
              <a:extLst>
                <a:ext uri="{FF2B5EF4-FFF2-40B4-BE49-F238E27FC236}">
                  <a16:creationId xmlns:a16="http://schemas.microsoft.com/office/drawing/2014/main" id="{21AD1D42-B7BB-154A-3249-43F01145FB5C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C59CBE9-5926-A822-2CCE-DED4DE8407B1}"/>
              </a:ext>
            </a:extLst>
          </p:cNvPr>
          <p:cNvSpPr txBox="1">
            <a:spLocks/>
          </p:cNvSpPr>
          <p:nvPr/>
        </p:nvSpPr>
        <p:spPr>
          <a:xfrm>
            <a:off x="1684630" y="5682838"/>
            <a:ext cx="10002357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Kể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tên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vị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độ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khối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lượng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dung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diện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tích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3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endParaRPr lang="zh-CN" altLang="en-US" sz="32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3">
            <a:extLst>
              <a:ext uri="{FF2B5EF4-FFF2-40B4-BE49-F238E27FC236}">
                <a16:creationId xmlns:a16="http://schemas.microsoft.com/office/drawing/2014/main" id="{0D78A374-FCE8-AC10-0451-C3F9521E2AD2}"/>
              </a:ext>
            </a:extLst>
          </p:cNvPr>
          <p:cNvGrpSpPr/>
          <p:nvPr/>
        </p:nvGrpSpPr>
        <p:grpSpPr>
          <a:xfrm>
            <a:off x="360496" y="5569956"/>
            <a:ext cx="1177219" cy="1194956"/>
            <a:chOff x="5327184" y="4853017"/>
            <a:chExt cx="1177219" cy="1194956"/>
          </a:xfrm>
        </p:grpSpPr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202785B1-C9C1-3047-95EB-A7687EC112CD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34" name="椭圆 17">
                <a:extLst>
                  <a:ext uri="{FF2B5EF4-FFF2-40B4-BE49-F238E27FC236}">
                    <a16:creationId xmlns:a16="http://schemas.microsoft.com/office/drawing/2014/main" id="{6D194B7E-E591-D495-37B3-C82E5F1B312F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5" name="组合 18">
                <a:extLst>
                  <a:ext uri="{FF2B5EF4-FFF2-40B4-BE49-F238E27FC236}">
                    <a16:creationId xmlns:a16="http://schemas.microsoft.com/office/drawing/2014/main" id="{25FA0FD5-EF1F-E0AE-1089-F6AE8CE61854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37" name="椭圆 20">
                  <a:extLst>
                    <a:ext uri="{FF2B5EF4-FFF2-40B4-BE49-F238E27FC236}">
                      <a16:creationId xmlns:a16="http://schemas.microsoft.com/office/drawing/2014/main" id="{57AC8425-EB40-96E1-8EEC-51C1DD7FE268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椭圆 21">
                  <a:extLst>
                    <a:ext uri="{FF2B5EF4-FFF2-40B4-BE49-F238E27FC236}">
                      <a16:creationId xmlns:a16="http://schemas.microsoft.com/office/drawing/2014/main" id="{F3DFC7DE-5301-04D6-8D3A-D644459448C2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solidFill>
                  <a:srgbClr val="7030A0"/>
                </a:soli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弧形 22">
                  <a:extLst>
                    <a:ext uri="{FF2B5EF4-FFF2-40B4-BE49-F238E27FC236}">
                      <a16:creationId xmlns:a16="http://schemas.microsoft.com/office/drawing/2014/main" id="{00907CEE-D3F7-2C78-1885-129133778FD3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弧形 23">
                  <a:extLst>
                    <a:ext uri="{FF2B5EF4-FFF2-40B4-BE49-F238E27FC236}">
                      <a16:creationId xmlns:a16="http://schemas.microsoft.com/office/drawing/2014/main" id="{944AAF77-91D7-AD7D-23B1-0C78B83D1BE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9A2E12FC-613B-5096-65C8-FE5B8E97861A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3" name="文本框 58">
              <a:extLst>
                <a:ext uri="{FF2B5EF4-FFF2-40B4-BE49-F238E27FC236}">
                  <a16:creationId xmlns:a16="http://schemas.microsoft.com/office/drawing/2014/main" id="{2E776B88-8EC7-23E4-9686-4B940C075824}"/>
                </a:ext>
              </a:extLst>
            </p:cNvPr>
            <p:cNvSpPr txBox="1"/>
            <p:nvPr/>
          </p:nvSpPr>
          <p:spPr>
            <a:xfrm>
              <a:off x="5571155" y="5055758"/>
              <a:ext cx="7553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0737000-26AE-F73F-BCCD-A80530E60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4" y="0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47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72" grpId="0"/>
          <p:bldP spid="1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2445249"/>
            <a:ext cx="5013788" cy="4114646"/>
            <a:chOff x="7261008" y="2406492"/>
            <a:chExt cx="5013788" cy="4114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2406492"/>
              <a:ext cx="5013788" cy="1707348"/>
            </a:xfrm>
            <a:custGeom>
              <a:avLst/>
              <a:gdLst>
                <a:gd name="connsiteX0" fmla="*/ 0 w 5013788"/>
                <a:gd name="connsiteY0" fmla="*/ 284564 h 1707348"/>
                <a:gd name="connsiteX1" fmla="*/ 284564 w 5013788"/>
                <a:gd name="connsiteY1" fmla="*/ 0 h 1707348"/>
                <a:gd name="connsiteX2" fmla="*/ 4729224 w 5013788"/>
                <a:gd name="connsiteY2" fmla="*/ 0 h 1707348"/>
                <a:gd name="connsiteX3" fmla="*/ 5013788 w 5013788"/>
                <a:gd name="connsiteY3" fmla="*/ 284564 h 1707348"/>
                <a:gd name="connsiteX4" fmla="*/ 5013788 w 5013788"/>
                <a:gd name="connsiteY4" fmla="*/ 1422784 h 1707348"/>
                <a:gd name="connsiteX5" fmla="*/ 4729224 w 5013788"/>
                <a:gd name="connsiteY5" fmla="*/ 1707348 h 1707348"/>
                <a:gd name="connsiteX6" fmla="*/ 284564 w 5013788"/>
                <a:gd name="connsiteY6" fmla="*/ 1707348 h 1707348"/>
                <a:gd name="connsiteX7" fmla="*/ 0 w 5013788"/>
                <a:gd name="connsiteY7" fmla="*/ 1422784 h 1707348"/>
                <a:gd name="connsiteX8" fmla="*/ 0 w 5013788"/>
                <a:gd name="connsiteY8" fmla="*/ 284564 h 1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1707348" fill="none" extrusionOk="0">
                  <a:moveTo>
                    <a:pt x="0" y="284564"/>
                  </a:moveTo>
                  <a:cubicBezTo>
                    <a:pt x="1053" y="155911"/>
                    <a:pt x="135652" y="13842"/>
                    <a:pt x="284564" y="0"/>
                  </a:cubicBezTo>
                  <a:cubicBezTo>
                    <a:pt x="2347571" y="72427"/>
                    <a:pt x="3540437" y="61419"/>
                    <a:pt x="4729224" y="0"/>
                  </a:cubicBezTo>
                  <a:cubicBezTo>
                    <a:pt x="4885793" y="-4070"/>
                    <a:pt x="4999252" y="123007"/>
                    <a:pt x="5013788" y="284564"/>
                  </a:cubicBezTo>
                  <a:cubicBezTo>
                    <a:pt x="4998243" y="733471"/>
                    <a:pt x="5105965" y="963896"/>
                    <a:pt x="5013788" y="1422784"/>
                  </a:cubicBezTo>
                  <a:cubicBezTo>
                    <a:pt x="5017713" y="1560026"/>
                    <a:pt x="4877696" y="1697609"/>
                    <a:pt x="4729224" y="1707348"/>
                  </a:cubicBezTo>
                  <a:cubicBezTo>
                    <a:pt x="3618248" y="1737175"/>
                    <a:pt x="2141072" y="1628042"/>
                    <a:pt x="284564" y="1707348"/>
                  </a:cubicBezTo>
                  <a:cubicBezTo>
                    <a:pt x="142311" y="1705663"/>
                    <a:pt x="-10545" y="1582029"/>
                    <a:pt x="0" y="1422784"/>
                  </a:cubicBezTo>
                  <a:cubicBezTo>
                    <a:pt x="9138" y="933498"/>
                    <a:pt x="-22065" y="421983"/>
                    <a:pt x="0" y="284564"/>
                  </a:cubicBezTo>
                  <a:close/>
                </a:path>
                <a:path w="5013788" h="1707348" stroke="0" extrusionOk="0">
                  <a:moveTo>
                    <a:pt x="0" y="284564"/>
                  </a:moveTo>
                  <a:cubicBezTo>
                    <a:pt x="24391" y="134052"/>
                    <a:pt x="131049" y="7593"/>
                    <a:pt x="284564" y="0"/>
                  </a:cubicBezTo>
                  <a:cubicBezTo>
                    <a:pt x="903445" y="123000"/>
                    <a:pt x="3673183" y="-96860"/>
                    <a:pt x="4729224" y="0"/>
                  </a:cubicBezTo>
                  <a:cubicBezTo>
                    <a:pt x="4884387" y="-1522"/>
                    <a:pt x="5023841" y="107137"/>
                    <a:pt x="5013788" y="284564"/>
                  </a:cubicBezTo>
                  <a:cubicBezTo>
                    <a:pt x="5000939" y="710606"/>
                    <a:pt x="5072289" y="957397"/>
                    <a:pt x="5013788" y="1422784"/>
                  </a:cubicBezTo>
                  <a:cubicBezTo>
                    <a:pt x="5007620" y="1582179"/>
                    <a:pt x="4871290" y="1704878"/>
                    <a:pt x="4729224" y="1707348"/>
                  </a:cubicBezTo>
                  <a:cubicBezTo>
                    <a:pt x="2956066" y="1546641"/>
                    <a:pt x="749245" y="1747015"/>
                    <a:pt x="284564" y="1707348"/>
                  </a:cubicBezTo>
                  <a:cubicBezTo>
                    <a:pt x="104865" y="1702796"/>
                    <a:pt x="-14327" y="1573454"/>
                    <a:pt x="0" y="1422784"/>
                  </a:cubicBezTo>
                  <a:cubicBezTo>
                    <a:pt x="2242" y="896205"/>
                    <a:pt x="-79411" y="662866"/>
                    <a:pt x="0" y="284564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hình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đã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cs typeface="Calibri" panose="020F0502020204030204" pitchFamily="34" charset="0"/>
                </a:rPr>
                <a:t>học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2992481"/>
            <a:chOff x="134360" y="1281455"/>
            <a:chExt cx="7092084" cy="29924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810891"/>
              <a:ext cx="6562646" cy="2463045"/>
            </a:xfrm>
            <a:custGeom>
              <a:avLst/>
              <a:gdLst>
                <a:gd name="connsiteX0" fmla="*/ 0 w 6562646"/>
                <a:gd name="connsiteY0" fmla="*/ 410516 h 2463045"/>
                <a:gd name="connsiteX1" fmla="*/ 410516 w 6562646"/>
                <a:gd name="connsiteY1" fmla="*/ 0 h 2463045"/>
                <a:gd name="connsiteX2" fmla="*/ 6152130 w 6562646"/>
                <a:gd name="connsiteY2" fmla="*/ 0 h 2463045"/>
                <a:gd name="connsiteX3" fmla="*/ 6562646 w 6562646"/>
                <a:gd name="connsiteY3" fmla="*/ 410516 h 2463045"/>
                <a:gd name="connsiteX4" fmla="*/ 6562646 w 6562646"/>
                <a:gd name="connsiteY4" fmla="*/ 2052529 h 2463045"/>
                <a:gd name="connsiteX5" fmla="*/ 6152130 w 6562646"/>
                <a:gd name="connsiteY5" fmla="*/ 2463045 h 2463045"/>
                <a:gd name="connsiteX6" fmla="*/ 410516 w 6562646"/>
                <a:gd name="connsiteY6" fmla="*/ 2463045 h 2463045"/>
                <a:gd name="connsiteX7" fmla="*/ 0 w 6562646"/>
                <a:gd name="connsiteY7" fmla="*/ 2052529 h 2463045"/>
                <a:gd name="connsiteX8" fmla="*/ 0 w 6562646"/>
                <a:gd name="connsiteY8" fmla="*/ 410516 h 246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2463045" fill="none" extrusionOk="0">
                  <a:moveTo>
                    <a:pt x="0" y="410516"/>
                  </a:moveTo>
                  <a:cubicBezTo>
                    <a:pt x="-25116" y="173290"/>
                    <a:pt x="186570" y="3160"/>
                    <a:pt x="410516" y="0"/>
                  </a:cubicBezTo>
                  <a:cubicBezTo>
                    <a:pt x="1981139" y="-61902"/>
                    <a:pt x="4991119" y="-101778"/>
                    <a:pt x="6152130" y="0"/>
                  </a:cubicBezTo>
                  <a:cubicBezTo>
                    <a:pt x="6365411" y="-4214"/>
                    <a:pt x="6580047" y="160606"/>
                    <a:pt x="6562646" y="410516"/>
                  </a:cubicBezTo>
                  <a:cubicBezTo>
                    <a:pt x="6504193" y="772361"/>
                    <a:pt x="6459888" y="1601491"/>
                    <a:pt x="6562646" y="2052529"/>
                  </a:cubicBezTo>
                  <a:cubicBezTo>
                    <a:pt x="6527306" y="2261950"/>
                    <a:pt x="6371334" y="2428295"/>
                    <a:pt x="6152130" y="2463045"/>
                  </a:cubicBezTo>
                  <a:cubicBezTo>
                    <a:pt x="3662590" y="2320653"/>
                    <a:pt x="1745438" y="2574146"/>
                    <a:pt x="410516" y="2463045"/>
                  </a:cubicBezTo>
                  <a:cubicBezTo>
                    <a:pt x="180657" y="2464614"/>
                    <a:pt x="-9532" y="2322714"/>
                    <a:pt x="0" y="2052529"/>
                  </a:cubicBezTo>
                  <a:cubicBezTo>
                    <a:pt x="-55632" y="1788293"/>
                    <a:pt x="-81125" y="858402"/>
                    <a:pt x="0" y="410516"/>
                  </a:cubicBezTo>
                  <a:close/>
                </a:path>
                <a:path w="6562646" h="2463045" stroke="0" extrusionOk="0">
                  <a:moveTo>
                    <a:pt x="0" y="410516"/>
                  </a:moveTo>
                  <a:cubicBezTo>
                    <a:pt x="-24459" y="151468"/>
                    <a:pt x="162070" y="-36337"/>
                    <a:pt x="410516" y="0"/>
                  </a:cubicBezTo>
                  <a:cubicBezTo>
                    <a:pt x="2713815" y="-164947"/>
                    <a:pt x="3735363" y="-52288"/>
                    <a:pt x="6152130" y="0"/>
                  </a:cubicBezTo>
                  <a:cubicBezTo>
                    <a:pt x="6377914" y="-14696"/>
                    <a:pt x="6553708" y="185225"/>
                    <a:pt x="6562646" y="410516"/>
                  </a:cubicBezTo>
                  <a:cubicBezTo>
                    <a:pt x="6489101" y="1178799"/>
                    <a:pt x="6617604" y="1602365"/>
                    <a:pt x="6562646" y="2052529"/>
                  </a:cubicBezTo>
                  <a:cubicBezTo>
                    <a:pt x="6572433" y="2291887"/>
                    <a:pt x="6370274" y="2447436"/>
                    <a:pt x="6152130" y="2463045"/>
                  </a:cubicBezTo>
                  <a:cubicBezTo>
                    <a:pt x="5265271" y="2621586"/>
                    <a:pt x="1331734" y="2321209"/>
                    <a:pt x="410516" y="2463045"/>
                  </a:cubicBezTo>
                  <a:cubicBezTo>
                    <a:pt x="182314" y="2489046"/>
                    <a:pt x="5569" y="2277315"/>
                    <a:pt x="0" y="2052529"/>
                  </a:cubicBezTo>
                  <a:cubicBezTo>
                    <a:pt x="-102400" y="1269308"/>
                    <a:pt x="40775" y="1106498"/>
                    <a:pt x="0" y="410516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algn="just"/>
              <a:r>
                <a:rPr lang="en-US" sz="3600" dirty="0">
                  <a:solidFill>
                    <a:schemeClr val="tx1"/>
                  </a:solidFill>
                </a:rPr>
                <a:t>H</a:t>
              </a:r>
              <a:r>
                <a:rPr lang="vi-VN" sz="3600" dirty="0">
                  <a:solidFill>
                    <a:schemeClr val="tx1"/>
                  </a:solidFill>
                </a:rPr>
                <a:t>ình tam giác, hình tứ giác, hình chữ nhật, hình vuông, hình tròn; khối chữ nhật, khối lập phương.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1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279154-3A7D-E3C5-3398-CF249ACFE4C5}"/>
              </a:ext>
            </a:extLst>
          </p:cNvPr>
          <p:cNvGrpSpPr/>
          <p:nvPr/>
        </p:nvGrpSpPr>
        <p:grpSpPr>
          <a:xfrm>
            <a:off x="7178212" y="1345915"/>
            <a:ext cx="5013788" cy="5213980"/>
            <a:chOff x="7261008" y="1307158"/>
            <a:chExt cx="5013788" cy="521398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DF66922-F53D-8C77-935C-D6C0EAD0E164}"/>
                </a:ext>
              </a:extLst>
            </p:cNvPr>
            <p:cNvSpPr/>
            <p:nvPr/>
          </p:nvSpPr>
          <p:spPr>
            <a:xfrm>
              <a:off x="7261008" y="1307158"/>
              <a:ext cx="5013788" cy="2806682"/>
            </a:xfrm>
            <a:custGeom>
              <a:avLst/>
              <a:gdLst>
                <a:gd name="connsiteX0" fmla="*/ 0 w 5013788"/>
                <a:gd name="connsiteY0" fmla="*/ 467790 h 2806682"/>
                <a:gd name="connsiteX1" fmla="*/ 467790 w 5013788"/>
                <a:gd name="connsiteY1" fmla="*/ 0 h 2806682"/>
                <a:gd name="connsiteX2" fmla="*/ 4545998 w 5013788"/>
                <a:gd name="connsiteY2" fmla="*/ 0 h 2806682"/>
                <a:gd name="connsiteX3" fmla="*/ 5013788 w 5013788"/>
                <a:gd name="connsiteY3" fmla="*/ 467790 h 2806682"/>
                <a:gd name="connsiteX4" fmla="*/ 5013788 w 5013788"/>
                <a:gd name="connsiteY4" fmla="*/ 2338892 h 2806682"/>
                <a:gd name="connsiteX5" fmla="*/ 4545998 w 5013788"/>
                <a:gd name="connsiteY5" fmla="*/ 2806682 h 2806682"/>
                <a:gd name="connsiteX6" fmla="*/ 467790 w 5013788"/>
                <a:gd name="connsiteY6" fmla="*/ 2806682 h 2806682"/>
                <a:gd name="connsiteX7" fmla="*/ 0 w 5013788"/>
                <a:gd name="connsiteY7" fmla="*/ 2338892 h 2806682"/>
                <a:gd name="connsiteX8" fmla="*/ 0 w 5013788"/>
                <a:gd name="connsiteY8" fmla="*/ 467790 h 2806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3788" h="2806682" fill="none" extrusionOk="0">
                  <a:moveTo>
                    <a:pt x="0" y="467790"/>
                  </a:moveTo>
                  <a:cubicBezTo>
                    <a:pt x="1541" y="251139"/>
                    <a:pt x="234944" y="42808"/>
                    <a:pt x="467790" y="0"/>
                  </a:cubicBezTo>
                  <a:cubicBezTo>
                    <a:pt x="1345549" y="72427"/>
                    <a:pt x="3054871" y="61419"/>
                    <a:pt x="4545998" y="0"/>
                  </a:cubicBezTo>
                  <a:cubicBezTo>
                    <a:pt x="4797106" y="-49871"/>
                    <a:pt x="4993567" y="203321"/>
                    <a:pt x="5013788" y="467790"/>
                  </a:cubicBezTo>
                  <a:cubicBezTo>
                    <a:pt x="5138322" y="1177096"/>
                    <a:pt x="5029313" y="1524507"/>
                    <a:pt x="5013788" y="2338892"/>
                  </a:cubicBezTo>
                  <a:cubicBezTo>
                    <a:pt x="5023343" y="2548751"/>
                    <a:pt x="4774855" y="2773617"/>
                    <a:pt x="4545998" y="2806682"/>
                  </a:cubicBezTo>
                  <a:cubicBezTo>
                    <a:pt x="3052008" y="2836509"/>
                    <a:pt x="1468871" y="2727376"/>
                    <a:pt x="467790" y="2806682"/>
                  </a:cubicBezTo>
                  <a:cubicBezTo>
                    <a:pt x="231172" y="2804225"/>
                    <a:pt x="-29449" y="2603068"/>
                    <a:pt x="0" y="2338892"/>
                  </a:cubicBezTo>
                  <a:cubicBezTo>
                    <a:pt x="57486" y="2011299"/>
                    <a:pt x="122781" y="1386250"/>
                    <a:pt x="0" y="467790"/>
                  </a:cubicBezTo>
                  <a:close/>
                </a:path>
                <a:path w="5013788" h="2806682" stroke="0" extrusionOk="0">
                  <a:moveTo>
                    <a:pt x="0" y="467790"/>
                  </a:moveTo>
                  <a:cubicBezTo>
                    <a:pt x="28445" y="217191"/>
                    <a:pt x="222645" y="27518"/>
                    <a:pt x="467790" y="0"/>
                  </a:cubicBezTo>
                  <a:cubicBezTo>
                    <a:pt x="2350358" y="123000"/>
                    <a:pt x="3794533" y="-96860"/>
                    <a:pt x="4545998" y="0"/>
                  </a:cubicBezTo>
                  <a:cubicBezTo>
                    <a:pt x="4775552" y="-21949"/>
                    <a:pt x="5030934" y="174870"/>
                    <a:pt x="5013788" y="467790"/>
                  </a:cubicBezTo>
                  <a:cubicBezTo>
                    <a:pt x="5009430" y="1182461"/>
                    <a:pt x="5061348" y="2027427"/>
                    <a:pt x="5013788" y="2338892"/>
                  </a:cubicBezTo>
                  <a:cubicBezTo>
                    <a:pt x="5001866" y="2601564"/>
                    <a:pt x="4776334" y="2802097"/>
                    <a:pt x="4545998" y="2806682"/>
                  </a:cubicBezTo>
                  <a:cubicBezTo>
                    <a:pt x="2746519" y="2645975"/>
                    <a:pt x="1704311" y="2846349"/>
                    <a:pt x="467790" y="2806682"/>
                  </a:cubicBezTo>
                  <a:cubicBezTo>
                    <a:pt x="183061" y="2801355"/>
                    <a:pt x="-11037" y="2592245"/>
                    <a:pt x="0" y="2338892"/>
                  </a:cubicBezTo>
                  <a:cubicBezTo>
                    <a:pt x="91540" y="1409786"/>
                    <a:pt x="80332" y="856186"/>
                    <a:pt x="0" y="46779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chu vi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tam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tứ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giác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nhật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vuông</a:t>
              </a:r>
              <a:r>
                <a:rPr lang="en-US" altLang="zh-CN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57BF59-3F82-0344-A0A3-D5491369F4EB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86601CE-BE90-FBAB-5E6B-2C1192E1A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8398594B-FD54-CBC8-8928-EB57C29E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92B60-EF20-7576-5AC8-C52462BC2CCC}"/>
              </a:ext>
            </a:extLst>
          </p:cNvPr>
          <p:cNvGrpSpPr/>
          <p:nvPr/>
        </p:nvGrpSpPr>
        <p:grpSpPr>
          <a:xfrm>
            <a:off x="-157027" y="274701"/>
            <a:ext cx="7092084" cy="5828148"/>
            <a:chOff x="134360" y="1281455"/>
            <a:chExt cx="7092084" cy="58281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39C02B-F0F2-DAB8-D4E7-48BB67474C77}"/>
                </a:ext>
              </a:extLst>
            </p:cNvPr>
            <p:cNvSpPr/>
            <p:nvPr/>
          </p:nvSpPr>
          <p:spPr>
            <a:xfrm>
              <a:off x="663798" y="1612929"/>
              <a:ext cx="6562646" cy="5496674"/>
            </a:xfrm>
            <a:custGeom>
              <a:avLst/>
              <a:gdLst>
                <a:gd name="connsiteX0" fmla="*/ 0 w 6562646"/>
                <a:gd name="connsiteY0" fmla="*/ 916131 h 5496674"/>
                <a:gd name="connsiteX1" fmla="*/ 916131 w 6562646"/>
                <a:gd name="connsiteY1" fmla="*/ 0 h 5496674"/>
                <a:gd name="connsiteX2" fmla="*/ 5646515 w 6562646"/>
                <a:gd name="connsiteY2" fmla="*/ 0 h 5496674"/>
                <a:gd name="connsiteX3" fmla="*/ 6562646 w 6562646"/>
                <a:gd name="connsiteY3" fmla="*/ 916131 h 5496674"/>
                <a:gd name="connsiteX4" fmla="*/ 6562646 w 6562646"/>
                <a:gd name="connsiteY4" fmla="*/ 4580543 h 5496674"/>
                <a:gd name="connsiteX5" fmla="*/ 5646515 w 6562646"/>
                <a:gd name="connsiteY5" fmla="*/ 5496674 h 5496674"/>
                <a:gd name="connsiteX6" fmla="*/ 916131 w 6562646"/>
                <a:gd name="connsiteY6" fmla="*/ 5496674 h 5496674"/>
                <a:gd name="connsiteX7" fmla="*/ 0 w 6562646"/>
                <a:gd name="connsiteY7" fmla="*/ 4580543 h 5496674"/>
                <a:gd name="connsiteX8" fmla="*/ 0 w 6562646"/>
                <a:gd name="connsiteY8" fmla="*/ 916131 h 5496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62646" h="5496674" fill="none" extrusionOk="0">
                  <a:moveTo>
                    <a:pt x="0" y="916131"/>
                  </a:moveTo>
                  <a:cubicBezTo>
                    <a:pt x="-75227" y="378704"/>
                    <a:pt x="475265" y="74102"/>
                    <a:pt x="916131" y="0"/>
                  </a:cubicBezTo>
                  <a:cubicBezTo>
                    <a:pt x="1981027" y="-61902"/>
                    <a:pt x="3956576" y="-101778"/>
                    <a:pt x="5646515" y="0"/>
                  </a:cubicBezTo>
                  <a:cubicBezTo>
                    <a:pt x="6093840" y="-18386"/>
                    <a:pt x="6598916" y="361833"/>
                    <a:pt x="6562646" y="916131"/>
                  </a:cubicBezTo>
                  <a:cubicBezTo>
                    <a:pt x="6620300" y="2685031"/>
                    <a:pt x="6578921" y="3903724"/>
                    <a:pt x="6562646" y="4580543"/>
                  </a:cubicBezTo>
                  <a:cubicBezTo>
                    <a:pt x="6517797" y="5064551"/>
                    <a:pt x="6140795" y="5442663"/>
                    <a:pt x="5646515" y="5496674"/>
                  </a:cubicBezTo>
                  <a:cubicBezTo>
                    <a:pt x="4778588" y="5354282"/>
                    <a:pt x="3195267" y="5607775"/>
                    <a:pt x="916131" y="5496674"/>
                  </a:cubicBezTo>
                  <a:cubicBezTo>
                    <a:pt x="380033" y="5511751"/>
                    <a:pt x="-3366" y="5101857"/>
                    <a:pt x="0" y="4580543"/>
                  </a:cubicBezTo>
                  <a:cubicBezTo>
                    <a:pt x="-60195" y="2934250"/>
                    <a:pt x="-117669" y="2446136"/>
                    <a:pt x="0" y="916131"/>
                  </a:cubicBezTo>
                  <a:close/>
                </a:path>
                <a:path w="6562646" h="5496674" stroke="0" extrusionOk="0">
                  <a:moveTo>
                    <a:pt x="0" y="916131"/>
                  </a:moveTo>
                  <a:cubicBezTo>
                    <a:pt x="-46461" y="348762"/>
                    <a:pt x="390646" y="-32650"/>
                    <a:pt x="916131" y="0"/>
                  </a:cubicBezTo>
                  <a:cubicBezTo>
                    <a:pt x="2898313" y="-164947"/>
                    <a:pt x="4424835" y="-52288"/>
                    <a:pt x="5646515" y="0"/>
                  </a:cubicBezTo>
                  <a:cubicBezTo>
                    <a:pt x="6151770" y="-11117"/>
                    <a:pt x="6510924" y="418446"/>
                    <a:pt x="6562646" y="916131"/>
                  </a:cubicBezTo>
                  <a:cubicBezTo>
                    <a:pt x="6419321" y="1505777"/>
                    <a:pt x="6656096" y="3374479"/>
                    <a:pt x="6562646" y="4580543"/>
                  </a:cubicBezTo>
                  <a:cubicBezTo>
                    <a:pt x="6589603" y="5121313"/>
                    <a:pt x="6108779" y="5417151"/>
                    <a:pt x="5646515" y="5496674"/>
                  </a:cubicBezTo>
                  <a:cubicBezTo>
                    <a:pt x="4616637" y="5655215"/>
                    <a:pt x="1907370" y="5354838"/>
                    <a:pt x="916131" y="5496674"/>
                  </a:cubicBezTo>
                  <a:cubicBezTo>
                    <a:pt x="406599" y="5559321"/>
                    <a:pt x="15343" y="5081173"/>
                    <a:pt x="0" y="4580543"/>
                  </a:cubicBezTo>
                  <a:cubicBezTo>
                    <a:pt x="108226" y="2785187"/>
                    <a:pt x="-136457" y="2581586"/>
                    <a:pt x="0" y="916131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2575"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vi: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tam giác, hình tứ giác: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tổng độ dài các cạnh của hình đó.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chữ nhật: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chiều dài cộng với chiều rộng (cùng đơn vị đo) rồi nhân với 2. </a:t>
              </a:r>
            </a:p>
            <a:p>
              <a:pPr marL="854075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 vuông: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bằng độ dài một cạnh nhân với 4.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B76F5-E728-85E6-8F03-3DC6BE87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360" y="1281455"/>
              <a:ext cx="1058873" cy="1058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769</Words>
  <Application>Microsoft Office PowerPoint</Application>
  <PresentationFormat>Widescreen</PresentationFormat>
  <Paragraphs>93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MS Mincho</vt:lpstr>
      <vt:lpstr>arial</vt:lpstr>
      <vt:lpstr>arial</vt:lpstr>
      <vt:lpstr>Calibri</vt:lpstr>
      <vt:lpstr>Cambria Math</vt:lpstr>
      <vt:lpstr>UTM Cookies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Yen Le</cp:lastModifiedBy>
  <cp:revision>47</cp:revision>
  <dcterms:created xsi:type="dcterms:W3CDTF">2022-06-21T08:32:30Z</dcterms:created>
  <dcterms:modified xsi:type="dcterms:W3CDTF">2025-10-23T15:20:20Z</dcterms:modified>
</cp:coreProperties>
</file>