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05/09/2023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18626E4-9648-C89F-8DB5-9D79DFBBA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7.jpeg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7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XIV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XV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XVI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XVII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XVIII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811</Words>
  <Application>Microsoft Office PowerPoint</Application>
  <PresentationFormat>Widescreen</PresentationFormat>
  <Paragraphs>117</Paragraphs>
  <Slides>21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2023-08-12T00:21:48Z</dcterms:created>
  <dcterms:modified xsi:type="dcterms:W3CDTF">2023-09-05T09:15:22Z</dcterms:modified>
</cp:coreProperties>
</file>